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CDDA2-BCF1-4FDB-93DE-9AC1FE04218F}" v="5" dt="2020-07-24T11:36:54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eide Farias Ximenes" userId="ba0120206b573575" providerId="LiveId" clId="{FC5AD51D-C514-4875-9044-C8F090D4034B}"/>
    <pc:docChg chg="modSld">
      <pc:chgData name="Ivaneide Farias Ximenes" userId="ba0120206b573575" providerId="LiveId" clId="{FC5AD51D-C514-4875-9044-C8F090D4034B}" dt="2020-07-22T13:29:47.402" v="7"/>
      <pc:docMkLst>
        <pc:docMk/>
      </pc:docMkLst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2788570683" sldId="257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2788570683" sldId="257"/>
            <ac:picMk id="2" creationId="{E7E03140-4EF4-47DA-B7BC-DF433CB0EAC8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1879719875" sldId="258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1879719875" sldId="258"/>
            <ac:picMk id="2" creationId="{FE9589F6-2880-4512-A4B4-B892A4E9B403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69968205" sldId="259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69968205" sldId="259"/>
            <ac:picMk id="2" creationId="{257A591D-6889-4539-A22F-0BDBA4B4927C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1041600509" sldId="260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1041600509" sldId="260"/>
            <ac:picMk id="2" creationId="{3ABF3FFF-5946-4D13-996B-56725D55A179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4126198641" sldId="261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4126198641" sldId="261"/>
            <ac:picMk id="2" creationId="{41ED4363-E299-4186-A40A-B3298AA08DDF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1654584117" sldId="262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1654584117" sldId="262"/>
            <ac:picMk id="2" creationId="{EAD45FEC-BC42-4CB9-9AB6-71B2A33D1F08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1996614252" sldId="263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1996614252" sldId="263"/>
            <ac:picMk id="2" creationId="{B21C6F84-5433-4BB2-B5A7-57B326CFE94B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1689591993" sldId="264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1689591993" sldId="264"/>
            <ac:picMk id="2" creationId="{0C0D7022-BDB9-4E43-8544-116D00C350B7}"/>
          </ac:picMkLst>
        </pc:picChg>
      </pc:sldChg>
      <pc:sldChg chg="addSp modSp mod">
        <pc:chgData name="Ivaneide Farias Ximenes" userId="ba0120206b573575" providerId="LiveId" clId="{FC5AD51D-C514-4875-9044-C8F090D4034B}" dt="2020-07-22T13:29:47.402" v="7"/>
        <pc:sldMkLst>
          <pc:docMk/>
          <pc:sldMk cId="2125257807" sldId="265"/>
        </pc:sldMkLst>
        <pc:picChg chg="add mod">
          <ac:chgData name="Ivaneide Farias Ximenes" userId="ba0120206b573575" providerId="LiveId" clId="{FC5AD51D-C514-4875-9044-C8F090D4034B}" dt="2020-07-22T13:22:22.750" v="6" actId="14100"/>
          <ac:picMkLst>
            <pc:docMk/>
            <pc:sldMk cId="2125257807" sldId="265"/>
            <ac:picMk id="4" creationId="{59152366-E4EB-407D-9FB2-54E073690515}"/>
          </ac:picMkLst>
        </pc:picChg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2125257807" sldId="265"/>
            <ac:picMk id="5" creationId="{BA8EA5BC-6C7E-42FC-B803-B302ED533BF9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1536388424" sldId="266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1536388424" sldId="266"/>
            <ac:picMk id="2" creationId="{4CB9B0AA-AAFA-4510-BF41-C8B92ACB4CC2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2577589935" sldId="267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2577589935" sldId="267"/>
            <ac:picMk id="2" creationId="{2301DE94-0A17-40E2-9061-9B63604262D2}"/>
          </ac:picMkLst>
        </pc:picChg>
      </pc:sldChg>
      <pc:sldChg chg="addSp modSp">
        <pc:chgData name="Ivaneide Farias Ximenes" userId="ba0120206b573575" providerId="LiveId" clId="{FC5AD51D-C514-4875-9044-C8F090D4034B}" dt="2020-07-22T13:29:47.402" v="7"/>
        <pc:sldMkLst>
          <pc:docMk/>
          <pc:sldMk cId="3640099401" sldId="268"/>
        </pc:sldMkLst>
        <pc:picChg chg="add mod">
          <ac:chgData name="Ivaneide Farias Ximenes" userId="ba0120206b573575" providerId="LiveId" clId="{FC5AD51D-C514-4875-9044-C8F090D4034B}" dt="2020-07-22T13:29:47.402" v="7"/>
          <ac:picMkLst>
            <pc:docMk/>
            <pc:sldMk cId="3640099401" sldId="268"/>
            <ac:picMk id="2" creationId="{AD5A7A3B-2034-419C-9125-04DF18E285C7}"/>
          </ac:picMkLst>
        </pc:picChg>
      </pc:sldChg>
    </pc:docChg>
  </pc:docChgLst>
  <pc:docChgLst>
    <pc:chgData name="Ivaneide Farias Ximenes" userId="ba0120206b573575" providerId="LiveId" clId="{540CDDA2-BCF1-4FDB-93DE-9AC1FE04218F}"/>
    <pc:docChg chg="custSel delSld modSld">
      <pc:chgData name="Ivaneide Farias Ximenes" userId="ba0120206b573575" providerId="LiveId" clId="{540CDDA2-BCF1-4FDB-93DE-9AC1FE04218F}" dt="2020-07-24T11:42:37.451" v="45" actId="47"/>
      <pc:docMkLst>
        <pc:docMk/>
      </pc:docMkLst>
      <pc:sldChg chg="del">
        <pc:chgData name="Ivaneide Farias Ximenes" userId="ba0120206b573575" providerId="LiveId" clId="{540CDDA2-BCF1-4FDB-93DE-9AC1FE04218F}" dt="2020-07-24T11:42:37.451" v="45" actId="47"/>
        <pc:sldMkLst>
          <pc:docMk/>
          <pc:sldMk cId="1879719875" sldId="258"/>
        </pc:sldMkLst>
      </pc:sldChg>
      <pc:sldChg chg="addSp delSp modSp del mod">
        <pc:chgData name="Ivaneide Farias Ximenes" userId="ba0120206b573575" providerId="LiveId" clId="{540CDDA2-BCF1-4FDB-93DE-9AC1FE04218F}" dt="2020-07-24T11:19:02.471" v="18" actId="47"/>
        <pc:sldMkLst>
          <pc:docMk/>
          <pc:sldMk cId="4126198641" sldId="261"/>
        </pc:sldMkLst>
        <pc:picChg chg="add del mod">
          <ac:chgData name="Ivaneide Farias Ximenes" userId="ba0120206b573575" providerId="LiveId" clId="{540CDDA2-BCF1-4FDB-93DE-9AC1FE04218F}" dt="2020-07-24T11:00:18.696" v="9" actId="478"/>
          <ac:picMkLst>
            <pc:docMk/>
            <pc:sldMk cId="4126198641" sldId="261"/>
            <ac:picMk id="5" creationId="{B5BFEE33-C070-4BC9-84E4-3AADFC9507DB}"/>
          </ac:picMkLst>
        </pc:picChg>
        <pc:picChg chg="add mod">
          <ac:chgData name="Ivaneide Farias Ximenes" userId="ba0120206b573575" providerId="LiveId" clId="{540CDDA2-BCF1-4FDB-93DE-9AC1FE04218F}" dt="2020-07-24T11:16:00.689" v="17" actId="1076"/>
          <ac:picMkLst>
            <pc:docMk/>
            <pc:sldMk cId="4126198641" sldId="261"/>
            <ac:picMk id="7" creationId="{7148336D-C9A7-4176-9EDC-DB1FF41120E7}"/>
          </ac:picMkLst>
        </pc:picChg>
      </pc:sldChg>
      <pc:sldChg chg="addSp delSp modSp mod">
        <pc:chgData name="Ivaneide Farias Ximenes" userId="ba0120206b573575" providerId="LiveId" clId="{540CDDA2-BCF1-4FDB-93DE-9AC1FE04218F}" dt="2020-07-24T11:39:10.109" v="43" actId="478"/>
        <pc:sldMkLst>
          <pc:docMk/>
          <pc:sldMk cId="1654584117" sldId="262"/>
        </pc:sldMkLst>
        <pc:picChg chg="add del mod">
          <ac:chgData name="Ivaneide Farias Ximenes" userId="ba0120206b573575" providerId="LiveId" clId="{540CDDA2-BCF1-4FDB-93DE-9AC1FE04218F}" dt="2020-07-24T11:39:10.109" v="43" actId="478"/>
          <ac:picMkLst>
            <pc:docMk/>
            <pc:sldMk cId="1654584117" sldId="262"/>
            <ac:picMk id="5" creationId="{A41BDB19-C517-4B94-9B44-F74BB384CE60}"/>
          </ac:picMkLst>
        </pc:picChg>
      </pc:sldChg>
      <pc:sldChg chg="addSp delSp modSp mod">
        <pc:chgData name="Ivaneide Farias Ximenes" userId="ba0120206b573575" providerId="LiveId" clId="{540CDDA2-BCF1-4FDB-93DE-9AC1FE04218F}" dt="2020-07-24T11:38:36.508" v="42" actId="478"/>
        <pc:sldMkLst>
          <pc:docMk/>
          <pc:sldMk cId="1689591993" sldId="264"/>
        </pc:sldMkLst>
        <pc:picChg chg="add del mod">
          <ac:chgData name="Ivaneide Farias Ximenes" userId="ba0120206b573575" providerId="LiveId" clId="{540CDDA2-BCF1-4FDB-93DE-9AC1FE04218F}" dt="2020-07-24T11:38:36.508" v="42" actId="478"/>
          <ac:picMkLst>
            <pc:docMk/>
            <pc:sldMk cId="1689591993" sldId="264"/>
            <ac:picMk id="5" creationId="{A7E60C4D-B4B2-4332-A78A-0C61E0A46EC0}"/>
          </ac:picMkLst>
        </pc:picChg>
      </pc:sldChg>
      <pc:sldChg chg="addSp delSp modSp mod">
        <pc:chgData name="Ivaneide Farias Ximenes" userId="ba0120206b573575" providerId="LiveId" clId="{540CDDA2-BCF1-4FDB-93DE-9AC1FE04218F}" dt="2020-07-24T11:39:44.189" v="44" actId="478"/>
        <pc:sldMkLst>
          <pc:docMk/>
          <pc:sldMk cId="1536388424" sldId="266"/>
        </pc:sldMkLst>
        <pc:picChg chg="add del mod">
          <ac:chgData name="Ivaneide Farias Ximenes" userId="ba0120206b573575" providerId="LiveId" clId="{540CDDA2-BCF1-4FDB-93DE-9AC1FE04218F}" dt="2020-07-24T11:39:44.189" v="44" actId="478"/>
          <ac:picMkLst>
            <pc:docMk/>
            <pc:sldMk cId="1536388424" sldId="266"/>
            <ac:picMk id="5" creationId="{A2E4C946-42E9-4CF6-B483-46AC9965C0AF}"/>
          </ac:picMkLst>
        </pc:picChg>
      </pc:sldChg>
      <pc:sldChg chg="del">
        <pc:chgData name="Ivaneide Farias Ximenes" userId="ba0120206b573575" providerId="LiveId" clId="{540CDDA2-BCF1-4FDB-93DE-9AC1FE04218F}" dt="2020-07-24T10:57:05.771" v="0" actId="47"/>
        <pc:sldMkLst>
          <pc:docMk/>
          <pc:sldMk cId="257758993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2F8B4-0366-44A3-BA04-AE62398B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A22B6D-436A-4049-8736-4236B2B05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5BA37D-C98F-42C1-892F-31AB0DDD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503C3C-E7AA-4B30-992D-3BC76016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671BEB-37C6-4F8B-B871-D8664061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3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B3974-F93B-4E80-A7B5-4AD98994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5D282A-E380-48B0-92CB-0F0D63E88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7DF64-51B8-401A-A4C8-597AD4D6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31188D-787A-414C-88AE-A8F19906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6BDAC7-A697-497C-A038-C5D4ABBE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38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D95613-5A5B-4F31-877B-1D499137B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F6247E-6F80-4E46-B187-F895E9D32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4166DB-36F7-4A3D-A295-A81E6427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CB499C-F211-433D-99E4-8A74F113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62365E-A488-4234-951C-F2570011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43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F679B-4715-4276-A93D-F944A7F9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1F028-55C4-4CD8-85A1-E23B487E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F4F4E4-0FDD-4F61-AF70-FF14EA72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E7BCF0-C404-40A2-A091-A4259557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AF38D5-D502-4775-AD8C-8BE7CFE8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61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0B3A-4EAF-4BEC-B365-2D86FEDB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0B3302-4E91-4803-AAB8-2AA515832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8CAD2-B231-4A8E-B7B3-8A4F0796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A6106B-6398-48A0-B65E-324193C3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823C9B-D4C6-410D-92BA-EC853E33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77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1D8B1-3F8A-4C9A-BEEF-BB0748E8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CC10C-E0D3-4736-8425-8BCD85DEE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8234AE-BF74-4083-9241-AB17226A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ADB1B0-304C-4D8F-9EA1-BA14B6B5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41F961-69A2-4293-AD07-3A2E98C5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60570A-0270-49A6-9203-8603E151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1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D1A5A-B961-4082-84A2-E989B668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175915-07B9-4336-BF73-49C89B06C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4D302A-5897-4DA1-8783-2081B2699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FD940C-E19E-4E87-8D74-A2046808E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2CE8FA-CC0F-4E34-A5DB-55424D91D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053CB4-B1A2-424C-AB46-36B4E883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AD65D3-4292-4FE7-B0A7-19DC75F8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793835-DE00-4312-8618-C37C6B09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5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1A9E1-07CF-49B7-B27F-59F7C1A1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94243A-B0A8-4275-9F43-CB7AEE55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4533F5-7E17-4CF5-B4F5-268D25DD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DA4DA2-C940-48F5-9BDA-AE939DFF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38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FD6A10-1EA3-4805-8873-05F83DF9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6AEFD2-8707-4090-B880-F1DB104C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1EA0B0-A321-4937-B8D8-D47AE3E6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39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89298-A347-466B-9D30-E986985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94782-016A-4F07-B4C8-0A4A353D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1C2EBF-46E9-4103-A7A5-13A1C5A6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5F361E-FA29-4806-811D-B29017B8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6D9E92-A57B-4B1C-B51D-8CA95014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575D5E-BB29-4325-8B09-B0B3FF67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0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75090-AD1A-45C4-A9D9-9976DD26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AB529B-3827-45D5-A52D-F3F606D82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BC42A9-25A1-4A30-B426-85D1C73BB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007A69-9C0C-43FB-8AAA-869C3450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E72A98-66B7-443F-96CD-6D4699CC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C41E0C-DEE5-4F73-9F8D-AB8476C7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12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BD32B4-FD37-40D5-9C27-79DCBF8B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B56802-FEFB-47E2-BF56-F676C03B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992BFE-AC99-48C6-99F4-E5134D1C2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64B8-1B3A-48F1-945C-B32A2829A5D9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6CC24-B66B-425D-AFD9-C79BAE3A2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8B29B-649D-47F5-8908-9CBEF77A1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3D1A-CA30-410C-A2C0-DBD182B57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6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1BCB29-FE47-4C58-A265-C5F204476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E7E03140-4EF4-47DA-B7BC-DF433CB0E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9"/>
    </mc:Choice>
    <mc:Fallback xmlns="">
      <p:transition spd="slow" advTm="24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64F8FB-D78F-40F7-B7A2-D6ADF226E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257A591D-6889-4539-A22F-0BDBA4B49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2"/>
    </mc:Choice>
    <mc:Fallback xmlns="">
      <p:transition spd="slow" advTm="27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8C8FA4-FB1E-4D85-9DBA-733000624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3ABF3FFF-5946-4D13-996B-56725D55A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3"/>
    </mc:Choice>
    <mc:Fallback xmlns="">
      <p:transition spd="slow" advTm="28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C057AB-9D13-4AE4-A1C8-F54DBE11C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EAD45FEC-BC42-4CB9-9AB6-71B2A33D1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7"/>
    </mc:Choice>
    <mc:Fallback xmlns="">
      <p:transition spd="slow" advTm="14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8983B5-4982-4D93-8F0F-3E0BC1CA7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B21C6F84-5433-4BB2-B5A7-57B326CFE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24"/>
    </mc:Choice>
    <mc:Fallback xmlns="">
      <p:transition spd="slow" advTm="34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B13E9B-95D5-4D52-9582-8BB33084F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" y="0"/>
            <a:ext cx="12124641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0C0D7022-BDB9-4E43-8544-116D00C35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2"/>
    </mc:Choice>
    <mc:Fallback xmlns="">
      <p:transition spd="slow" advTm="28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50A7D7-A2AB-4FEB-8405-23B05E720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" y="0"/>
            <a:ext cx="12124641" cy="6858000"/>
          </a:xfrm>
          <a:prstGeom prst="rect">
            <a:avLst/>
          </a:prstGeom>
        </p:spPr>
      </p:pic>
      <p:pic>
        <p:nvPicPr>
          <p:cNvPr id="4" name="Imagem 3" descr="Pessoas em pé posando para foto&#10;&#10;Descrição gerada automaticamente">
            <a:extLst>
              <a:ext uri="{FF2B5EF4-FFF2-40B4-BE49-F238E27FC236}">
                <a16:creationId xmlns:a16="http://schemas.microsoft.com/office/drawing/2014/main" id="{59152366-E4EB-407D-9FB2-54E073690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00" y="1"/>
            <a:ext cx="3026520" cy="4037428"/>
          </a:xfrm>
          <a:prstGeom prst="rect">
            <a:avLst/>
          </a:prstGeom>
        </p:spPr>
      </p:pic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BA8EA5BC-6C7E-42FC-B803-B302ED533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6"/>
    </mc:Choice>
    <mc:Fallback xmlns="">
      <p:transition spd="slow" advTm="37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B5883D-5D7F-44F7-99B6-80003975B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4CB9B0AA-AAFA-4510-BF41-C8B92ACB4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9"/>
    </mc:Choice>
    <mc:Fallback xmlns="">
      <p:transition spd="slow" advTm="27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18F0DA-5CC4-406A-A49F-BF083CD41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AD5A7A3B-2034-419C-9125-04DF18E28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9"/>
    </mc:Choice>
    <mc:Fallback xmlns="">
      <p:transition spd="slow" advTm="12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9</Slides>
  <Notes>0</Notes>
  <HiddenSlides>0</HiddenSlides>
  <MMClips>9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Celso Lira Ximenes</dc:creator>
  <cp:lastModifiedBy>Ivaneide Farias Ximenes</cp:lastModifiedBy>
  <cp:revision>5</cp:revision>
  <dcterms:created xsi:type="dcterms:W3CDTF">2020-07-20T23:03:00Z</dcterms:created>
  <dcterms:modified xsi:type="dcterms:W3CDTF">2020-07-24T11:43:05Z</dcterms:modified>
</cp:coreProperties>
</file>