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826718"/>
            <a:ext cx="10268782" cy="3950662"/>
          </a:xfrm>
        </p:spPr>
        <p:txBody>
          <a:bodyPr/>
          <a:lstStyle/>
          <a:p>
            <a:pPr algn="ctr"/>
            <a:r>
              <a:rPr lang="pt-BR" sz="4400" b="1" dirty="0"/>
              <a:t>ESCOLA MUNICIPAL BAÍA DOS </a:t>
            </a:r>
            <a:r>
              <a:rPr lang="pt-BR" sz="4400" b="1" dirty="0" smtClean="0"/>
              <a:t>ANJOS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b="1" dirty="0" smtClean="0"/>
              <a:t>OS </a:t>
            </a:r>
            <a:r>
              <a:rPr lang="pt-BR" sz="4400" b="1" dirty="0"/>
              <a:t>ANJOS LENDO GUIMARÃES ROSA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517" y="4777380"/>
            <a:ext cx="8825658" cy="8614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Projeto Arte na escola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PROJETO INTERDISCIPLINAR DE LITERATURA INSPIRADO EM JOÃO GUIMARÃES ROSA</a:t>
            </a:r>
          </a:p>
        </p:txBody>
      </p:sp>
    </p:spTree>
    <p:extLst>
      <p:ext uri="{BB962C8B-B14F-4D97-AF65-F5344CB8AC3E}">
        <p14:creationId xmlns:p14="http://schemas.microsoft.com/office/powerpoint/2010/main" val="271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5" y="2129425"/>
            <a:ext cx="9204070" cy="154566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Incentivar os alunos a conhecer e valorizar a literatura brasileira tendo como base o Escritor João Guimarães Rosa</a:t>
            </a:r>
            <a:r>
              <a:rPr lang="pt-BR" sz="2000" b="1" dirty="0" smtClean="0"/>
              <a:t>.</a:t>
            </a:r>
            <a:endParaRPr lang="pt-BR" b="1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154955" y="1057150"/>
            <a:ext cx="8825658" cy="861420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Objetivo Geral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68104" y="3588708"/>
            <a:ext cx="9063653" cy="2974931"/>
          </a:xfrm>
        </p:spPr>
        <p:txBody>
          <a:bodyPr/>
          <a:lstStyle/>
          <a:p>
            <a:r>
              <a:rPr lang="pt-BR" sz="2000" dirty="0" smtClean="0"/>
              <a:t>* 	</a:t>
            </a:r>
            <a:r>
              <a:rPr lang="pt-BR" sz="2000" b="1" dirty="0" smtClean="0"/>
              <a:t>Despertar </a:t>
            </a:r>
            <a:r>
              <a:rPr lang="pt-BR" sz="2000" b="1" dirty="0"/>
              <a:t>o gosto pela leitura através do hábito de ler, ouvir, cantar leitura, </a:t>
            </a:r>
            <a:r>
              <a:rPr lang="pt-BR" sz="2000" b="1" dirty="0" smtClean="0"/>
              <a:t>interpretar;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* 	Promover </a:t>
            </a:r>
            <a:r>
              <a:rPr lang="pt-BR" sz="2000" b="1" dirty="0"/>
              <a:t>situações de leitura coletiva e individual em voz alta para apreciação da turma.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 smtClean="0"/>
              <a:t>* 	Proporcionar </a:t>
            </a:r>
            <a:r>
              <a:rPr lang="pt-BR" sz="2000" b="1" dirty="0"/>
              <a:t>leituras que estimulem preferências e escolhas a fim de formar leitores autônomos</a:t>
            </a:r>
            <a:r>
              <a:rPr lang="pt-BR" sz="2000" b="1" dirty="0" smtClean="0"/>
              <a:t>.</a:t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/>
              <a:t> </a:t>
            </a:r>
            <a:r>
              <a:rPr lang="pt-BR" sz="2000" b="1" dirty="0" smtClean="0"/>
              <a:t>* 	Realizar </a:t>
            </a:r>
            <a:r>
              <a:rPr lang="pt-BR" sz="2000" b="1" dirty="0"/>
              <a:t>estudos literários para conhecer, analisar e divulgar as obras de João Guimarães </a:t>
            </a:r>
            <a:r>
              <a:rPr lang="pt-BR" sz="2000" b="1" dirty="0" smtClean="0"/>
              <a:t>Rosa;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* 	Enriquecer </a:t>
            </a:r>
            <a:r>
              <a:rPr lang="pt-BR" sz="2000" b="1" dirty="0"/>
              <a:t>o vocabulário de alunos e </a:t>
            </a:r>
            <a:r>
              <a:rPr lang="pt-BR" sz="2000" b="1" dirty="0" smtClean="0"/>
              <a:t>professores;</a:t>
            </a:r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54954" y="892224"/>
            <a:ext cx="8825658" cy="861420"/>
          </a:xfrm>
        </p:spPr>
        <p:txBody>
          <a:bodyPr/>
          <a:lstStyle/>
          <a:p>
            <a:r>
              <a:rPr lang="pt-BR" sz="2000" b="1" dirty="0">
                <a:solidFill>
                  <a:schemeClr val="bg1"/>
                </a:solidFill>
              </a:rPr>
              <a:t>Objetivos Específicos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9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55787" y="1177447"/>
            <a:ext cx="9692586" cy="395822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</a:rPr>
              <a:t/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/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/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/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* 	Desenvolver </a:t>
            </a:r>
            <a:r>
              <a:rPr lang="pt-BR" sz="2000" b="1" dirty="0">
                <a:solidFill>
                  <a:schemeClr val="bg1"/>
                </a:solidFill>
              </a:rPr>
              <a:t>a escrita através da pratica da leitura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* 	Desenvolver </a:t>
            </a:r>
            <a:r>
              <a:rPr lang="pt-BR" sz="2000" b="1" dirty="0">
                <a:solidFill>
                  <a:schemeClr val="bg1"/>
                </a:solidFill>
              </a:rPr>
              <a:t>talentos artísticos em música, dança, teatro, pintura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* 	Conhecer </a:t>
            </a:r>
            <a:r>
              <a:rPr lang="pt-BR" sz="2000" b="1" dirty="0">
                <a:solidFill>
                  <a:schemeClr val="bg1"/>
                </a:solidFill>
              </a:rPr>
              <a:t>a vida dos povos do sertão sua cultura, sua história, através das obras de João Guimarães Rosa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9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6717" y="528320"/>
            <a:ext cx="10584493" cy="582251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sz="2000" dirty="0" smtClean="0"/>
              <a:t>*	Discussão </a:t>
            </a:r>
            <a:r>
              <a:rPr lang="pt-BR" sz="2000" dirty="0"/>
              <a:t>com a equipe escolar sobre a necessidade de se trabalhar o projeto interdisciplinar de literatura</a:t>
            </a:r>
            <a:br>
              <a:rPr lang="pt-BR" sz="2000" dirty="0"/>
            </a:br>
            <a:r>
              <a:rPr lang="pt-BR" sz="2000" dirty="0" smtClean="0"/>
              <a:t>*	Escolha </a:t>
            </a:r>
            <a:r>
              <a:rPr lang="pt-BR" sz="2000" dirty="0"/>
              <a:t>das obras de João Guimarães Rosa</a:t>
            </a:r>
            <a:br>
              <a:rPr lang="pt-BR" sz="2000" dirty="0"/>
            </a:br>
            <a:r>
              <a:rPr lang="pt-BR" sz="2000" dirty="0" smtClean="0"/>
              <a:t>*	Planejamento </a:t>
            </a:r>
            <a:r>
              <a:rPr lang="pt-BR" sz="2000" dirty="0"/>
              <a:t>das atividades, material didático e metodologias de acordo com o Nível de Ensino.</a:t>
            </a:r>
            <a:br>
              <a:rPr lang="pt-BR" sz="2000" dirty="0"/>
            </a:br>
            <a:r>
              <a:rPr lang="pt-BR" sz="2000" dirty="0" smtClean="0"/>
              <a:t>*	Confecção </a:t>
            </a:r>
            <a:r>
              <a:rPr lang="pt-BR" sz="2000" dirty="0"/>
              <a:t>de panfletos e cartazes para a divulgação do Projeto.</a:t>
            </a:r>
            <a:br>
              <a:rPr lang="pt-BR" sz="2000" dirty="0"/>
            </a:br>
            <a:r>
              <a:rPr lang="pt-BR" sz="2000" dirty="0" smtClean="0"/>
              <a:t>*	Abertura </a:t>
            </a:r>
            <a:r>
              <a:rPr lang="pt-BR" sz="2000" dirty="0"/>
              <a:t>do Projeto com as turmas envolvidas.</a:t>
            </a:r>
            <a:br>
              <a:rPr lang="pt-BR" sz="2000" dirty="0"/>
            </a:br>
            <a:r>
              <a:rPr lang="pt-BR" sz="2000" dirty="0" smtClean="0"/>
              <a:t>*	Desenvolvimento </a:t>
            </a:r>
            <a:r>
              <a:rPr lang="pt-BR" sz="2000" dirty="0"/>
              <a:t>das atividades planejadas de leitura, músicas, danças, teatro.</a:t>
            </a:r>
            <a:br>
              <a:rPr lang="pt-BR" sz="2000" dirty="0"/>
            </a:br>
            <a:r>
              <a:rPr lang="pt-BR" sz="2000" dirty="0" smtClean="0"/>
              <a:t>*	Apresentação  </a:t>
            </a:r>
            <a:r>
              <a:rPr lang="pt-BR" sz="2000" dirty="0"/>
              <a:t>Artística do Livro Grande Sertão: Veredas no Evento RITMOS DO BRASIL</a:t>
            </a:r>
            <a:br>
              <a:rPr lang="pt-BR" sz="2000" dirty="0"/>
            </a:br>
            <a:r>
              <a:rPr lang="pt-BR" sz="2000" dirty="0" smtClean="0"/>
              <a:t>*	Culminância </a:t>
            </a:r>
            <a:r>
              <a:rPr lang="pt-BR" sz="2000" dirty="0"/>
              <a:t>do </a:t>
            </a:r>
            <a:r>
              <a:rPr lang="pt-BR" sz="2000" dirty="0" smtClean="0"/>
              <a:t>Projeto</a:t>
            </a:r>
            <a:endParaRPr lang="pt-BR" sz="2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89694" y="543583"/>
            <a:ext cx="8825658" cy="86142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29561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42638" y="1124606"/>
            <a:ext cx="9667532" cy="51830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As atividades foram desenvolvidas em sala de aula, no pátio, na biblioteca ou extraclasse de acordo a necessidade. 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Com </a:t>
            </a:r>
            <a:r>
              <a:rPr lang="pt-BR" sz="2000" b="1" dirty="0">
                <a:solidFill>
                  <a:schemeClr val="bg1"/>
                </a:solidFill>
              </a:rPr>
              <a:t>o auxílio do professor foram promovidos momentos de apresentação dos temas e obras do Escritor João Guimarães Rosa. 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As </a:t>
            </a:r>
            <a:r>
              <a:rPr lang="pt-BR" sz="2000" b="1" dirty="0">
                <a:solidFill>
                  <a:schemeClr val="bg1"/>
                </a:solidFill>
              </a:rPr>
              <a:t>músicas e as danças, foram expostas nas salas e no pátio da escola, assim como, obras artísticas, os cartazes, panfletos e as produções textuais</a:t>
            </a:r>
            <a:r>
              <a:rPr lang="pt-BR" sz="2000" b="1" dirty="0" smtClean="0">
                <a:solidFill>
                  <a:schemeClr val="bg1"/>
                </a:solidFill>
              </a:rPr>
              <a:t>. </a:t>
            </a:r>
            <a:br>
              <a:rPr lang="pt-BR" sz="2000" b="1" dirty="0" smtClean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Foi </a:t>
            </a:r>
            <a:r>
              <a:rPr lang="pt-BR" sz="2000" b="1" dirty="0">
                <a:solidFill>
                  <a:schemeClr val="bg1"/>
                </a:solidFill>
              </a:rPr>
              <a:t>promovida divulgação também com a família a fim de incentivar a leitura e participação nas apresentações inclusive no grande show dos Ritmos, Prosa e Versos no dia 20 de setembro e na culminância do projeto.</a:t>
            </a:r>
            <a:br>
              <a:rPr lang="pt-BR" sz="2000" b="1" dirty="0">
                <a:solidFill>
                  <a:schemeClr val="bg1"/>
                </a:solidFill>
              </a:rPr>
            </a:br>
            <a:endParaRPr lang="pt-BR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54955" y="693896"/>
            <a:ext cx="8825658" cy="861420"/>
          </a:xfrm>
        </p:spPr>
        <p:txBody>
          <a:bodyPr/>
          <a:lstStyle/>
          <a:p>
            <a:r>
              <a:rPr lang="pt-BR" sz="3200" b="1" dirty="0">
                <a:solidFill>
                  <a:schemeClr val="bg1"/>
                </a:solidFill>
              </a:rPr>
              <a:t>Metodologia: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4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4" y="1655523"/>
            <a:ext cx="9880475" cy="41189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O Projeto foi avaliado durante o processo da execução das atividades e no final com a participação de um grupo de alunos e alunas no Ritmos, Prosa e Versos, onde ocorreu uma competição entre as oito escolas envolvidas, que foram avaliadas pelos jurados compostos pela SEMECD.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54955" y="794104"/>
            <a:ext cx="8825658" cy="861420"/>
          </a:xfrm>
        </p:spPr>
        <p:txBody>
          <a:bodyPr/>
          <a:lstStyle/>
          <a:p>
            <a:r>
              <a:rPr lang="pt-BR" sz="3200" b="1" dirty="0">
                <a:solidFill>
                  <a:schemeClr val="bg1"/>
                </a:solidFill>
              </a:rPr>
              <a:t>Avaliação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10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81464" y="986194"/>
            <a:ext cx="8825659" cy="706964"/>
          </a:xfrm>
        </p:spPr>
        <p:txBody>
          <a:bodyPr/>
          <a:lstStyle/>
          <a:p>
            <a:pPr algn="ctr"/>
            <a:r>
              <a:rPr lang="pt-BR" sz="2800" b="1" dirty="0"/>
              <a:t>OS ANJOS </a:t>
            </a:r>
            <a:r>
              <a:rPr lang="pt-BR" sz="2800" b="1" dirty="0" smtClean="0"/>
              <a:t>APRESENTANDO GUIMARÃES </a:t>
            </a:r>
            <a:r>
              <a:rPr lang="pt-BR" sz="2800" b="1" dirty="0"/>
              <a:t>ROSA</a:t>
            </a:r>
            <a:endParaRPr lang="pt-BR" sz="2800" dirty="0"/>
          </a:p>
        </p:txBody>
      </p:sp>
      <p:pic>
        <p:nvPicPr>
          <p:cNvPr id="16" name="Espaço Reservado para Imagem 15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3" b="20413"/>
          <a:stretch>
            <a:fillRect/>
          </a:stretch>
        </p:blipFill>
        <p:spPr>
          <a:xfrm>
            <a:off x="1334553" y="2603500"/>
            <a:ext cx="2690583" cy="1591120"/>
          </a:xfrm>
        </p:spPr>
      </p:pic>
      <p:pic>
        <p:nvPicPr>
          <p:cNvPr id="17" name="Espaço Reservado para Imagem 16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/>
      </p:pic>
      <p:pic>
        <p:nvPicPr>
          <p:cNvPr id="32" name="Espaço Reservado para Imagem 31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8" b="9318"/>
          <a:stretch>
            <a:fillRect/>
          </a:stretch>
        </p:blipFill>
        <p:spPr>
          <a:xfrm>
            <a:off x="1330470" y="4727021"/>
            <a:ext cx="2691242" cy="1591510"/>
          </a:xfr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667" y="2633403"/>
            <a:ext cx="2694666" cy="159119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470" y="4727337"/>
            <a:ext cx="2694666" cy="1591194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81" y="2588511"/>
            <a:ext cx="2676395" cy="1621097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61" y="4727021"/>
            <a:ext cx="2691243" cy="1660889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80" y="4653390"/>
            <a:ext cx="2676395" cy="17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  <p:pic>
        <p:nvPicPr>
          <p:cNvPr id="13" name="Espaço Reservado para Imagem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>
          <a:xfrm>
            <a:off x="1324095" y="4736518"/>
            <a:ext cx="2701700" cy="1874094"/>
          </a:xfrm>
        </p:spPr>
      </p:pic>
      <p:pic>
        <p:nvPicPr>
          <p:cNvPr id="14" name="Espaço Reservado para Imagem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8" b="16468"/>
          <a:stretch>
            <a:fillRect/>
          </a:stretch>
        </p:blipFill>
        <p:spPr>
          <a:xfrm>
            <a:off x="8163030" y="2603500"/>
            <a:ext cx="2809769" cy="1591510"/>
          </a:xfr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08" y="2367268"/>
            <a:ext cx="2149626" cy="212346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08" y="4460986"/>
            <a:ext cx="2149626" cy="21496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31" y="4736518"/>
            <a:ext cx="2809769" cy="187409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07299" y="907570"/>
            <a:ext cx="8250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EBEBEB"/>
                </a:solidFill>
              </a:rPr>
              <a:t>OS ANJOS APRESENTANDO GUIMARÃES ROSA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1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5641"/>
          <a:stretch>
            <a:fillRect/>
          </a:stretch>
        </p:blipFill>
        <p:spPr>
          <a:xfrm>
            <a:off x="1334552" y="2603501"/>
            <a:ext cx="2691243" cy="1591510"/>
          </a:xfrm>
        </p:spPr>
      </p:pic>
      <p:pic>
        <p:nvPicPr>
          <p:cNvPr id="13" name="Espaço Reservado para Imagem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5641"/>
          <a:stretch>
            <a:fillRect/>
          </a:stretch>
        </p:blipFill>
        <p:spPr/>
      </p:pic>
      <p:pic>
        <p:nvPicPr>
          <p:cNvPr id="14" name="Espaço Reservado para Imagem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2361"/>
          <a:stretch>
            <a:fillRect/>
          </a:stretch>
        </p:blipFill>
        <p:spPr/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53" y="4619297"/>
            <a:ext cx="2700254" cy="14767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62" y="4619297"/>
            <a:ext cx="2691243" cy="151382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31" y="4619297"/>
            <a:ext cx="2710581" cy="147670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45710" y="784945"/>
            <a:ext cx="8150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EBEBEB"/>
                </a:solidFill>
              </a:rPr>
              <a:t>OS ANJOS APRESENTANDO GUIMARÃES ROSA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8206" y="998720"/>
            <a:ext cx="9291753" cy="706964"/>
          </a:xfrm>
        </p:spPr>
        <p:txBody>
          <a:bodyPr/>
          <a:lstStyle/>
          <a:p>
            <a:r>
              <a:rPr lang="pt-BR" sz="3200" b="1" dirty="0"/>
              <a:t>OS ANJOS APRESENTANDO GUIMARÃES ROSA</a:t>
            </a:r>
            <a:endParaRPr lang="pt-BR" sz="3200" dirty="0"/>
          </a:p>
        </p:txBody>
      </p:sp>
      <p:pic>
        <p:nvPicPr>
          <p:cNvPr id="12" name="Espaço Reservado para Imagem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5641"/>
          <a:stretch>
            <a:fillRect/>
          </a:stretch>
        </p:blipFill>
        <p:spPr/>
      </p:pic>
      <p:pic>
        <p:nvPicPr>
          <p:cNvPr id="13" name="Espaço Reservado para Imagem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5641"/>
          <a:stretch>
            <a:fillRect/>
          </a:stretch>
        </p:blipFill>
        <p:spPr/>
      </p:pic>
      <p:pic>
        <p:nvPicPr>
          <p:cNvPr id="14" name="Espaço Reservado para Imagem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5641"/>
          <a:stretch>
            <a:fillRect/>
          </a:stretch>
        </p:blipFill>
        <p:spPr/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54" y="4430712"/>
            <a:ext cx="2691242" cy="179503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62" y="4606076"/>
            <a:ext cx="2709162" cy="148157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0" y="4567545"/>
            <a:ext cx="2673983" cy="15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30736" y="2588248"/>
            <a:ext cx="8825658" cy="26776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A Escola Municipal Baía dos Anjos, localizada à margem direita da BR 418, km 36 no bairro do mesmo nome, em Posto da Mata, Município de Nova Viçosa estado da Bahia, </a:t>
            </a:r>
            <a:r>
              <a:rPr lang="pt-BR" sz="2000" b="1" dirty="0"/>
              <a:t>embrenhou-se</a:t>
            </a:r>
            <a:r>
              <a:rPr lang="pt-BR" sz="2400" b="1" dirty="0"/>
              <a:t> pelo Grande Sertão Veredas e por outras obras do renomado escritor João Guimarães Rosa.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530736" y="1055385"/>
            <a:ext cx="8825658" cy="86142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PROJETO INTERDISCIPLINAR DE LITERATURA INSPIRADO EM JOÃO GUIMARÃES ROSA</a:t>
            </a:r>
          </a:p>
          <a:p>
            <a:pPr algn="ctr">
              <a:lnSpc>
                <a:spcPct val="150000"/>
              </a:lnSpc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910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5" y="507652"/>
            <a:ext cx="8747342" cy="58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29486" y="1415442"/>
            <a:ext cx="10343939" cy="46221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O desenvolvimento deste projeto na escola visou estimular a formação de bons leitores e veio se integrar às diretrizes educacionais na realização do Projeto RITMOS, PROSA E VERSOS a nível municipal envolvendo as escolas do Ensino Fundamental II. </a:t>
            </a:r>
            <a:br>
              <a:rPr lang="pt-BR" sz="2000" b="1" dirty="0"/>
            </a:br>
            <a:r>
              <a:rPr lang="pt-BR" sz="2000" b="1" dirty="0" smtClean="0"/>
              <a:t>Nesse </a:t>
            </a:r>
            <a:r>
              <a:rPr lang="pt-BR" sz="2000" b="1" dirty="0"/>
              <a:t>sentido e com o propósito de incentivar a leitura, e desenvolver talentos na arte e na dança, a diretora da Escola, Nelzinete Metzker Machado, explicou, que projetos como esse já fazem parte da rotina da escola e vem fazendo a diferença desde 2016 quando assumiu a direção, pois   resgatou o nome da escola, elevou a autoestima dos alunos e professores, reduziu a evasão e a repetência, e elevou o IDEB. </a:t>
            </a:r>
          </a:p>
        </p:txBody>
      </p:sp>
    </p:spTree>
    <p:extLst>
      <p:ext uri="{BB962C8B-B14F-4D97-AF65-F5344CB8AC3E}">
        <p14:creationId xmlns:p14="http://schemas.microsoft.com/office/powerpoint/2010/main" val="40766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442064" cy="36622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A escola foi campeã em 2017 e 2018 e vice campeã também em 2018.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/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Em 2019 a escolha de João Guimarães Rosa foi a inspiração para o PROJETO RITMOS, PROSA E VERSOS e contou com a participação das oito escolas de todo o Município. 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O nosso, embora fosse um tema difícil pois é um escritor clássico, de linguagem extremamente complexa, percebemos que a riqueza da obra Roseana encontra-se na diversidade de sua produção. A partir daí começa a inquietação, o desafio de conhecer Guimarães Rosa, sua obra e de envolver a todos nesse projeto. </a:t>
            </a:r>
          </a:p>
        </p:txBody>
      </p:sp>
    </p:spTree>
    <p:extLst>
      <p:ext uri="{BB962C8B-B14F-4D97-AF65-F5344CB8AC3E}">
        <p14:creationId xmlns:p14="http://schemas.microsoft.com/office/powerpoint/2010/main" val="26667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17585" y="889348"/>
            <a:ext cx="9592377" cy="45845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O objetivo era também buscar coisas novas, trabalhar palavras novas e trazer mais gosto pela literatura e pelo conhecimento que ela proporciona.</a:t>
            </a:r>
            <a:br>
              <a:rPr lang="pt-BR" sz="2000" b="1" dirty="0"/>
            </a:br>
            <a:r>
              <a:rPr lang="pt-BR" sz="2000" b="1" dirty="0" smtClean="0"/>
              <a:t>Para </a:t>
            </a:r>
            <a:r>
              <a:rPr lang="pt-BR" sz="2000" b="1" dirty="0"/>
              <a:t>a Direção da Escola esse trabalho foi mais um desafio em busca do título de tricampeã e conseguir gerar expectativa e empolgação a toda comunidade escolar: professores, alunos, profissionais da limpeza, da merenda, da secretaria como também as famílias dos alunos. O projeto foi interdisciplinar, envolvendo todos os níveis da escola, desde o infantil até o fundamental II. A equipe de professores organizou seus planejamentos juntamente com a coordenadora Nizete Pereira</a:t>
            </a:r>
            <a:r>
              <a:rPr lang="pt-BR" sz="2000" b="1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440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4" y="1791222"/>
            <a:ext cx="9905528" cy="418369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/>
              <a:t>O Projeto Interdisciplinar de Literatura inspirado no escritor João Guimarães Rosa é um projeto construído para desenvolver no aluno o gosto pela literatura embora represente um grande desafio para os professores tornar essa literatura Roseana tão complexa, num assunto prazeroso, acessível e palpável para todos os níveis do Ensino Fundamental e faixas etárias. </a:t>
            </a:r>
            <a:br>
              <a:rPr lang="pt-BR" sz="2000" b="1" dirty="0"/>
            </a:br>
            <a:r>
              <a:rPr lang="pt-BR" sz="2000" b="1" dirty="0"/>
              <a:t> </a:t>
            </a:r>
            <a:br>
              <a:rPr lang="pt-BR" sz="2000" b="1" dirty="0"/>
            </a:br>
            <a:r>
              <a:rPr lang="pt-BR" sz="2000" b="1" dirty="0"/>
              <a:t>Foi preciso mergulhar nas obras do autor, entender o seu linguajar, compreender as simbologias aplicadas para ganhar novas perspectivas de aprendizado frente ao público a que se destina esse projeto</a:t>
            </a:r>
            <a:r>
              <a:rPr lang="pt-BR" sz="2000" b="1" dirty="0" smtClean="0"/>
              <a:t>.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54954" y="819157"/>
            <a:ext cx="8825658" cy="8614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chemeClr val="bg1"/>
                </a:solidFill>
              </a:rPr>
              <a:t>justificativa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80630" y="1640910"/>
            <a:ext cx="9354383" cy="335697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Há um grande potencial nas obras de Guimarães Rosa que poderão despertar nos estudantes o interesse pela vida do sertanejo, suas lutas, seu sofrimento mas principalmente sua força de vencer e enfrentar o desafio das veredas do sertão.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 </a:t>
            </a:r>
            <a:r>
              <a:rPr lang="pt-BR" sz="2000" b="1" dirty="0" smtClean="0">
                <a:solidFill>
                  <a:schemeClr val="bg1"/>
                </a:solidFill>
              </a:rPr>
              <a:t>A </a:t>
            </a:r>
            <a:r>
              <a:rPr lang="pt-BR" sz="2000" b="1" dirty="0">
                <a:solidFill>
                  <a:schemeClr val="bg1"/>
                </a:solidFill>
              </a:rPr>
              <a:t>interdisciplinaridade desencadeou uma série de atividades nas aulas de Língua Portuguesa como leitura e releitura das obras, produção de textos, de peça teatral, de confecção de banners, de painéis.</a:t>
            </a:r>
          </a:p>
        </p:txBody>
      </p:sp>
    </p:spTree>
    <p:extLst>
      <p:ext uri="{BB962C8B-B14F-4D97-AF65-F5344CB8AC3E}">
        <p14:creationId xmlns:p14="http://schemas.microsoft.com/office/powerpoint/2010/main" val="40190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077238" y="989557"/>
            <a:ext cx="9695145" cy="47348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Em Educação Artística e Educação Física foram exploradas as músicas, as danças, as artes visuais, a pintura o teatro. Em Geografia e História o conhecimento dos sertões brasileiros, da vida, cultura e costumes sertanejos e na Matemática a própria capa do livro Grande Sertão: Veredas inspira o símbolo do infinito. 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As </a:t>
            </a:r>
            <a:r>
              <a:rPr lang="pt-BR" sz="2000" dirty="0">
                <a:solidFill>
                  <a:schemeClr val="bg1"/>
                </a:solidFill>
              </a:rPr>
              <a:t>dinâmicas diferenciadas para cada nível de ensino proporcionou ao projeto um caráter mais significativo despertando o interesse pela leitura, criando possibilidades de formar bons leitores, bons escritores e ampliando espaços para conhecimentos dos clássicos da nossa literatura. </a:t>
            </a:r>
          </a:p>
        </p:txBody>
      </p:sp>
    </p:spTree>
    <p:extLst>
      <p:ext uri="{BB962C8B-B14F-4D97-AF65-F5344CB8AC3E}">
        <p14:creationId xmlns:p14="http://schemas.microsoft.com/office/powerpoint/2010/main" val="2368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4" y="1603332"/>
            <a:ext cx="9767742" cy="404590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bg1"/>
                </a:solidFill>
              </a:rPr>
              <a:t>Nessa perspectiva é que foram investidos todos os esforços, tanto nas diversidades metodológicas, no material didático, nas dinâmicas e na mobilização de toda a comunidade escolar, trazendo a participação da família nos eventos que foram apresentados durante o desenvolvimento do projeto.</a:t>
            </a:r>
            <a:r>
              <a:rPr lang="pt-BR" b="1" dirty="0">
                <a:solidFill>
                  <a:schemeClr val="bg1"/>
                </a:solidFill>
              </a:rPr>
              <a:t/>
            </a:r>
            <a:br>
              <a:rPr lang="pt-BR" b="1" dirty="0">
                <a:solidFill>
                  <a:schemeClr val="bg1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116</TotalTime>
  <Words>461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Íon - Sala da Diretoria</vt:lpstr>
      <vt:lpstr>ESCOLA MUNICIPAL BAÍA DOS ANJOS  OS ANJOS LENDO GUIMARÃES ROSA  </vt:lpstr>
      <vt:lpstr>A Escola Municipal Baía dos Anjos, localizada à margem direita da BR 418, km 36 no bairro do mesmo nome, em Posto da Mata, Município de Nova Viçosa estado da Bahia, embrenhou-se pelo Grande Sertão Veredas e por outras obras do renomado escritor João Guimarães Rosa. </vt:lpstr>
      <vt:lpstr>O desenvolvimento deste projeto na escola visou estimular a formação de bons leitores e veio se integrar às diretrizes educacionais na realização do Projeto RITMOS, PROSA E VERSOS a nível municipal envolvendo as escolas do Ensino Fundamental II.  Nesse sentido e com o propósito de incentivar a leitura, e desenvolver talentos na arte e na dança, a diretora da Escola, Nelzinete Metzker Machado, explicou, que projetos como esse já fazem parte da rotina da escola e vem fazendo a diferença desde 2016 quando assumiu a direção, pois   resgatou o nome da escola, elevou a autoestima dos alunos e professores, reduziu a evasão e a repetência, e elevou o IDEB. </vt:lpstr>
      <vt:lpstr>A escola foi campeã em 2017 e 2018 e vice campeã também em 2018.  Em 2019 a escolha de João Guimarães Rosa foi a inspiração para o PROJETO RITMOS, PROSA E VERSOS e contou com a participação das oito escolas de todo o Município.  O nosso, embora fosse um tema difícil pois é um escritor clássico, de linguagem extremamente complexa, percebemos que a riqueza da obra Roseana encontra-se na diversidade de sua produção. A partir daí começa a inquietação, o desafio de conhecer Guimarães Rosa, sua obra e de envolver a todos nesse projeto. </vt:lpstr>
      <vt:lpstr>O objetivo era também buscar coisas novas, trabalhar palavras novas e trazer mais gosto pela literatura e pelo conhecimento que ela proporciona. Para a Direção da Escola esse trabalho foi mais um desafio em busca do título de tricampeã e conseguir gerar expectativa e empolgação a toda comunidade escolar: professores, alunos, profissionais da limpeza, da merenda, da secretaria como também as famílias dos alunos. O projeto foi interdisciplinar, envolvendo todos os níveis da escola, desde o infantil até o fundamental II. A equipe de professores organizou seus planejamentos juntamente com a coordenadora Nizete Pereira.</vt:lpstr>
      <vt:lpstr>O Projeto Interdisciplinar de Literatura inspirado no escritor João Guimarães Rosa é um projeto construído para desenvolver no aluno o gosto pela literatura embora represente um grande desafio para os professores tornar essa literatura Roseana tão complexa, num assunto prazeroso, acessível e palpável para todos os níveis do Ensino Fundamental e faixas etárias.    Foi preciso mergulhar nas obras do autor, entender o seu linguajar, compreender as simbologias aplicadas para ganhar novas perspectivas de aprendizado frente ao público a que se destina esse projeto.</vt:lpstr>
      <vt:lpstr>Há um grande potencial nas obras de Guimarães Rosa que poderão despertar nos estudantes o interesse pela vida do sertanejo, suas lutas, seu sofrimento mas principalmente sua força de vencer e enfrentar o desafio das veredas do sertão.  A interdisciplinaridade desencadeou uma série de atividades nas aulas de Língua Portuguesa como leitura e releitura das obras, produção de textos, de peça teatral, de confecção de banners, de painéis.</vt:lpstr>
      <vt:lpstr>Em Educação Artística e Educação Física foram exploradas as músicas, as danças, as artes visuais, a pintura o teatro. Em Geografia e História o conhecimento dos sertões brasileiros, da vida, cultura e costumes sertanejos e na Matemática a própria capa do livro Grande Sertão: Veredas inspira o símbolo do infinito.  As dinâmicas diferenciadas para cada nível de ensino proporcionou ao projeto um caráter mais significativo despertando o interesse pela leitura, criando possibilidades de formar bons leitores, bons escritores e ampliando espaços para conhecimentos dos clássicos da nossa literatura. </vt:lpstr>
      <vt:lpstr>Nessa perspectiva é que foram investidos todos os esforços, tanto nas diversidades metodológicas, no material didático, nas dinâmicas e na mobilização de toda a comunidade escolar, trazendo a participação da família nos eventos que foram apresentados durante o desenvolvimento do projeto. </vt:lpstr>
      <vt:lpstr> Incentivar os alunos a conhecer e valorizar a literatura brasileira tendo como base o Escritor João Guimarães Rosa.</vt:lpstr>
      <vt:lpstr>*  Despertar o gosto pela leitura através do hábito de ler, ouvir, cantar leitura, interpretar;  *  Promover situações de leitura coletiva e individual em voz alta para apreciação da turma.   *  Proporcionar leituras que estimulem preferências e escolhas a fim de formar leitores autônomos.   *  Realizar estudos literários para conhecer, analisar e divulgar as obras de João Guimarães Rosa;  *  Enriquecer o vocabulário de alunos e professores; </vt:lpstr>
      <vt:lpstr>    *  Desenvolver a escrita através da pratica da leitura *  Desenvolver talentos artísticos em música, dança, teatro, pintura *  Conhecer a vida dos povos do sertão sua cultura, sua história, através das obras de João Guimarães Rosa </vt:lpstr>
      <vt:lpstr>* Discussão com a equipe escolar sobre a necessidade de se trabalhar o projeto interdisciplinar de literatura * Escolha das obras de João Guimarães Rosa * Planejamento das atividades, material didático e metodologias de acordo com o Nível de Ensino. * Confecção de panfletos e cartazes para a divulgação do Projeto. * Abertura do Projeto com as turmas envolvidas. * Desenvolvimento das atividades planejadas de leitura, músicas, danças, teatro. * Apresentação  Artística do Livro Grande Sertão: Veredas no Evento RITMOS DO BRASIL * Culminância do Projeto</vt:lpstr>
      <vt:lpstr>As atividades foram desenvolvidas em sala de aula, no pátio, na biblioteca ou extraclasse de acordo a necessidade.  Com o auxílio do professor foram promovidos momentos de apresentação dos temas e obras do Escritor João Guimarães Rosa.  As músicas e as danças, foram expostas nas salas e no pátio da escola, assim como, obras artísticas, os cartazes, panfletos e as produções textuais.  Foi promovida divulgação também com a família a fim de incentivar a leitura e participação nas apresentações inclusive no grande show dos Ritmos, Prosa e Versos no dia 20 de setembro e na culminância do projeto. </vt:lpstr>
      <vt:lpstr>O Projeto foi avaliado durante o processo da execução das atividades e no final com a participação de um grupo de alunos e alunas no Ritmos, Prosa e Versos, onde ocorreu uma competição entre as oito escolas envolvidas, que foram avaliadas pelos jurados compostos pela SEMECD. </vt:lpstr>
      <vt:lpstr>OS ANJOS APRESENTANDO GUIMARÃES ROSA</vt:lpstr>
      <vt:lpstr>Apresentação do PowerPoint</vt:lpstr>
      <vt:lpstr>Apresentação do PowerPoint</vt:lpstr>
      <vt:lpstr>OS ANJOS APRESENTANDO GUIMARÃES ROSA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MUNICIPAL BAÍA DOS ANJOS  OS ANJOS LENDO GUIMARÃES ROSA</dc:title>
  <dc:creator>Anderson</dc:creator>
  <cp:lastModifiedBy>Anderson</cp:lastModifiedBy>
  <cp:revision>27</cp:revision>
  <dcterms:created xsi:type="dcterms:W3CDTF">2020-07-04T18:20:40Z</dcterms:created>
  <dcterms:modified xsi:type="dcterms:W3CDTF">2020-07-04T20:58:02Z</dcterms:modified>
</cp:coreProperties>
</file>