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56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84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7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88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69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52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4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10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70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24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91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73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5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44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20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96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2-BB33-4EED-8337-4BDBD71D223F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58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F142-BB33-4EED-8337-4BDBD71D223F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9108-3068-48B6-AFAA-046D17D8E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119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fro.com.br/wp-content/uploads/2015/12/MODELO-DE-ROTEIRO.pdf" TargetMode="External"/><Relationship Id="rId2" Type="http://schemas.openxmlformats.org/officeDocument/2006/relationships/hyperlink" Target="http://www.ileel.ufu.br/anaisdosielp/wp-content/uploads/2014/07/volume_2_artigo_19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dirty="0">
                <a:effectLst/>
              </a:rPr>
              <a:t>projeto: Senhora De José de Alencar</a:t>
            </a:r>
            <a:br>
              <a:rPr lang="pt-BR" dirty="0">
                <a:effectLst/>
              </a:rPr>
            </a:br>
            <a:r>
              <a:rPr lang="pt-BR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</a:t>
            </a:r>
            <a:r>
              <a:rPr lang="pt-BR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Estadual Coronel Oscar de Castro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Professor Olavo Fernando Tamburús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59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DO FILME EM SALA DE AULA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77" y="1935921"/>
            <a:ext cx="5870196" cy="4394494"/>
          </a:xfrm>
        </p:spPr>
      </p:pic>
    </p:spTree>
    <p:extLst>
      <p:ext uri="{BB962C8B-B14F-4D97-AF65-F5344CB8AC3E}">
        <p14:creationId xmlns:p14="http://schemas.microsoft.com/office/powerpoint/2010/main" val="240480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DO FILME EM SALA DE AULA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30" y="1736911"/>
            <a:ext cx="6358503" cy="4821865"/>
          </a:xfrm>
        </p:spPr>
      </p:pic>
    </p:spTree>
    <p:extLst>
      <p:ext uri="{BB962C8B-B14F-4D97-AF65-F5344CB8AC3E}">
        <p14:creationId xmlns:p14="http://schemas.microsoft.com/office/powerpoint/2010/main" val="128725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REUNIÃO DOS ALUNOS PARA A DISCUSSÃO DO PROJETO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33" y="1701052"/>
            <a:ext cx="6206284" cy="4654713"/>
          </a:xfrm>
        </p:spPr>
      </p:pic>
    </p:spTree>
    <p:extLst>
      <p:ext uri="{BB962C8B-B14F-4D97-AF65-F5344CB8AC3E}">
        <p14:creationId xmlns:p14="http://schemas.microsoft.com/office/powerpoint/2010/main" val="364333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EXIBIÇÃO DO FILME PARA TODA A ESCOLA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69" y="1541474"/>
            <a:ext cx="7261411" cy="4854633"/>
          </a:xfrm>
        </p:spPr>
      </p:pic>
    </p:spTree>
    <p:extLst>
      <p:ext uri="{BB962C8B-B14F-4D97-AF65-F5344CB8AC3E}">
        <p14:creationId xmlns:p14="http://schemas.microsoft.com/office/powerpoint/2010/main" val="141844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ALUNOS PARTICIPAM DA EXIBIÇÃO DO </a:t>
            </a:r>
            <a:r>
              <a:rPr lang="pt-BR" dirty="0"/>
              <a:t>FILME PARA TODA A ESCOLA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2" y="1735796"/>
            <a:ext cx="7225553" cy="4815154"/>
          </a:xfrm>
        </p:spPr>
      </p:pic>
    </p:spTree>
    <p:extLst>
      <p:ext uri="{BB962C8B-B14F-4D97-AF65-F5344CB8AC3E}">
        <p14:creationId xmlns:p14="http://schemas.microsoft.com/office/powerpoint/2010/main" val="289443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ALUNOS </a:t>
            </a:r>
            <a:r>
              <a:rPr lang="pt-BR" dirty="0" smtClean="0"/>
              <a:t>PARTICIPAM </a:t>
            </a:r>
            <a:r>
              <a:rPr lang="pt-BR" dirty="0"/>
              <a:t>DA EXIBIÇÃO DO FILME PARA TODA A ESCOLA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03" y="1792942"/>
            <a:ext cx="6924544" cy="4614560"/>
          </a:xfrm>
        </p:spPr>
      </p:pic>
    </p:spTree>
    <p:extLst>
      <p:ext uri="{BB962C8B-B14F-4D97-AF65-F5344CB8AC3E}">
        <p14:creationId xmlns:p14="http://schemas.microsoft.com/office/powerpoint/2010/main" val="351725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ALUNOS GRAVAM CENA DO FILME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51" y="1619249"/>
            <a:ext cx="7608048" cy="4279527"/>
          </a:xfrm>
        </p:spPr>
      </p:pic>
    </p:spTree>
    <p:extLst>
      <p:ext uri="{BB962C8B-B14F-4D97-AF65-F5344CB8AC3E}">
        <p14:creationId xmlns:p14="http://schemas.microsoft.com/office/powerpoint/2010/main" val="337931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ALUNOS GRAVAM CENA DO FILME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35" y="1631576"/>
            <a:ext cx="8122024" cy="4518212"/>
          </a:xfrm>
        </p:spPr>
      </p:pic>
    </p:spTree>
    <p:extLst>
      <p:ext uri="{BB962C8B-B14F-4D97-AF65-F5344CB8AC3E}">
        <p14:creationId xmlns:p14="http://schemas.microsoft.com/office/powerpoint/2010/main" val="369157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ALUNOS GRAVAM CENA DO FILME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81" y="1685365"/>
            <a:ext cx="7673788" cy="4446494"/>
          </a:xfrm>
        </p:spPr>
      </p:pic>
    </p:spTree>
    <p:extLst>
      <p:ext uri="{BB962C8B-B14F-4D97-AF65-F5344CB8AC3E}">
        <p14:creationId xmlns:p14="http://schemas.microsoft.com/office/powerpoint/2010/main" val="195311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ALUNOS GRAVAM CENA DO FILME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48288"/>
            <a:ext cx="7912069" cy="4319430"/>
          </a:xfrm>
        </p:spPr>
      </p:pic>
    </p:spTree>
    <p:extLst>
      <p:ext uri="{BB962C8B-B14F-4D97-AF65-F5344CB8AC3E}">
        <p14:creationId xmlns:p14="http://schemas.microsoft.com/office/powerpoint/2010/main" val="237216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>
                <a:effectLst/>
              </a:rPr>
              <a:t>O ponto de partida para a realização deste projeto foi a escolha da obra sobre a qual seria feito o curta-metragem. Os alunos, junto ao professor responsável, discutiram em alguns momentos qual obra clássica brasileira seria representada no curta-metragem. </a:t>
            </a:r>
            <a:endParaRPr lang="pt-BR" dirty="0" smtClean="0">
              <a:effectLst/>
            </a:endParaRPr>
          </a:p>
          <a:p>
            <a:pPr algn="just"/>
            <a:r>
              <a:rPr lang="pt-BR" dirty="0" smtClean="0">
                <a:effectLst/>
              </a:rPr>
              <a:t>Os </a:t>
            </a:r>
            <a:r>
              <a:rPr lang="pt-BR" dirty="0">
                <a:effectLst/>
              </a:rPr>
              <a:t>critérios adotados para a escolha foi a relevância da obra bem como a mensagem que esta transmite. Foi a leitura e estudo da obra para a melhor compreensão dos temas nela abordados, o que foi fundamental para a discussão e escolha da mesma. Os alunos envolvidos se mostraram bastante entusiasmados tanto na fase inicial dos trabalhos até a gravação do filme, e colaboraram com o professor em cada fase de realização.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843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ALUNA GRAVA </a:t>
            </a:r>
            <a:r>
              <a:rPr lang="pt-BR" dirty="0"/>
              <a:t>CENA DO FILME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1697007"/>
            <a:ext cx="7817224" cy="4560357"/>
          </a:xfrm>
        </p:spPr>
      </p:pic>
    </p:spTree>
    <p:extLst>
      <p:ext uri="{BB962C8B-B14F-4D97-AF65-F5344CB8AC3E}">
        <p14:creationId xmlns:p14="http://schemas.microsoft.com/office/powerpoint/2010/main" val="384777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effectLst/>
              </a:rPr>
              <a:t>O presente projeto teve como objetivo proporcionar aos alunos o contato com as diversas áreas da arte e linguística como a literatura, artes cênicas, cinema e interpretação de texto, além de despertar nos mesmos o apreço por essas manifestações de cultura.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74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UTILIZADAS NO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047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effectLst/>
              </a:rPr>
              <a:t> Foram utilizadas como referências teóricas a obra literária Senhora de autoria do escritor brasileiro Machado de Assis, e como base teórica para a construção do roteiro artigos e bibliografias, dentre elas: </a:t>
            </a:r>
            <a:endParaRPr lang="pt-BR" dirty="0" smtClean="0">
              <a:effectLst/>
            </a:endParaRPr>
          </a:p>
          <a:p>
            <a:pPr algn="just"/>
            <a:r>
              <a:rPr lang="pt-BR" sz="1800" b="1" dirty="0" smtClean="0">
                <a:solidFill>
                  <a:schemeClr val="tx2"/>
                </a:solidFill>
                <a:effectLst/>
              </a:rPr>
              <a:t>Produção </a:t>
            </a:r>
            <a:r>
              <a:rPr lang="pt-BR" sz="1800" b="1" dirty="0">
                <a:solidFill>
                  <a:schemeClr val="tx2"/>
                </a:solidFill>
                <a:effectLst/>
              </a:rPr>
              <a:t>De Filmes De </a:t>
            </a:r>
            <a:r>
              <a:rPr lang="pt-BR" sz="1800" b="1" dirty="0" smtClean="0">
                <a:solidFill>
                  <a:schemeClr val="tx2"/>
                </a:solidFill>
                <a:effectLst/>
              </a:rPr>
              <a:t>Curta-Metragem Como </a:t>
            </a:r>
            <a:r>
              <a:rPr lang="pt-BR" sz="1800" b="1" dirty="0">
                <a:solidFill>
                  <a:schemeClr val="tx2"/>
                </a:solidFill>
                <a:effectLst/>
              </a:rPr>
              <a:t>Facilitador Da Inclusão De Diversidades Culturais Na Sociedade escrito por Mara Cleusa Peixoto Assis </a:t>
            </a:r>
            <a:r>
              <a:rPr lang="pt-BR" sz="1800" b="1" dirty="0" smtClean="0">
                <a:solidFill>
                  <a:schemeClr val="tx2"/>
                </a:solidFill>
                <a:effectLst/>
              </a:rPr>
              <a:t>RISTER:</a:t>
            </a:r>
          </a:p>
          <a:p>
            <a:pPr marL="0" indent="0" algn="just">
              <a:buNone/>
            </a:pPr>
            <a:r>
              <a:rPr lang="pt-BR" sz="1800" dirty="0" smtClean="0">
                <a:hlinkClick r:id="rId2"/>
              </a:rPr>
              <a:t>http</a:t>
            </a:r>
            <a:r>
              <a:rPr lang="pt-BR" sz="1800" dirty="0">
                <a:hlinkClick r:id="rId2"/>
              </a:rPr>
              <a:t>://www.ileel.ufu.br/anaisdosielp/wp-content/uploads/2014/07/volume_2_artigo_195.pdf</a:t>
            </a:r>
            <a:endParaRPr lang="pt-BR" sz="1800" b="1" dirty="0" smtClean="0">
              <a:effectLst/>
            </a:endParaRP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/>
              </a:rPr>
              <a:t>A </a:t>
            </a:r>
            <a:r>
              <a:rPr lang="pt-BR" b="1" dirty="0">
                <a:solidFill>
                  <a:schemeClr val="tx2"/>
                </a:solidFill>
                <a:effectLst/>
              </a:rPr>
              <a:t>curta-metragem como recurso didático na aula por Catarina Raposo Santos de </a:t>
            </a:r>
            <a:r>
              <a:rPr lang="pt-BR" b="1" dirty="0" smtClean="0">
                <a:solidFill>
                  <a:schemeClr val="tx2"/>
                </a:solidFill>
                <a:effectLst/>
              </a:rPr>
              <a:t>Matos</a:t>
            </a:r>
          </a:p>
          <a:p>
            <a:pPr marL="0" indent="0" algn="just">
              <a:buNone/>
            </a:pPr>
            <a:r>
              <a:rPr lang="pt-BR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repositorio-aberto.up.pt</a:t>
            </a:r>
            <a:endParaRPr lang="pt-BR" b="1" u="sng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/>
              </a:rPr>
              <a:t>Modelo </a:t>
            </a:r>
            <a:r>
              <a:rPr lang="pt-BR" b="1" dirty="0">
                <a:solidFill>
                  <a:schemeClr val="tx2"/>
                </a:solidFill>
                <a:effectLst/>
              </a:rPr>
              <a:t>de Roteiro de Curta-Metragem por </a:t>
            </a:r>
            <a:r>
              <a:rPr lang="pt-BR" b="1" dirty="0" err="1" smtClean="0">
                <a:solidFill>
                  <a:schemeClr val="tx2"/>
                </a:solidFill>
                <a:effectLst/>
              </a:rPr>
              <a:t>Animafro</a:t>
            </a:r>
            <a:endParaRPr lang="pt-BR" b="1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r>
              <a:rPr lang="pt-BR" dirty="0">
                <a:hlinkClick r:id="rId3"/>
              </a:rPr>
              <a:t>http://animafro.com.br/wp-content/uploads/2015/12/MODELO-DE-ROTEIRO.pdf</a:t>
            </a:r>
            <a:endParaRPr lang="pt-BR" b="1" dirty="0">
              <a:effectLst/>
            </a:endParaRPr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8059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DESENVOLVIMENTO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effectLst/>
              </a:rPr>
              <a:t> Houve o envolvimento da comunidade escolar como professores, pais e alunos que colaboraram com incentivo e disponibilização dos locais para a gravação do filme, bem como com o incentivo aos alunos.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62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Realização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effectLst/>
              </a:rPr>
              <a:t>Os encontros para a realização do projeto foram vários e aconteceram na escola, na casa dos alunos participantes das gravações bem como nos locais de locação do filme. Os conteúdos dos encontros foram a elaboração do roteiro, estrutura do roteiro, síntese da obra Senhora com base no qual foi feita a releitura através do curta-metragem. </a:t>
            </a:r>
            <a:endParaRPr lang="pt-BR" dirty="0" smtClean="0">
              <a:effectLst/>
            </a:endParaRPr>
          </a:p>
          <a:p>
            <a:pPr algn="just"/>
            <a:r>
              <a:rPr lang="pt-BR" dirty="0" smtClean="0">
                <a:effectLst/>
              </a:rPr>
              <a:t>Foram </a:t>
            </a:r>
            <a:r>
              <a:rPr lang="pt-BR" dirty="0">
                <a:effectLst/>
              </a:rPr>
              <a:t>analisados as bibliografias sobre a produção de curtas-metragens bem como sobre interpretação de texto e artes cênicas. Para a vivencia prática ainda foi analisado os filmes e alguns materiais visuais já produzidos sobre o tema em questão.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52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ENCONTROS PARA A REALIZAÇÃO DO PROJETO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Primeira Reunião Com Professores, Pais e Alunos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4" y="3065389"/>
            <a:ext cx="4879198" cy="3543113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Primeira Reunião com Professores, Pais e Alunos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3" y="3065389"/>
            <a:ext cx="4865553" cy="3543113"/>
          </a:xfrm>
        </p:spPr>
      </p:pic>
    </p:spTree>
    <p:extLst>
      <p:ext uri="{BB962C8B-B14F-4D97-AF65-F5344CB8AC3E}">
        <p14:creationId xmlns:p14="http://schemas.microsoft.com/office/powerpoint/2010/main" val="223281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DO MATERIAL SOBRE CINEMA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effectLst/>
              </a:rPr>
              <a:t>Os alunos participaram da avaliação junto com o professor e os aprendizados para ambas as partes foram muitos como a organização de uma produção audiovisual, a importância do tema tratado na obra literária escolhida para ser retratada no filme, e também como a literatura e a arte podem representar os sentimentos humanos e colaborar para o crescimento intelectual e progresso </a:t>
            </a:r>
            <a:r>
              <a:rPr lang="pt-BR" dirty="0" err="1">
                <a:effectLst/>
              </a:rPr>
              <a:t>so</a:t>
            </a:r>
            <a:r>
              <a:rPr lang="pt-BR" dirty="0">
                <a:effectLst/>
              </a:rPr>
              <a:t> processo de ensino-aprendizagem.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ALUNOS AVALIAM MATERIAL SOBRE ARTE E CINEMA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74" y="1790699"/>
            <a:ext cx="3651201" cy="4863197"/>
          </a:xfrm>
        </p:spPr>
      </p:pic>
    </p:spTree>
    <p:extLst>
      <p:ext uri="{BB962C8B-B14F-4D97-AF65-F5344CB8AC3E}">
        <p14:creationId xmlns:p14="http://schemas.microsoft.com/office/powerpoint/2010/main" val="2861098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257</TotalTime>
  <Words>587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projeto: Senhora De José de Alencar Escola Estadual Coronel Oscar de Castro</vt:lpstr>
      <vt:lpstr>TEMA DO PROJETO</vt:lpstr>
      <vt:lpstr>OBJETIVOS DO PROJETO</vt:lpstr>
      <vt:lpstr>REFERÊNCIAS BIBLIOGRÁFICAS UTILIZADAS NO PROJETO</vt:lpstr>
      <vt:lpstr>DESENVOLVIMENTO DO PROJETO</vt:lpstr>
      <vt:lpstr>Realização DO PROJETO</vt:lpstr>
      <vt:lpstr>ENCONTROS PARA A REALIZAÇÃO DO PROJETO</vt:lpstr>
      <vt:lpstr>AVALIAÇÃO DO MATERIAL SOBRE CINEMA</vt:lpstr>
      <vt:lpstr>ALUNOS AVALIAM MATERIAL SOBRE ARTE E CINEMA</vt:lpstr>
      <vt:lpstr>APRESENTAÇÃO DO FILME EM SALA DE AULA</vt:lpstr>
      <vt:lpstr>APRESENTAÇÃO DO FILME EM SALA DE AULA</vt:lpstr>
      <vt:lpstr>REUNIÃO DOS ALUNOS PARA A DISCUSSÃO DO PROJETO</vt:lpstr>
      <vt:lpstr>EXIBIÇÃO DO FILME PARA TODA A ESCOLA</vt:lpstr>
      <vt:lpstr>ALUNOS PARTICIPAM DA EXIBIÇÃO DO FILME PARA TODA A ESCOLA</vt:lpstr>
      <vt:lpstr>ALUNOS PARTICIPAM DA EXIBIÇÃO DO FILME PARA TODA A ESCOLA</vt:lpstr>
      <vt:lpstr>ALUNOS GRAVAM CENA DO FILME</vt:lpstr>
      <vt:lpstr>ALUNOS GRAVAM CENA DO FILME</vt:lpstr>
      <vt:lpstr>ALUNOS GRAVAM CENA DO FILME</vt:lpstr>
      <vt:lpstr>ALUNOS GRAVAM CENA DO FILME</vt:lpstr>
      <vt:lpstr>ALUNA GRAVA CENA DO FILME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Estadual Coronel Oscar de Castro</dc:title>
  <dc:creator>POSITIVO</dc:creator>
  <cp:lastModifiedBy>POSITIVO</cp:lastModifiedBy>
  <cp:revision>12</cp:revision>
  <dcterms:created xsi:type="dcterms:W3CDTF">2020-07-24T12:38:01Z</dcterms:created>
  <dcterms:modified xsi:type="dcterms:W3CDTF">2020-07-24T16:55:58Z</dcterms:modified>
</cp:coreProperties>
</file>