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8" r:id="rId2"/>
    <p:sldId id="257" r:id="rId3"/>
    <p:sldId id="262" r:id="rId4"/>
    <p:sldId id="258" r:id="rId5"/>
    <p:sldId id="260" r:id="rId6"/>
    <p:sldId id="261" r:id="rId7"/>
    <p:sldId id="267" r:id="rId8"/>
    <p:sldId id="270" r:id="rId9"/>
    <p:sldId id="275" r:id="rId10"/>
    <p:sldId id="268" r:id="rId11"/>
    <p:sldId id="276" r:id="rId12"/>
    <p:sldId id="269" r:id="rId13"/>
    <p:sldId id="274" r:id="rId14"/>
    <p:sldId id="271" r:id="rId15"/>
    <p:sldId id="277" r:id="rId16"/>
    <p:sldId id="272" r:id="rId17"/>
    <p:sldId id="279" r:id="rId1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CC8A5B3F-7E1F-46C6-B062-4F943D4D01F4}">
          <p14:sldIdLst>
            <p14:sldId id="278"/>
            <p14:sldId id="257"/>
            <p14:sldId id="262"/>
            <p14:sldId id="258"/>
            <p14:sldId id="260"/>
            <p14:sldId id="261"/>
            <p14:sldId id="267"/>
            <p14:sldId id="270"/>
            <p14:sldId id="275"/>
            <p14:sldId id="268"/>
            <p14:sldId id="276"/>
            <p14:sldId id="269"/>
            <p14:sldId id="274"/>
            <p14:sldId id="271"/>
            <p14:sldId id="277"/>
            <p14:sldId id="272"/>
            <p14:sldId id="279"/>
          </p14:sldIdLst>
        </p14:section>
        <p14:section name="Seção sem Título" id="{CFDB19B0-A396-4768-A581-8C57EBBC69C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9D4C57-B143-4864-9887-86AE60BEFA9B}" v="54" dt="2020-08-02T02:26:46.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35" autoAdjust="0"/>
    <p:restoredTop sz="86390" autoAdjust="0"/>
  </p:normalViewPr>
  <p:slideViewPr>
    <p:cSldViewPr snapToGrid="0">
      <p:cViewPr>
        <p:scale>
          <a:sx n="70" d="100"/>
          <a:sy n="70" d="100"/>
        </p:scale>
        <p:origin x="206" y="211"/>
      </p:cViewPr>
      <p:guideLst/>
    </p:cSldViewPr>
  </p:slideViewPr>
  <p:outlineViewPr>
    <p:cViewPr>
      <p:scale>
        <a:sx n="33" d="100"/>
        <a:sy n="33" d="100"/>
      </p:scale>
      <p:origin x="0" y="-163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na Leonardo" userId="90809bba564dd05f" providerId="LiveId" clId="{C49D4C57-B143-4864-9887-86AE60BEFA9B}"/>
    <pc:docChg chg="undo custSel mod addSld delSld modSld sldOrd addSection delSection modSection">
      <pc:chgData name="Edna Leonardo" userId="90809bba564dd05f" providerId="LiveId" clId="{C49D4C57-B143-4864-9887-86AE60BEFA9B}" dt="2020-08-02T02:29:27.563" v="11273" actId="20577"/>
      <pc:docMkLst>
        <pc:docMk/>
      </pc:docMkLst>
      <pc:sldChg chg="addSp delSp modSp del mod">
        <pc:chgData name="Edna Leonardo" userId="90809bba564dd05f" providerId="LiveId" clId="{C49D4C57-B143-4864-9887-86AE60BEFA9B}" dt="2020-08-02T02:03:57.151" v="11010" actId="2696"/>
        <pc:sldMkLst>
          <pc:docMk/>
          <pc:sldMk cId="2984406756" sldId="256"/>
        </pc:sldMkLst>
        <pc:spChg chg="mod">
          <ac:chgData name="Edna Leonardo" userId="90809bba564dd05f" providerId="LiveId" clId="{C49D4C57-B143-4864-9887-86AE60BEFA9B}" dt="2020-08-02T01:48:46.560" v="10920" actId="14100"/>
          <ac:spMkLst>
            <pc:docMk/>
            <pc:sldMk cId="2984406756" sldId="256"/>
            <ac:spMk id="2" creationId="{00000000-0000-0000-0000-000000000000}"/>
          </ac:spMkLst>
        </pc:spChg>
        <pc:spChg chg="mod">
          <ac:chgData name="Edna Leonardo" userId="90809bba564dd05f" providerId="LiveId" clId="{C49D4C57-B143-4864-9887-86AE60BEFA9B}" dt="2020-08-02T01:48:37.693" v="10919" actId="14100"/>
          <ac:spMkLst>
            <pc:docMk/>
            <pc:sldMk cId="2984406756" sldId="256"/>
            <ac:spMk id="3" creationId="{00000000-0000-0000-0000-000000000000}"/>
          </ac:spMkLst>
        </pc:spChg>
        <pc:spChg chg="add del">
          <ac:chgData name="Edna Leonardo" userId="90809bba564dd05f" providerId="LiveId" clId="{C49D4C57-B143-4864-9887-86AE60BEFA9B}" dt="2020-08-02T01:49:37.037" v="10922" actId="22"/>
          <ac:spMkLst>
            <pc:docMk/>
            <pc:sldMk cId="2984406756" sldId="256"/>
            <ac:spMk id="6" creationId="{AD9FD7F9-F6CC-4D0E-B16B-B5495C302CBE}"/>
          </ac:spMkLst>
        </pc:spChg>
        <pc:spChg chg="add del">
          <ac:chgData name="Edna Leonardo" userId="90809bba564dd05f" providerId="LiveId" clId="{C49D4C57-B143-4864-9887-86AE60BEFA9B}" dt="2020-08-02T01:50:14.122" v="10924" actId="22"/>
          <ac:spMkLst>
            <pc:docMk/>
            <pc:sldMk cId="2984406756" sldId="256"/>
            <ac:spMk id="8" creationId="{E7BEF5C8-7BFA-40B3-9289-5F0A2F854BDA}"/>
          </ac:spMkLst>
        </pc:spChg>
        <pc:spChg chg="add mod">
          <ac:chgData name="Edna Leonardo" userId="90809bba564dd05f" providerId="LiveId" clId="{C49D4C57-B143-4864-9887-86AE60BEFA9B}" dt="2020-08-02T01:57:52.236" v="10982" actId="14100"/>
          <ac:spMkLst>
            <pc:docMk/>
            <pc:sldMk cId="2984406756" sldId="256"/>
            <ac:spMk id="10" creationId="{B0191A8D-0247-4B85-95ED-9A0154AB1F7C}"/>
          </ac:spMkLst>
        </pc:spChg>
        <pc:picChg chg="add mod">
          <ac:chgData name="Edna Leonardo" userId="90809bba564dd05f" providerId="LiveId" clId="{C49D4C57-B143-4864-9887-86AE60BEFA9B}" dt="2020-08-02T02:03:45.436" v="11009" actId="14100"/>
          <ac:picMkLst>
            <pc:docMk/>
            <pc:sldMk cId="2984406756" sldId="256"/>
            <ac:picMk id="4" creationId="{5F1675CF-714B-49EA-A61E-FA85D9A54945}"/>
          </ac:picMkLst>
        </pc:picChg>
      </pc:sldChg>
      <pc:sldChg chg="modSp mod">
        <pc:chgData name="Edna Leonardo" userId="90809bba564dd05f" providerId="LiveId" clId="{C49D4C57-B143-4864-9887-86AE60BEFA9B}" dt="2020-08-01T23:01:55.888" v="10167" actId="27636"/>
        <pc:sldMkLst>
          <pc:docMk/>
          <pc:sldMk cId="1368452944" sldId="257"/>
        </pc:sldMkLst>
        <pc:spChg chg="mod">
          <ac:chgData name="Edna Leonardo" userId="90809bba564dd05f" providerId="LiveId" clId="{C49D4C57-B143-4864-9887-86AE60BEFA9B}" dt="2020-08-01T23:01:20.831" v="10165" actId="2711"/>
          <ac:spMkLst>
            <pc:docMk/>
            <pc:sldMk cId="1368452944" sldId="257"/>
            <ac:spMk id="2" creationId="{00000000-0000-0000-0000-000000000000}"/>
          </ac:spMkLst>
        </pc:spChg>
        <pc:spChg chg="mod">
          <ac:chgData name="Edna Leonardo" userId="90809bba564dd05f" providerId="LiveId" clId="{C49D4C57-B143-4864-9887-86AE60BEFA9B}" dt="2020-08-01T23:01:55.888" v="10167" actId="27636"/>
          <ac:spMkLst>
            <pc:docMk/>
            <pc:sldMk cId="1368452944" sldId="257"/>
            <ac:spMk id="3" creationId="{00000000-0000-0000-0000-000000000000}"/>
          </ac:spMkLst>
        </pc:spChg>
      </pc:sldChg>
      <pc:sldChg chg="addSp modSp mod ord">
        <pc:chgData name="Edna Leonardo" userId="90809bba564dd05f" providerId="LiveId" clId="{C49D4C57-B143-4864-9887-86AE60BEFA9B}" dt="2020-07-31T12:33:51.940" v="3150" actId="27636"/>
        <pc:sldMkLst>
          <pc:docMk/>
          <pc:sldMk cId="1943925555" sldId="258"/>
        </pc:sldMkLst>
        <pc:spChg chg="mod">
          <ac:chgData name="Edna Leonardo" userId="90809bba564dd05f" providerId="LiveId" clId="{C49D4C57-B143-4864-9887-86AE60BEFA9B}" dt="2020-07-31T12:33:51.940" v="3150" actId="27636"/>
          <ac:spMkLst>
            <pc:docMk/>
            <pc:sldMk cId="1943925555" sldId="258"/>
            <ac:spMk id="4" creationId="{00000000-0000-0000-0000-000000000000}"/>
          </ac:spMkLst>
        </pc:spChg>
        <pc:graphicFrameChg chg="add modGraphic">
          <ac:chgData name="Edna Leonardo" userId="90809bba564dd05f" providerId="LiveId" clId="{C49D4C57-B143-4864-9887-86AE60BEFA9B}" dt="2020-07-29T23:04:30.938" v="401" actId="27309"/>
          <ac:graphicFrameMkLst>
            <pc:docMk/>
            <pc:sldMk cId="1943925555" sldId="258"/>
            <ac:graphicFrameMk id="6" creationId="{6486660B-137F-4903-80FB-F54EEAF9375D}"/>
          </ac:graphicFrameMkLst>
        </pc:graphicFrameChg>
      </pc:sldChg>
      <pc:sldChg chg="modSp mod">
        <pc:chgData name="Edna Leonardo" userId="90809bba564dd05f" providerId="LiveId" clId="{C49D4C57-B143-4864-9887-86AE60BEFA9B}" dt="2020-08-01T16:40:07.377" v="5909" actId="20577"/>
        <pc:sldMkLst>
          <pc:docMk/>
          <pc:sldMk cId="1633715792" sldId="260"/>
        </pc:sldMkLst>
        <pc:spChg chg="mod">
          <ac:chgData name="Edna Leonardo" userId="90809bba564dd05f" providerId="LiveId" clId="{C49D4C57-B143-4864-9887-86AE60BEFA9B}" dt="2020-07-30T14:10:40.334" v="2363" actId="20577"/>
          <ac:spMkLst>
            <pc:docMk/>
            <pc:sldMk cId="1633715792" sldId="260"/>
            <ac:spMk id="2" creationId="{00000000-0000-0000-0000-000000000000}"/>
          </ac:spMkLst>
        </pc:spChg>
        <pc:spChg chg="mod">
          <ac:chgData name="Edna Leonardo" userId="90809bba564dd05f" providerId="LiveId" clId="{C49D4C57-B143-4864-9887-86AE60BEFA9B}" dt="2020-08-01T16:39:57.478" v="5905" actId="20577"/>
          <ac:spMkLst>
            <pc:docMk/>
            <pc:sldMk cId="1633715792" sldId="260"/>
            <ac:spMk id="3" creationId="{00000000-0000-0000-0000-000000000000}"/>
          </ac:spMkLst>
        </pc:spChg>
        <pc:spChg chg="mod">
          <ac:chgData name="Edna Leonardo" userId="90809bba564dd05f" providerId="LiveId" clId="{C49D4C57-B143-4864-9887-86AE60BEFA9B}" dt="2020-08-01T16:40:07.377" v="5909" actId="20577"/>
          <ac:spMkLst>
            <pc:docMk/>
            <pc:sldMk cId="1633715792" sldId="260"/>
            <ac:spMk id="5" creationId="{00000000-0000-0000-0000-000000000000}"/>
          </ac:spMkLst>
        </pc:spChg>
        <pc:picChg chg="mod">
          <ac:chgData name="Edna Leonardo" userId="90809bba564dd05f" providerId="LiveId" clId="{C49D4C57-B143-4864-9887-86AE60BEFA9B}" dt="2020-07-30T12:43:32.602" v="1586" actId="1076"/>
          <ac:picMkLst>
            <pc:docMk/>
            <pc:sldMk cId="1633715792" sldId="260"/>
            <ac:picMk id="7" creationId="{00000000-0000-0000-0000-000000000000}"/>
          </ac:picMkLst>
        </pc:picChg>
        <pc:picChg chg="mod">
          <ac:chgData name="Edna Leonardo" userId="90809bba564dd05f" providerId="LiveId" clId="{C49D4C57-B143-4864-9887-86AE60BEFA9B}" dt="2020-07-30T12:43:46.484" v="1587" actId="14100"/>
          <ac:picMkLst>
            <pc:docMk/>
            <pc:sldMk cId="1633715792" sldId="260"/>
            <ac:picMk id="8" creationId="{00000000-0000-0000-0000-000000000000}"/>
          </ac:picMkLst>
        </pc:picChg>
      </pc:sldChg>
      <pc:sldChg chg="modSp mod">
        <pc:chgData name="Edna Leonardo" userId="90809bba564dd05f" providerId="LiveId" clId="{C49D4C57-B143-4864-9887-86AE60BEFA9B}" dt="2020-07-30T14:09:58.988" v="2360" actId="20577"/>
        <pc:sldMkLst>
          <pc:docMk/>
          <pc:sldMk cId="3668616989" sldId="261"/>
        </pc:sldMkLst>
        <pc:spChg chg="mod">
          <ac:chgData name="Edna Leonardo" userId="90809bba564dd05f" providerId="LiveId" clId="{C49D4C57-B143-4864-9887-86AE60BEFA9B}" dt="2020-07-30T14:09:58.988" v="2360" actId="20577"/>
          <ac:spMkLst>
            <pc:docMk/>
            <pc:sldMk cId="3668616989" sldId="261"/>
            <ac:spMk id="2" creationId="{00000000-0000-0000-0000-000000000000}"/>
          </ac:spMkLst>
        </pc:spChg>
        <pc:spChg chg="mod">
          <ac:chgData name="Edna Leonardo" userId="90809bba564dd05f" providerId="LiveId" clId="{C49D4C57-B143-4864-9887-86AE60BEFA9B}" dt="2020-07-30T14:08:50.458" v="2329" actId="20577"/>
          <ac:spMkLst>
            <pc:docMk/>
            <pc:sldMk cId="3668616989" sldId="261"/>
            <ac:spMk id="3" creationId="{00000000-0000-0000-0000-000000000000}"/>
          </ac:spMkLst>
        </pc:spChg>
      </pc:sldChg>
      <pc:sldChg chg="modSp mod">
        <pc:chgData name="Edna Leonardo" userId="90809bba564dd05f" providerId="LiveId" clId="{C49D4C57-B143-4864-9887-86AE60BEFA9B}" dt="2020-08-01T23:05:14.076" v="10173" actId="255"/>
        <pc:sldMkLst>
          <pc:docMk/>
          <pc:sldMk cId="1114104034" sldId="262"/>
        </pc:sldMkLst>
        <pc:spChg chg="mod">
          <ac:chgData name="Edna Leonardo" userId="90809bba564dd05f" providerId="LiveId" clId="{C49D4C57-B143-4864-9887-86AE60BEFA9B}" dt="2020-07-30T14:10:07.329" v="2361" actId="20577"/>
          <ac:spMkLst>
            <pc:docMk/>
            <pc:sldMk cId="1114104034" sldId="262"/>
            <ac:spMk id="2" creationId="{00000000-0000-0000-0000-000000000000}"/>
          </ac:spMkLst>
        </pc:spChg>
        <pc:spChg chg="mod">
          <ac:chgData name="Edna Leonardo" userId="90809bba564dd05f" providerId="LiveId" clId="{C49D4C57-B143-4864-9887-86AE60BEFA9B}" dt="2020-08-01T23:05:14.076" v="10173" actId="255"/>
          <ac:spMkLst>
            <pc:docMk/>
            <pc:sldMk cId="1114104034" sldId="262"/>
            <ac:spMk id="3" creationId="{00000000-0000-0000-0000-000000000000}"/>
          </ac:spMkLst>
        </pc:spChg>
      </pc:sldChg>
      <pc:sldChg chg="addSp delSp modSp new del mod ord modClrScheme chgLayout">
        <pc:chgData name="Edna Leonardo" userId="90809bba564dd05f" providerId="LiveId" clId="{C49D4C57-B143-4864-9887-86AE60BEFA9B}" dt="2020-08-01T15:07:51.689" v="5382" actId="2696"/>
        <pc:sldMkLst>
          <pc:docMk/>
          <pc:sldMk cId="1304171820" sldId="263"/>
        </pc:sldMkLst>
        <pc:spChg chg="add del mod ord">
          <ac:chgData name="Edna Leonardo" userId="90809bba564dd05f" providerId="LiveId" clId="{C49D4C57-B143-4864-9887-86AE60BEFA9B}" dt="2020-08-01T14:46:02.789" v="4972" actId="20577"/>
          <ac:spMkLst>
            <pc:docMk/>
            <pc:sldMk cId="1304171820" sldId="263"/>
            <ac:spMk id="2" creationId="{52349E6F-B66D-4784-9782-6CE1675692A6}"/>
          </ac:spMkLst>
        </pc:spChg>
        <pc:spChg chg="add del mod ord">
          <ac:chgData name="Edna Leonardo" userId="90809bba564dd05f" providerId="LiveId" clId="{C49D4C57-B143-4864-9887-86AE60BEFA9B}" dt="2020-08-01T14:43:32.676" v="4965" actId="27636"/>
          <ac:spMkLst>
            <pc:docMk/>
            <pc:sldMk cId="1304171820" sldId="263"/>
            <ac:spMk id="3" creationId="{C3228B15-DEBC-4224-BB39-936CAFAD6618}"/>
          </ac:spMkLst>
        </pc:spChg>
        <pc:spChg chg="add del mod">
          <ac:chgData name="Edna Leonardo" userId="90809bba564dd05f" providerId="LiveId" clId="{C49D4C57-B143-4864-9887-86AE60BEFA9B}" dt="2020-07-30T13:20:49.763" v="1650"/>
          <ac:spMkLst>
            <pc:docMk/>
            <pc:sldMk cId="1304171820" sldId="263"/>
            <ac:spMk id="4" creationId="{9044BE08-EC07-48EC-8D0B-574FB947D307}"/>
          </ac:spMkLst>
        </pc:spChg>
        <pc:spChg chg="add mod ord">
          <ac:chgData name="Edna Leonardo" userId="90809bba564dd05f" providerId="LiveId" clId="{C49D4C57-B143-4864-9887-86AE60BEFA9B}" dt="2020-08-01T14:53:00.548" v="4984" actId="14100"/>
          <ac:spMkLst>
            <pc:docMk/>
            <pc:sldMk cId="1304171820" sldId="263"/>
            <ac:spMk id="4" creationId="{B33003F2-D5B9-4063-8500-6C5EE811102D}"/>
          </ac:spMkLst>
        </pc:spChg>
        <pc:spChg chg="add mod ord">
          <ac:chgData name="Edna Leonardo" userId="90809bba564dd05f" providerId="LiveId" clId="{C49D4C57-B143-4864-9887-86AE60BEFA9B}" dt="2020-08-01T14:53:45.346" v="5008" actId="20577"/>
          <ac:spMkLst>
            <pc:docMk/>
            <pc:sldMk cId="1304171820" sldId="263"/>
            <ac:spMk id="5" creationId="{5CE46FF6-E42C-4414-8401-1DD95A0EF605}"/>
          </ac:spMkLst>
        </pc:spChg>
        <pc:spChg chg="add del mod">
          <ac:chgData name="Edna Leonardo" userId="90809bba564dd05f" providerId="LiveId" clId="{C49D4C57-B143-4864-9887-86AE60BEFA9B}" dt="2020-07-30T13:20:49.763" v="1650"/>
          <ac:spMkLst>
            <pc:docMk/>
            <pc:sldMk cId="1304171820" sldId="263"/>
            <ac:spMk id="5" creationId="{AD11411C-EBD3-4924-BE3A-DAD179A4C351}"/>
          </ac:spMkLst>
        </pc:spChg>
        <pc:spChg chg="add del mod ord">
          <ac:chgData name="Edna Leonardo" userId="90809bba564dd05f" providerId="LiveId" clId="{C49D4C57-B143-4864-9887-86AE60BEFA9B}" dt="2020-08-01T14:43:58.871" v="4966" actId="931"/>
          <ac:spMkLst>
            <pc:docMk/>
            <pc:sldMk cId="1304171820" sldId="263"/>
            <ac:spMk id="6" creationId="{44A006AF-0318-4D2F-9338-14E38E2421CF}"/>
          </ac:spMkLst>
        </pc:spChg>
        <pc:picChg chg="add mod">
          <ac:chgData name="Edna Leonardo" userId="90809bba564dd05f" providerId="LiveId" clId="{C49D4C57-B143-4864-9887-86AE60BEFA9B}" dt="2020-08-01T14:44:00.354" v="4968" actId="962"/>
          <ac:picMkLst>
            <pc:docMk/>
            <pc:sldMk cId="1304171820" sldId="263"/>
            <ac:picMk id="8" creationId="{3FCDC7EE-90DE-4352-9727-6CAAE0528A8F}"/>
          </ac:picMkLst>
        </pc:picChg>
      </pc:sldChg>
      <pc:sldChg chg="modSp new del mod">
        <pc:chgData name="Edna Leonardo" userId="90809bba564dd05f" providerId="LiveId" clId="{C49D4C57-B143-4864-9887-86AE60BEFA9B}" dt="2020-08-01T16:12:48.883" v="5418" actId="2696"/>
        <pc:sldMkLst>
          <pc:docMk/>
          <pc:sldMk cId="3798750766" sldId="264"/>
        </pc:sldMkLst>
        <pc:spChg chg="mod">
          <ac:chgData name="Edna Leonardo" userId="90809bba564dd05f" providerId="LiveId" clId="{C49D4C57-B143-4864-9887-86AE60BEFA9B}" dt="2020-07-30T14:13:41.344" v="2395" actId="20577"/>
          <ac:spMkLst>
            <pc:docMk/>
            <pc:sldMk cId="3798750766" sldId="264"/>
            <ac:spMk id="2" creationId="{FD1A8BA9-800B-4C4D-A100-7698880180C4}"/>
          </ac:spMkLst>
        </pc:spChg>
        <pc:spChg chg="mod">
          <ac:chgData name="Edna Leonardo" userId="90809bba564dd05f" providerId="LiveId" clId="{C49D4C57-B143-4864-9887-86AE60BEFA9B}" dt="2020-08-01T14:56:31.253" v="5101" actId="20577"/>
          <ac:spMkLst>
            <pc:docMk/>
            <pc:sldMk cId="3798750766" sldId="264"/>
            <ac:spMk id="3" creationId="{A1E8C4AE-671E-4239-8D69-207952DA45CA}"/>
          </ac:spMkLst>
        </pc:spChg>
      </pc:sldChg>
      <pc:sldChg chg="addSp delSp modSp new del mod setBg delAnim modAnim">
        <pc:chgData name="Edna Leonardo" userId="90809bba564dd05f" providerId="LiveId" clId="{C49D4C57-B143-4864-9887-86AE60BEFA9B}" dt="2020-08-01T14:55:16.037" v="5011" actId="2696"/>
        <pc:sldMkLst>
          <pc:docMk/>
          <pc:sldMk cId="1261523274" sldId="265"/>
        </pc:sldMkLst>
        <pc:spChg chg="mod">
          <ac:chgData name="Edna Leonardo" userId="90809bba564dd05f" providerId="LiveId" clId="{C49D4C57-B143-4864-9887-86AE60BEFA9B}" dt="2020-08-01T13:38:00.589" v="4660" actId="1076"/>
          <ac:spMkLst>
            <pc:docMk/>
            <pc:sldMk cId="1261523274" sldId="265"/>
            <ac:spMk id="2" creationId="{7393B4B1-F033-465A-A9A0-529B5CFE2C3C}"/>
          </ac:spMkLst>
        </pc:spChg>
        <pc:spChg chg="del">
          <ac:chgData name="Edna Leonardo" userId="90809bba564dd05f" providerId="LiveId" clId="{C49D4C57-B143-4864-9887-86AE60BEFA9B}" dt="2020-07-31T15:40:12.629" v="3151"/>
          <ac:spMkLst>
            <pc:docMk/>
            <pc:sldMk cId="1261523274" sldId="265"/>
            <ac:spMk id="3" creationId="{BF5680F4-B9A5-4833-8570-F75512BA3108}"/>
          </ac:spMkLst>
        </pc:spChg>
        <pc:spChg chg="mod">
          <ac:chgData name="Edna Leonardo" userId="90809bba564dd05f" providerId="LiveId" clId="{C49D4C57-B143-4864-9887-86AE60BEFA9B}" dt="2020-08-01T13:39:17.448" v="4692" actId="20577"/>
          <ac:spMkLst>
            <pc:docMk/>
            <pc:sldMk cId="1261523274" sldId="265"/>
            <ac:spMk id="4" creationId="{0C03DE00-E60F-4A11-AC7D-00F50A6846CD}"/>
          </ac:spMkLst>
        </pc:spChg>
        <pc:spChg chg="add mod">
          <ac:chgData name="Edna Leonardo" userId="90809bba564dd05f" providerId="LiveId" clId="{C49D4C57-B143-4864-9887-86AE60BEFA9B}" dt="2020-07-31T21:44:10.013" v="4073" actId="14100"/>
          <ac:spMkLst>
            <pc:docMk/>
            <pc:sldMk cId="1261523274" sldId="265"/>
            <ac:spMk id="5" creationId="{185125E0-32CD-4065-9473-B97895097015}"/>
          </ac:spMkLst>
        </pc:spChg>
        <pc:spChg chg="add del mod">
          <ac:chgData name="Edna Leonardo" userId="90809bba564dd05f" providerId="LiveId" clId="{C49D4C57-B143-4864-9887-86AE60BEFA9B}" dt="2020-07-31T16:21:28.552" v="3956"/>
          <ac:spMkLst>
            <pc:docMk/>
            <pc:sldMk cId="1261523274" sldId="265"/>
            <ac:spMk id="7" creationId="{13811A47-85A1-424C-BCF2-D3F03948AE9E}"/>
          </ac:spMkLst>
        </pc:spChg>
        <pc:picChg chg="add del mod">
          <ac:chgData name="Edna Leonardo" userId="90809bba564dd05f" providerId="LiveId" clId="{C49D4C57-B143-4864-9887-86AE60BEFA9B}" dt="2020-07-31T16:21:08.092" v="3955" actId="478"/>
          <ac:picMkLst>
            <pc:docMk/>
            <pc:sldMk cId="1261523274" sldId="265"/>
            <ac:picMk id="5" creationId="{7D43E4C1-3034-4E1A-828C-F7D09C3DBF1C}"/>
          </ac:picMkLst>
        </pc:picChg>
        <pc:picChg chg="add del mod">
          <ac:chgData name="Edna Leonardo" userId="90809bba564dd05f" providerId="LiveId" clId="{C49D4C57-B143-4864-9887-86AE60BEFA9B}" dt="2020-07-31T21:40:12.912" v="4018" actId="478"/>
          <ac:picMkLst>
            <pc:docMk/>
            <pc:sldMk cId="1261523274" sldId="265"/>
            <ac:picMk id="8" creationId="{A6C2B897-81D1-4420-A38D-8F76805F9284}"/>
          </ac:picMkLst>
        </pc:picChg>
        <pc:cxnChg chg="add">
          <ac:chgData name="Edna Leonardo" userId="90809bba564dd05f" providerId="LiveId" clId="{C49D4C57-B143-4864-9887-86AE60BEFA9B}" dt="2020-07-31T16:22:04.910" v="3957" actId="26606"/>
          <ac:cxnSpMkLst>
            <pc:docMk/>
            <pc:sldMk cId="1261523274" sldId="265"/>
            <ac:cxnSpMk id="13" creationId="{9200C8B5-FB5A-4F8B-A9BD-693C051418A3}"/>
          </ac:cxnSpMkLst>
        </pc:cxnChg>
      </pc:sldChg>
      <pc:sldChg chg="addSp delSp modSp new del mod">
        <pc:chgData name="Edna Leonardo" userId="90809bba564dd05f" providerId="LiveId" clId="{C49D4C57-B143-4864-9887-86AE60BEFA9B}" dt="2020-08-01T16:40:28.934" v="5910" actId="2696"/>
        <pc:sldMkLst>
          <pc:docMk/>
          <pc:sldMk cId="3683252323" sldId="265"/>
        </pc:sldMkLst>
        <pc:spChg chg="mod">
          <ac:chgData name="Edna Leonardo" userId="90809bba564dd05f" providerId="LiveId" clId="{C49D4C57-B143-4864-9887-86AE60BEFA9B}" dt="2020-08-01T15:00:49.736" v="5122" actId="20577"/>
          <ac:spMkLst>
            <pc:docMk/>
            <pc:sldMk cId="3683252323" sldId="265"/>
            <ac:spMk id="2" creationId="{F89E8CCC-C27E-4CFC-A328-833AACC5DD8B}"/>
          </ac:spMkLst>
        </pc:spChg>
        <pc:spChg chg="mod">
          <ac:chgData name="Edna Leonardo" userId="90809bba564dd05f" providerId="LiveId" clId="{C49D4C57-B143-4864-9887-86AE60BEFA9B}" dt="2020-08-01T15:06:44.355" v="5375" actId="1076"/>
          <ac:spMkLst>
            <pc:docMk/>
            <pc:sldMk cId="3683252323" sldId="265"/>
            <ac:spMk id="3" creationId="{46F44C8F-EE62-438E-BDB1-D82C6714CFA7}"/>
          </ac:spMkLst>
        </pc:spChg>
        <pc:spChg chg="del">
          <ac:chgData name="Edna Leonardo" userId="90809bba564dd05f" providerId="LiveId" clId="{C49D4C57-B143-4864-9887-86AE60BEFA9B}" dt="2020-08-01T14:59:54.345" v="5103" actId="931"/>
          <ac:spMkLst>
            <pc:docMk/>
            <pc:sldMk cId="3683252323" sldId="265"/>
            <ac:spMk id="4" creationId="{22AC5F33-1A9C-4E11-A35E-29F098165F5D}"/>
          </ac:spMkLst>
        </pc:spChg>
        <pc:picChg chg="add mod">
          <ac:chgData name="Edna Leonardo" userId="90809bba564dd05f" providerId="LiveId" clId="{C49D4C57-B143-4864-9887-86AE60BEFA9B}" dt="2020-08-01T16:12:58.505" v="5419" actId="1076"/>
          <ac:picMkLst>
            <pc:docMk/>
            <pc:sldMk cId="3683252323" sldId="265"/>
            <ac:picMk id="6" creationId="{E0A2393D-C157-4BE2-9BB3-3CD5B85280C9}"/>
          </ac:picMkLst>
        </pc:picChg>
      </pc:sldChg>
      <pc:sldChg chg="addSp delSp modSp new del mod">
        <pc:chgData name="Edna Leonardo" userId="90809bba564dd05f" providerId="LiveId" clId="{C49D4C57-B143-4864-9887-86AE60BEFA9B}" dt="2020-08-01T16:12:48.883" v="5418" actId="2696"/>
        <pc:sldMkLst>
          <pc:docMk/>
          <pc:sldMk cId="215219938" sldId="266"/>
        </pc:sldMkLst>
        <pc:spChg chg="mod">
          <ac:chgData name="Edna Leonardo" userId="90809bba564dd05f" providerId="LiveId" clId="{C49D4C57-B143-4864-9887-86AE60BEFA9B}" dt="2020-08-01T16:11:54.900" v="5415" actId="20577"/>
          <ac:spMkLst>
            <pc:docMk/>
            <pc:sldMk cId="215219938" sldId="266"/>
            <ac:spMk id="2" creationId="{B2141A8A-9EF7-4D03-98A6-8C86906572A3}"/>
          </ac:spMkLst>
        </pc:spChg>
        <pc:spChg chg="del mod">
          <ac:chgData name="Edna Leonardo" userId="90809bba564dd05f" providerId="LiveId" clId="{C49D4C57-B143-4864-9887-86AE60BEFA9B}" dt="2020-08-01T16:11:41.724" v="5412" actId="931"/>
          <ac:spMkLst>
            <pc:docMk/>
            <pc:sldMk cId="215219938" sldId="266"/>
            <ac:spMk id="3" creationId="{59513DCA-BBAD-4875-8FCA-53977C5EC6AF}"/>
          </ac:spMkLst>
        </pc:spChg>
        <pc:spChg chg="mod">
          <ac:chgData name="Edna Leonardo" userId="90809bba564dd05f" providerId="LiveId" clId="{C49D4C57-B143-4864-9887-86AE60BEFA9B}" dt="2020-08-01T16:11:24.905" v="5410" actId="1076"/>
          <ac:spMkLst>
            <pc:docMk/>
            <pc:sldMk cId="215219938" sldId="266"/>
            <ac:spMk id="4" creationId="{B41E5902-B166-4C15-9E71-4A66629A9C87}"/>
          </ac:spMkLst>
        </pc:spChg>
        <pc:picChg chg="add mod">
          <ac:chgData name="Edna Leonardo" userId="90809bba564dd05f" providerId="LiveId" clId="{C49D4C57-B143-4864-9887-86AE60BEFA9B}" dt="2020-08-01T16:11:44.108" v="5414" actId="962"/>
          <ac:picMkLst>
            <pc:docMk/>
            <pc:sldMk cId="215219938" sldId="266"/>
            <ac:picMk id="6" creationId="{A53A5A33-CC43-4807-98C7-D5EF848E020D}"/>
          </ac:picMkLst>
        </pc:picChg>
      </pc:sldChg>
      <pc:sldChg chg="addSp delSp modSp new del mod setBg">
        <pc:chgData name="Edna Leonardo" userId="90809bba564dd05f" providerId="LiveId" clId="{C49D4C57-B143-4864-9887-86AE60BEFA9B}" dt="2020-08-01T16:09:09.328" v="5391" actId="2696"/>
        <pc:sldMkLst>
          <pc:docMk/>
          <pc:sldMk cId="1396523046" sldId="266"/>
        </pc:sldMkLst>
        <pc:spChg chg="mod">
          <ac:chgData name="Edna Leonardo" userId="90809bba564dd05f" providerId="LiveId" clId="{C49D4C57-B143-4864-9887-86AE60BEFA9B}" dt="2020-08-01T16:07:46.743" v="5390" actId="26606"/>
          <ac:spMkLst>
            <pc:docMk/>
            <pc:sldMk cId="1396523046" sldId="266"/>
            <ac:spMk id="2" creationId="{05EBA1CA-6660-4AD4-AA1A-471460E9DDA1}"/>
          </ac:spMkLst>
        </pc:spChg>
        <pc:spChg chg="del">
          <ac:chgData name="Edna Leonardo" userId="90809bba564dd05f" providerId="LiveId" clId="{C49D4C57-B143-4864-9887-86AE60BEFA9B}" dt="2020-08-01T16:07:17.922" v="5385" actId="931"/>
          <ac:spMkLst>
            <pc:docMk/>
            <pc:sldMk cId="1396523046" sldId="266"/>
            <ac:spMk id="3" creationId="{AF1722A5-9888-4D98-BFCE-A0B8531CC577}"/>
          </ac:spMkLst>
        </pc:spChg>
        <pc:spChg chg="mod">
          <ac:chgData name="Edna Leonardo" userId="90809bba564dd05f" providerId="LiveId" clId="{C49D4C57-B143-4864-9887-86AE60BEFA9B}" dt="2020-08-01T16:07:46.743" v="5390" actId="26606"/>
          <ac:spMkLst>
            <pc:docMk/>
            <pc:sldMk cId="1396523046" sldId="266"/>
            <ac:spMk id="4" creationId="{FB9674BD-25A2-4466-B3B5-68A9BDDA807F}"/>
          </ac:spMkLst>
        </pc:spChg>
        <pc:spChg chg="add del">
          <ac:chgData name="Edna Leonardo" userId="90809bba564dd05f" providerId="LiveId" clId="{C49D4C57-B143-4864-9887-86AE60BEFA9B}" dt="2020-08-01T16:07:46.712" v="5389" actId="26606"/>
          <ac:spMkLst>
            <pc:docMk/>
            <pc:sldMk cId="1396523046" sldId="266"/>
            <ac:spMk id="13" creationId="{4038CB10-1F5C-4D54-9DF7-12586DE5B007}"/>
          </ac:spMkLst>
        </pc:spChg>
        <pc:spChg chg="add del">
          <ac:chgData name="Edna Leonardo" userId="90809bba564dd05f" providerId="LiveId" clId="{C49D4C57-B143-4864-9887-86AE60BEFA9B}" dt="2020-08-01T16:07:46.712" v="5389" actId="26606"/>
          <ac:spMkLst>
            <pc:docMk/>
            <pc:sldMk cId="1396523046" sldId="266"/>
            <ac:spMk id="15" creationId="{73ED6512-6858-4552-B699-9A97FE9A4EA2}"/>
          </ac:spMkLst>
        </pc:spChg>
        <pc:spChg chg="add">
          <ac:chgData name="Edna Leonardo" userId="90809bba564dd05f" providerId="LiveId" clId="{C49D4C57-B143-4864-9887-86AE60BEFA9B}" dt="2020-08-01T16:07:46.743" v="5390" actId="26606"/>
          <ac:spMkLst>
            <pc:docMk/>
            <pc:sldMk cId="1396523046" sldId="266"/>
            <ac:spMk id="18" creationId="{C1A9B9E1-AE3D-4F69-9670-71C92ED1BCEE}"/>
          </ac:spMkLst>
        </pc:spChg>
        <pc:picChg chg="add mod ord">
          <ac:chgData name="Edna Leonardo" userId="90809bba564dd05f" providerId="LiveId" clId="{C49D4C57-B143-4864-9887-86AE60BEFA9B}" dt="2020-08-01T16:07:46.743" v="5390" actId="26606"/>
          <ac:picMkLst>
            <pc:docMk/>
            <pc:sldMk cId="1396523046" sldId="266"/>
            <ac:picMk id="6" creationId="{563AFCEC-6CE7-4ADC-AEA8-793195CC85FC}"/>
          </ac:picMkLst>
        </pc:picChg>
        <pc:cxnChg chg="add del">
          <ac:chgData name="Edna Leonardo" userId="90809bba564dd05f" providerId="LiveId" clId="{C49D4C57-B143-4864-9887-86AE60BEFA9B}" dt="2020-08-01T16:07:46.712" v="5389" actId="26606"/>
          <ac:cxnSpMkLst>
            <pc:docMk/>
            <pc:sldMk cId="1396523046" sldId="266"/>
            <ac:cxnSpMk id="11" creationId="{15F1CC53-719A-4763-BF30-5E25A63CEF3C}"/>
          </ac:cxnSpMkLst>
        </pc:cxnChg>
        <pc:cxnChg chg="add">
          <ac:chgData name="Edna Leonardo" userId="90809bba564dd05f" providerId="LiveId" clId="{C49D4C57-B143-4864-9887-86AE60BEFA9B}" dt="2020-08-01T16:07:46.743" v="5390" actId="26606"/>
          <ac:cxnSpMkLst>
            <pc:docMk/>
            <pc:sldMk cId="1396523046" sldId="266"/>
            <ac:cxnSpMk id="17" creationId="{15F1CC53-719A-4763-BF30-5E25A63CEF3C}"/>
          </ac:cxnSpMkLst>
        </pc:cxnChg>
        <pc:cxnChg chg="add">
          <ac:chgData name="Edna Leonardo" userId="90809bba564dd05f" providerId="LiveId" clId="{C49D4C57-B143-4864-9887-86AE60BEFA9B}" dt="2020-08-01T16:07:46.743" v="5390" actId="26606"/>
          <ac:cxnSpMkLst>
            <pc:docMk/>
            <pc:sldMk cId="1396523046" sldId="266"/>
            <ac:cxnSpMk id="19" creationId="{3234ED8A-BEE3-4F34-B45B-731E1E292E3C}"/>
          </ac:cxnSpMkLst>
        </pc:cxnChg>
      </pc:sldChg>
      <pc:sldChg chg="new del">
        <pc:chgData name="Edna Leonardo" userId="90809bba564dd05f" providerId="LiveId" clId="{C49D4C57-B143-4864-9887-86AE60BEFA9B}" dt="2020-07-31T16:26:50.550" v="3997" actId="2696"/>
        <pc:sldMkLst>
          <pc:docMk/>
          <pc:sldMk cId="1794271261" sldId="266"/>
        </pc:sldMkLst>
      </pc:sldChg>
      <pc:sldChg chg="modSp new del mod">
        <pc:chgData name="Edna Leonardo" userId="90809bba564dd05f" providerId="LiveId" clId="{C49D4C57-B143-4864-9887-86AE60BEFA9B}" dt="2020-08-01T14:55:45.767" v="5012" actId="2696"/>
        <pc:sldMkLst>
          <pc:docMk/>
          <pc:sldMk cId="3181132588" sldId="266"/>
        </pc:sldMkLst>
        <pc:spChg chg="mod">
          <ac:chgData name="Edna Leonardo" userId="90809bba564dd05f" providerId="LiveId" clId="{C49D4C57-B143-4864-9887-86AE60BEFA9B}" dt="2020-07-31T16:30:12.164" v="4015" actId="20577"/>
          <ac:spMkLst>
            <pc:docMk/>
            <pc:sldMk cId="3181132588" sldId="266"/>
            <ac:spMk id="2" creationId="{86E44055-CE95-43E6-B2DB-A9017EE9BBD8}"/>
          </ac:spMkLst>
        </pc:spChg>
      </pc:sldChg>
      <pc:sldChg chg="modSp new del mod">
        <pc:chgData name="Edna Leonardo" userId="90809bba564dd05f" providerId="LiveId" clId="{C49D4C57-B143-4864-9887-86AE60BEFA9B}" dt="2020-08-01T16:35:10.948" v="5660" actId="2696"/>
        <pc:sldMkLst>
          <pc:docMk/>
          <pc:sldMk cId="4092567924" sldId="266"/>
        </pc:sldMkLst>
        <pc:spChg chg="mod">
          <ac:chgData name="Edna Leonardo" userId="90809bba564dd05f" providerId="LiveId" clId="{C49D4C57-B143-4864-9887-86AE60BEFA9B}" dt="2020-08-01T16:23:27.885" v="5604" actId="20577"/>
          <ac:spMkLst>
            <pc:docMk/>
            <pc:sldMk cId="4092567924" sldId="266"/>
            <ac:spMk id="2" creationId="{E2A9C8E6-A47A-4686-A729-102C711C53AA}"/>
          </ac:spMkLst>
        </pc:spChg>
      </pc:sldChg>
      <pc:sldChg chg="modSp new del mod chgLayout">
        <pc:chgData name="Edna Leonardo" userId="90809bba564dd05f" providerId="LiveId" clId="{C49D4C57-B143-4864-9887-86AE60BEFA9B}" dt="2020-08-01T14:54:46.039" v="5010" actId="2696"/>
        <pc:sldMkLst>
          <pc:docMk/>
          <pc:sldMk cId="3024666055" sldId="267"/>
        </pc:sldMkLst>
        <pc:spChg chg="mod ord">
          <ac:chgData name="Edna Leonardo" userId="90809bba564dd05f" providerId="LiveId" clId="{C49D4C57-B143-4864-9887-86AE60BEFA9B}" dt="2020-08-01T14:34:03.313" v="4951" actId="700"/>
          <ac:spMkLst>
            <pc:docMk/>
            <pc:sldMk cId="3024666055" sldId="267"/>
            <ac:spMk id="2" creationId="{3B12E403-18A0-4DC5-8C12-901EC54E8E98}"/>
          </ac:spMkLst>
        </pc:spChg>
        <pc:spChg chg="mod ord">
          <ac:chgData name="Edna Leonardo" userId="90809bba564dd05f" providerId="LiveId" clId="{C49D4C57-B143-4864-9887-86AE60BEFA9B}" dt="2020-08-01T14:34:51.671" v="4955" actId="1076"/>
          <ac:spMkLst>
            <pc:docMk/>
            <pc:sldMk cId="3024666055" sldId="267"/>
            <ac:spMk id="3" creationId="{2FA0C290-2733-4942-BA70-97A2695093C1}"/>
          </ac:spMkLst>
        </pc:spChg>
        <pc:spChg chg="mod ord">
          <ac:chgData name="Edna Leonardo" userId="90809bba564dd05f" providerId="LiveId" clId="{C49D4C57-B143-4864-9887-86AE60BEFA9B}" dt="2020-08-01T14:34:42.888" v="4954" actId="27636"/>
          <ac:spMkLst>
            <pc:docMk/>
            <pc:sldMk cId="3024666055" sldId="267"/>
            <ac:spMk id="4" creationId="{B99D8A5F-0CCB-4366-A286-E398AB6D56C2}"/>
          </ac:spMkLst>
        </pc:spChg>
      </pc:sldChg>
      <pc:sldChg chg="addSp delSp modSp new mod">
        <pc:chgData name="Edna Leonardo" userId="90809bba564dd05f" providerId="LiveId" clId="{C49D4C57-B143-4864-9887-86AE60BEFA9B}" dt="2020-08-01T16:56:34.696" v="5999" actId="20577"/>
        <pc:sldMkLst>
          <pc:docMk/>
          <pc:sldMk cId="3303138826" sldId="267"/>
        </pc:sldMkLst>
        <pc:spChg chg="mod">
          <ac:chgData name="Edna Leonardo" userId="90809bba564dd05f" providerId="LiveId" clId="{C49D4C57-B143-4864-9887-86AE60BEFA9B}" dt="2020-08-01T16:56:00.696" v="5978" actId="20577"/>
          <ac:spMkLst>
            <pc:docMk/>
            <pc:sldMk cId="3303138826" sldId="267"/>
            <ac:spMk id="2" creationId="{2773CDAB-5C19-411B-B7EA-1527AAC2E927}"/>
          </ac:spMkLst>
        </pc:spChg>
        <pc:spChg chg="mod">
          <ac:chgData name="Edna Leonardo" userId="90809bba564dd05f" providerId="LiveId" clId="{C49D4C57-B143-4864-9887-86AE60BEFA9B}" dt="2020-08-01T16:56:34.696" v="5999" actId="20577"/>
          <ac:spMkLst>
            <pc:docMk/>
            <pc:sldMk cId="3303138826" sldId="267"/>
            <ac:spMk id="3" creationId="{00B8B26F-4DE3-41FD-BB10-FA464C9B3621}"/>
          </ac:spMkLst>
        </pc:spChg>
        <pc:spChg chg="mod">
          <ac:chgData name="Edna Leonardo" userId="90809bba564dd05f" providerId="LiveId" clId="{C49D4C57-B143-4864-9887-86AE60BEFA9B}" dt="2020-08-01T16:42:31.632" v="5944" actId="14100"/>
          <ac:spMkLst>
            <pc:docMk/>
            <pc:sldMk cId="3303138826" sldId="267"/>
            <ac:spMk id="4" creationId="{2ECF8E0D-0D66-4B03-AB6A-A92429009DD0}"/>
          </ac:spMkLst>
        </pc:spChg>
        <pc:spChg chg="mod">
          <ac:chgData name="Edna Leonardo" userId="90809bba564dd05f" providerId="LiveId" clId="{C49D4C57-B143-4864-9887-86AE60BEFA9B}" dt="2020-08-01T16:55:02.340" v="5950" actId="14100"/>
          <ac:spMkLst>
            <pc:docMk/>
            <pc:sldMk cId="3303138826" sldId="267"/>
            <ac:spMk id="5" creationId="{9C25BE6C-B272-4A8B-A75E-2C1883112B4F}"/>
          </ac:spMkLst>
        </pc:spChg>
        <pc:spChg chg="del mod">
          <ac:chgData name="Edna Leonardo" userId="90809bba564dd05f" providerId="LiveId" clId="{C49D4C57-B143-4864-9887-86AE60BEFA9B}" dt="2020-08-01T16:17:43.092" v="5430" actId="931"/>
          <ac:spMkLst>
            <pc:docMk/>
            <pc:sldMk cId="3303138826" sldId="267"/>
            <ac:spMk id="6" creationId="{FB3F0BAA-F1DA-47BA-A21D-54AB2F248FFE}"/>
          </ac:spMkLst>
        </pc:spChg>
        <pc:picChg chg="add mod">
          <ac:chgData name="Edna Leonardo" userId="90809bba564dd05f" providerId="LiveId" clId="{C49D4C57-B143-4864-9887-86AE60BEFA9B}" dt="2020-08-01T16:38:38.792" v="5880" actId="14100"/>
          <ac:picMkLst>
            <pc:docMk/>
            <pc:sldMk cId="3303138826" sldId="267"/>
            <ac:picMk id="8" creationId="{646E9FBD-1B6E-4414-9FBC-271DE083846B}"/>
          </ac:picMkLst>
        </pc:picChg>
      </pc:sldChg>
      <pc:sldChg chg="addSp delSp modSp new mod">
        <pc:chgData name="Edna Leonardo" userId="90809bba564dd05f" providerId="LiveId" clId="{C49D4C57-B143-4864-9887-86AE60BEFA9B}" dt="2020-08-01T17:38:16.634" v="7324" actId="20577"/>
        <pc:sldMkLst>
          <pc:docMk/>
          <pc:sldMk cId="245860774" sldId="268"/>
        </pc:sldMkLst>
        <pc:spChg chg="mod">
          <ac:chgData name="Edna Leonardo" userId="90809bba564dd05f" providerId="LiveId" clId="{C49D4C57-B143-4864-9887-86AE60BEFA9B}" dt="2020-08-01T17:36:45.262" v="7318" actId="20577"/>
          <ac:spMkLst>
            <pc:docMk/>
            <pc:sldMk cId="245860774" sldId="268"/>
            <ac:spMk id="2" creationId="{4CEA0477-E51E-4314-9BA0-3AA1C4A59A38}"/>
          </ac:spMkLst>
        </pc:spChg>
        <pc:spChg chg="del mod">
          <ac:chgData name="Edna Leonardo" userId="90809bba564dd05f" providerId="LiveId" clId="{C49D4C57-B143-4864-9887-86AE60BEFA9B}" dt="2020-08-01T17:18:10.981" v="6703" actId="931"/>
          <ac:spMkLst>
            <pc:docMk/>
            <pc:sldMk cId="245860774" sldId="268"/>
            <ac:spMk id="3" creationId="{05AD91DA-B2EA-4C57-B3A9-DC56F265DB29}"/>
          </ac:spMkLst>
        </pc:spChg>
        <pc:spChg chg="add del mod">
          <ac:chgData name="Edna Leonardo" userId="90809bba564dd05f" providerId="LiveId" clId="{C49D4C57-B143-4864-9887-86AE60BEFA9B}" dt="2020-08-01T17:38:16.634" v="7324" actId="20577"/>
          <ac:spMkLst>
            <pc:docMk/>
            <pc:sldMk cId="245860774" sldId="268"/>
            <ac:spMk id="4" creationId="{7D9F9F32-6326-4904-A5C2-F33B438858BE}"/>
          </ac:spMkLst>
        </pc:spChg>
        <pc:spChg chg="add del mod">
          <ac:chgData name="Edna Leonardo" userId="90809bba564dd05f" providerId="LiveId" clId="{C49D4C57-B143-4864-9887-86AE60BEFA9B}" dt="2020-08-01T17:38:11.184" v="7323" actId="478"/>
          <ac:spMkLst>
            <pc:docMk/>
            <pc:sldMk cId="245860774" sldId="268"/>
            <ac:spMk id="8" creationId="{5A3511A1-3E7D-4588-A63A-17303322E117}"/>
          </ac:spMkLst>
        </pc:spChg>
        <pc:picChg chg="add mod">
          <ac:chgData name="Edna Leonardo" userId="90809bba564dd05f" providerId="LiveId" clId="{C49D4C57-B143-4864-9887-86AE60BEFA9B}" dt="2020-08-01T17:19:58.642" v="6715" actId="14100"/>
          <ac:picMkLst>
            <pc:docMk/>
            <pc:sldMk cId="245860774" sldId="268"/>
            <ac:picMk id="6" creationId="{2C6390C4-A925-4A5D-9852-16B7AB444275}"/>
          </ac:picMkLst>
        </pc:picChg>
      </pc:sldChg>
      <pc:sldChg chg="addSp modSp new del mod">
        <pc:chgData name="Edna Leonardo" userId="90809bba564dd05f" providerId="LiveId" clId="{C49D4C57-B143-4864-9887-86AE60BEFA9B}" dt="2020-08-01T14:54:20.871" v="5009" actId="2696"/>
        <pc:sldMkLst>
          <pc:docMk/>
          <pc:sldMk cId="2296257941" sldId="268"/>
        </pc:sldMkLst>
        <pc:graphicFrameChg chg="add mod modGraphic">
          <ac:chgData name="Edna Leonardo" userId="90809bba564dd05f" providerId="LiveId" clId="{C49D4C57-B143-4864-9887-86AE60BEFA9B}" dt="2020-08-01T14:36:03.572" v="4959"/>
          <ac:graphicFrameMkLst>
            <pc:docMk/>
            <pc:sldMk cId="2296257941" sldId="268"/>
            <ac:graphicFrameMk id="8" creationId="{52FF2890-BB66-4212-A0AD-598DE33D184E}"/>
          </ac:graphicFrameMkLst>
        </pc:graphicFrameChg>
      </pc:sldChg>
      <pc:sldChg chg="new del">
        <pc:chgData name="Edna Leonardo" userId="90809bba564dd05f" providerId="LiveId" clId="{C49D4C57-B143-4864-9887-86AE60BEFA9B}" dt="2020-08-01T14:52:22.093" v="4981" actId="2696"/>
        <pc:sldMkLst>
          <pc:docMk/>
          <pc:sldMk cId="1866529389" sldId="269"/>
        </pc:sldMkLst>
      </pc:sldChg>
      <pc:sldChg chg="addSp delSp modSp new mod">
        <pc:chgData name="Edna Leonardo" userId="90809bba564dd05f" providerId="LiveId" clId="{C49D4C57-B143-4864-9887-86AE60BEFA9B}" dt="2020-08-01T19:30:16.049" v="9518" actId="20577"/>
        <pc:sldMkLst>
          <pc:docMk/>
          <pc:sldMk cId="2082968754" sldId="269"/>
        </pc:sldMkLst>
        <pc:spChg chg="mod">
          <ac:chgData name="Edna Leonardo" userId="90809bba564dd05f" providerId="LiveId" clId="{C49D4C57-B143-4864-9887-86AE60BEFA9B}" dt="2020-08-01T17:21:36.100" v="6725" actId="20577"/>
          <ac:spMkLst>
            <pc:docMk/>
            <pc:sldMk cId="2082968754" sldId="269"/>
            <ac:spMk id="2" creationId="{864BF625-632D-4F9D-8D73-BF9D14AE1C5E}"/>
          </ac:spMkLst>
        </pc:spChg>
        <pc:spChg chg="mod">
          <ac:chgData name="Edna Leonardo" userId="90809bba564dd05f" providerId="LiveId" clId="{C49D4C57-B143-4864-9887-86AE60BEFA9B}" dt="2020-08-01T19:30:16.049" v="9518" actId="20577"/>
          <ac:spMkLst>
            <pc:docMk/>
            <pc:sldMk cId="2082968754" sldId="269"/>
            <ac:spMk id="3" creationId="{5F9C2E38-9E53-4A6D-B995-B7682B582627}"/>
          </ac:spMkLst>
        </pc:spChg>
        <pc:spChg chg="del">
          <ac:chgData name="Edna Leonardo" userId="90809bba564dd05f" providerId="LiveId" clId="{C49D4C57-B143-4864-9887-86AE60BEFA9B}" dt="2020-08-01T17:22:22.986" v="6735" actId="931"/>
          <ac:spMkLst>
            <pc:docMk/>
            <pc:sldMk cId="2082968754" sldId="269"/>
            <ac:spMk id="4" creationId="{26CA89EC-00D2-497E-AEE6-C8C84AE56343}"/>
          </ac:spMkLst>
        </pc:spChg>
        <pc:picChg chg="add mod">
          <ac:chgData name="Edna Leonardo" userId="90809bba564dd05f" providerId="LiveId" clId="{C49D4C57-B143-4864-9887-86AE60BEFA9B}" dt="2020-08-01T17:23:11.605" v="6736" actId="14100"/>
          <ac:picMkLst>
            <pc:docMk/>
            <pc:sldMk cId="2082968754" sldId="269"/>
            <ac:picMk id="6" creationId="{E71B56B4-F8BE-46E9-B9CF-E69B8F28919C}"/>
          </ac:picMkLst>
        </pc:picChg>
      </pc:sldChg>
      <pc:sldChg chg="addSp delSp modSp new del">
        <pc:chgData name="Edna Leonardo" userId="90809bba564dd05f" providerId="LiveId" clId="{C49D4C57-B143-4864-9887-86AE60BEFA9B}" dt="2020-08-01T17:42:29.978" v="7331" actId="2696"/>
        <pc:sldMkLst>
          <pc:docMk/>
          <pc:sldMk cId="170513253" sldId="270"/>
        </pc:sldMkLst>
        <pc:spChg chg="del">
          <ac:chgData name="Edna Leonardo" userId="90809bba564dd05f" providerId="LiveId" clId="{C49D4C57-B143-4864-9887-86AE60BEFA9B}" dt="2020-08-01T17:42:20.694" v="7330" actId="931"/>
          <ac:spMkLst>
            <pc:docMk/>
            <pc:sldMk cId="170513253" sldId="270"/>
            <ac:spMk id="3" creationId="{9CA5B092-6A11-43FE-956F-8F00B59753D9}"/>
          </ac:spMkLst>
        </pc:spChg>
        <pc:picChg chg="add mod">
          <ac:chgData name="Edna Leonardo" userId="90809bba564dd05f" providerId="LiveId" clId="{C49D4C57-B143-4864-9887-86AE60BEFA9B}" dt="2020-08-01T17:42:20.694" v="7330" actId="931"/>
          <ac:picMkLst>
            <pc:docMk/>
            <pc:sldMk cId="170513253" sldId="270"/>
            <ac:picMk id="6" creationId="{8B48E38A-C954-4DB0-89ED-59647E15272F}"/>
          </ac:picMkLst>
        </pc:picChg>
      </pc:sldChg>
      <pc:sldChg chg="new del">
        <pc:chgData name="Edna Leonardo" userId="90809bba564dd05f" providerId="LiveId" clId="{C49D4C57-B143-4864-9887-86AE60BEFA9B}" dt="2020-08-01T17:43:20.262" v="7333" actId="2696"/>
        <pc:sldMkLst>
          <pc:docMk/>
          <pc:sldMk cId="768890734" sldId="270"/>
        </pc:sldMkLst>
      </pc:sldChg>
      <pc:sldChg chg="new del ord">
        <pc:chgData name="Edna Leonardo" userId="90809bba564dd05f" providerId="LiveId" clId="{C49D4C57-B143-4864-9887-86AE60BEFA9B}" dt="2020-08-01T17:39:20.301" v="7328" actId="2696"/>
        <pc:sldMkLst>
          <pc:docMk/>
          <pc:sldMk cId="2848717209" sldId="270"/>
        </pc:sldMkLst>
      </pc:sldChg>
      <pc:sldChg chg="modSp new mod modNotesTx">
        <pc:chgData name="Edna Leonardo" userId="90809bba564dd05f" providerId="LiveId" clId="{C49D4C57-B143-4864-9887-86AE60BEFA9B}" dt="2020-08-02T01:09:49.300" v="10558" actId="20577"/>
        <pc:sldMkLst>
          <pc:docMk/>
          <pc:sldMk cId="4073021926" sldId="270"/>
        </pc:sldMkLst>
        <pc:spChg chg="mod">
          <ac:chgData name="Edna Leonardo" userId="90809bba564dd05f" providerId="LiveId" clId="{C49D4C57-B143-4864-9887-86AE60BEFA9B}" dt="2020-08-01T17:46:19.323" v="7399" actId="1076"/>
          <ac:spMkLst>
            <pc:docMk/>
            <pc:sldMk cId="4073021926" sldId="270"/>
            <ac:spMk id="2" creationId="{3BBAF1E2-2040-4D53-9899-A963D102F885}"/>
          </ac:spMkLst>
        </pc:spChg>
        <pc:spChg chg="mod">
          <ac:chgData name="Edna Leonardo" userId="90809bba564dd05f" providerId="LiveId" clId="{C49D4C57-B143-4864-9887-86AE60BEFA9B}" dt="2020-08-02T01:09:49.300" v="10558" actId="20577"/>
          <ac:spMkLst>
            <pc:docMk/>
            <pc:sldMk cId="4073021926" sldId="270"/>
            <ac:spMk id="3" creationId="{E3C71829-46B0-4691-83F8-6791DE8EE70A}"/>
          </ac:spMkLst>
        </pc:spChg>
      </pc:sldChg>
      <pc:sldChg chg="addSp delSp modSp new del mod">
        <pc:chgData name="Edna Leonardo" userId="90809bba564dd05f" providerId="LiveId" clId="{C49D4C57-B143-4864-9887-86AE60BEFA9B}" dt="2020-08-01T19:10:22.295" v="9009" actId="2696"/>
        <pc:sldMkLst>
          <pc:docMk/>
          <pc:sldMk cId="740946679" sldId="271"/>
        </pc:sldMkLst>
        <pc:spChg chg="mod">
          <ac:chgData name="Edna Leonardo" userId="90809bba564dd05f" providerId="LiveId" clId="{C49D4C57-B143-4864-9887-86AE60BEFA9B}" dt="2020-08-01T19:07:50.862" v="9005" actId="20577"/>
          <ac:spMkLst>
            <pc:docMk/>
            <pc:sldMk cId="740946679" sldId="271"/>
            <ac:spMk id="2" creationId="{6DBDCD89-0CFC-4A6F-9D39-AA5F82985883}"/>
          </ac:spMkLst>
        </pc:spChg>
        <pc:spChg chg="del">
          <ac:chgData name="Edna Leonardo" userId="90809bba564dd05f" providerId="LiveId" clId="{C49D4C57-B143-4864-9887-86AE60BEFA9B}" dt="2020-08-01T19:09:56.852" v="9006" actId="931"/>
          <ac:spMkLst>
            <pc:docMk/>
            <pc:sldMk cId="740946679" sldId="271"/>
            <ac:spMk id="3" creationId="{759F8AE4-053B-4AE3-83EB-66B507E4736C}"/>
          </ac:spMkLst>
        </pc:spChg>
        <pc:picChg chg="add mod">
          <ac:chgData name="Edna Leonardo" userId="90809bba564dd05f" providerId="LiveId" clId="{C49D4C57-B143-4864-9887-86AE60BEFA9B}" dt="2020-08-01T19:09:59.445" v="9008" actId="962"/>
          <ac:picMkLst>
            <pc:docMk/>
            <pc:sldMk cId="740946679" sldId="271"/>
            <ac:picMk id="6" creationId="{3E91D648-A201-4387-8F89-534A8DA73B1D}"/>
          </ac:picMkLst>
        </pc:picChg>
      </pc:sldChg>
      <pc:sldChg chg="addSp delSp modSp new mod">
        <pc:chgData name="Edna Leonardo" userId="90809bba564dd05f" providerId="LiveId" clId="{C49D4C57-B143-4864-9887-86AE60BEFA9B}" dt="2020-08-01T19:32:37.752" v="9607" actId="20577"/>
        <pc:sldMkLst>
          <pc:docMk/>
          <pc:sldMk cId="3590568394" sldId="271"/>
        </pc:sldMkLst>
        <pc:spChg chg="mod">
          <ac:chgData name="Edna Leonardo" userId="90809bba564dd05f" providerId="LiveId" clId="{C49D4C57-B143-4864-9887-86AE60BEFA9B}" dt="2020-08-01T19:10:53.257" v="9042" actId="20577"/>
          <ac:spMkLst>
            <pc:docMk/>
            <pc:sldMk cId="3590568394" sldId="271"/>
            <ac:spMk id="2" creationId="{7C19679B-7AE8-443F-B09D-B37DAF8B31AE}"/>
          </ac:spMkLst>
        </pc:spChg>
        <pc:spChg chg="mod">
          <ac:chgData name="Edna Leonardo" userId="90809bba564dd05f" providerId="LiveId" clId="{C49D4C57-B143-4864-9887-86AE60BEFA9B}" dt="2020-08-01T19:32:37.752" v="9607" actId="20577"/>
          <ac:spMkLst>
            <pc:docMk/>
            <pc:sldMk cId="3590568394" sldId="271"/>
            <ac:spMk id="3" creationId="{BA613E62-DBF1-4351-BFE4-5F4BB3D564A6}"/>
          </ac:spMkLst>
        </pc:spChg>
        <pc:spChg chg="del">
          <ac:chgData name="Edna Leonardo" userId="90809bba564dd05f" providerId="LiveId" clId="{C49D4C57-B143-4864-9887-86AE60BEFA9B}" dt="2020-08-01T19:11:03.363" v="9043" actId="931"/>
          <ac:spMkLst>
            <pc:docMk/>
            <pc:sldMk cId="3590568394" sldId="271"/>
            <ac:spMk id="4" creationId="{FF0B8D9E-0F18-44C7-B6B9-00721E80A5EF}"/>
          </ac:spMkLst>
        </pc:spChg>
        <pc:picChg chg="add mod">
          <ac:chgData name="Edna Leonardo" userId="90809bba564dd05f" providerId="LiveId" clId="{C49D4C57-B143-4864-9887-86AE60BEFA9B}" dt="2020-08-01T19:28:39.598" v="9467" actId="14100"/>
          <ac:picMkLst>
            <pc:docMk/>
            <pc:sldMk cId="3590568394" sldId="271"/>
            <ac:picMk id="6" creationId="{9C254751-457E-4DC3-8C77-44966B341BE1}"/>
          </ac:picMkLst>
        </pc:picChg>
      </pc:sldChg>
      <pc:sldChg chg="addSp delSp modSp new mod">
        <pc:chgData name="Edna Leonardo" userId="90809bba564dd05f" providerId="LiveId" clId="{C49D4C57-B143-4864-9887-86AE60BEFA9B}" dt="2020-08-02T02:28:28.069" v="11263" actId="20577"/>
        <pc:sldMkLst>
          <pc:docMk/>
          <pc:sldMk cId="2986434052" sldId="272"/>
        </pc:sldMkLst>
        <pc:spChg chg="mod">
          <ac:chgData name="Edna Leonardo" userId="90809bba564dd05f" providerId="LiveId" clId="{C49D4C57-B143-4864-9887-86AE60BEFA9B}" dt="2020-08-01T19:32:57.191" v="9615" actId="20577"/>
          <ac:spMkLst>
            <pc:docMk/>
            <pc:sldMk cId="2986434052" sldId="272"/>
            <ac:spMk id="2" creationId="{E7CA8EFD-277F-4B93-B2DE-37E603B29DC3}"/>
          </ac:spMkLst>
        </pc:spChg>
        <pc:spChg chg="mod">
          <ac:chgData name="Edna Leonardo" userId="90809bba564dd05f" providerId="LiveId" clId="{C49D4C57-B143-4864-9887-86AE60BEFA9B}" dt="2020-08-02T02:28:28.069" v="11263" actId="20577"/>
          <ac:spMkLst>
            <pc:docMk/>
            <pc:sldMk cId="2986434052" sldId="272"/>
            <ac:spMk id="3" creationId="{2781A3FC-CECA-473D-8AA4-0E59B467E8F8}"/>
          </ac:spMkLst>
        </pc:spChg>
        <pc:spChg chg="del">
          <ac:chgData name="Edna Leonardo" userId="90809bba564dd05f" providerId="LiveId" clId="{C49D4C57-B143-4864-9887-86AE60BEFA9B}" dt="2020-08-01T19:33:28.742" v="9616" actId="931"/>
          <ac:spMkLst>
            <pc:docMk/>
            <pc:sldMk cId="2986434052" sldId="272"/>
            <ac:spMk id="4" creationId="{AC123F49-D02B-4478-82CC-947F138CCCF3}"/>
          </ac:spMkLst>
        </pc:spChg>
        <pc:picChg chg="add mod">
          <ac:chgData name="Edna Leonardo" userId="90809bba564dd05f" providerId="LiveId" clId="{C49D4C57-B143-4864-9887-86AE60BEFA9B}" dt="2020-08-01T19:33:28.742" v="9616" actId="931"/>
          <ac:picMkLst>
            <pc:docMk/>
            <pc:sldMk cId="2986434052" sldId="272"/>
            <ac:picMk id="6" creationId="{61924EE1-5652-40FD-BD87-7AA7F5D8C7A7}"/>
          </ac:picMkLst>
        </pc:picChg>
      </pc:sldChg>
      <pc:sldChg chg="new del">
        <pc:chgData name="Edna Leonardo" userId="90809bba564dd05f" providerId="LiveId" clId="{C49D4C57-B143-4864-9887-86AE60BEFA9B}" dt="2020-08-01T23:18:18.024" v="10175" actId="2696"/>
        <pc:sldMkLst>
          <pc:docMk/>
          <pc:sldMk cId="216323202" sldId="273"/>
        </pc:sldMkLst>
      </pc:sldChg>
      <pc:sldChg chg="addSp delSp modSp new del mod">
        <pc:chgData name="Edna Leonardo" userId="90809bba564dd05f" providerId="LiveId" clId="{C49D4C57-B143-4864-9887-86AE60BEFA9B}" dt="2020-08-02T00:48:18.499" v="10226" actId="2696"/>
        <pc:sldMkLst>
          <pc:docMk/>
          <pc:sldMk cId="2268228092" sldId="273"/>
        </pc:sldMkLst>
        <pc:spChg chg="add del">
          <ac:chgData name="Edna Leonardo" userId="90809bba564dd05f" providerId="LiveId" clId="{C49D4C57-B143-4864-9887-86AE60BEFA9B}" dt="2020-08-02T00:43:22.793" v="10210" actId="478"/>
          <ac:spMkLst>
            <pc:docMk/>
            <pc:sldMk cId="2268228092" sldId="273"/>
            <ac:spMk id="3" creationId="{BF15BD75-95BC-4DE1-B8DB-C46272BB3FA4}"/>
          </ac:spMkLst>
        </pc:spChg>
        <pc:spChg chg="add mod">
          <ac:chgData name="Edna Leonardo" userId="90809bba564dd05f" providerId="LiveId" clId="{C49D4C57-B143-4864-9887-86AE60BEFA9B}" dt="2020-08-02T00:45:45.469" v="10218" actId="14100"/>
          <ac:spMkLst>
            <pc:docMk/>
            <pc:sldMk cId="2268228092" sldId="273"/>
            <ac:spMk id="6" creationId="{7DBADEE9-0F8E-482F-8283-C52F80C3BFDC}"/>
          </ac:spMkLst>
        </pc:spChg>
        <pc:picChg chg="add mod">
          <ac:chgData name="Edna Leonardo" userId="90809bba564dd05f" providerId="LiveId" clId="{C49D4C57-B143-4864-9887-86AE60BEFA9B}" dt="2020-08-02T00:45:48.426" v="10219" actId="1076"/>
          <ac:picMkLst>
            <pc:docMk/>
            <pc:sldMk cId="2268228092" sldId="273"/>
            <ac:picMk id="4" creationId="{CCAEE8D5-AA55-4D20-ABD9-9A665C882F2D}"/>
          </ac:picMkLst>
        </pc:picChg>
      </pc:sldChg>
      <pc:sldChg chg="addSp modSp new del mod ord">
        <pc:chgData name="Edna Leonardo" userId="90809bba564dd05f" providerId="LiveId" clId="{C49D4C57-B143-4864-9887-86AE60BEFA9B}" dt="2020-08-02T00:42:06.527" v="10207" actId="2696"/>
        <pc:sldMkLst>
          <pc:docMk/>
          <pc:sldMk cId="3599700260" sldId="273"/>
        </pc:sldMkLst>
        <pc:graphicFrameChg chg="add modGraphic">
          <ac:chgData name="Edna Leonardo" userId="90809bba564dd05f" providerId="LiveId" clId="{C49D4C57-B143-4864-9887-86AE60BEFA9B}" dt="2020-08-02T00:41:40.550" v="10204" actId="27309"/>
          <ac:graphicFrameMkLst>
            <pc:docMk/>
            <pc:sldMk cId="3599700260" sldId="273"/>
            <ac:graphicFrameMk id="3" creationId="{0BD84401-2C82-4FD7-87ED-FECC27D1F7AB}"/>
          </ac:graphicFrameMkLst>
        </pc:graphicFrameChg>
      </pc:sldChg>
      <pc:sldChg chg="modSp new del mod">
        <pc:chgData name="Edna Leonardo" userId="90809bba564dd05f" providerId="LiveId" clId="{C49D4C57-B143-4864-9887-86AE60BEFA9B}" dt="2020-08-02T01:01:26.591" v="10526" actId="2696"/>
        <pc:sldMkLst>
          <pc:docMk/>
          <pc:sldMk cId="3872820517" sldId="273"/>
        </pc:sldMkLst>
        <pc:spChg chg="mod">
          <ac:chgData name="Edna Leonardo" userId="90809bba564dd05f" providerId="LiveId" clId="{C49D4C57-B143-4864-9887-86AE60BEFA9B}" dt="2020-08-02T01:01:23.967" v="10525" actId="1076"/>
          <ac:spMkLst>
            <pc:docMk/>
            <pc:sldMk cId="3872820517" sldId="273"/>
            <ac:spMk id="2" creationId="{0FCDC91C-2B2B-4FB8-92A0-909F1E9F75A1}"/>
          </ac:spMkLst>
        </pc:spChg>
      </pc:sldChg>
      <pc:sldChg chg="addSp delSp modSp new del mod ord">
        <pc:chgData name="Edna Leonardo" userId="90809bba564dd05f" providerId="LiveId" clId="{C49D4C57-B143-4864-9887-86AE60BEFA9B}" dt="2020-08-02T00:41:02.838" v="10202" actId="2696"/>
        <pc:sldMkLst>
          <pc:docMk/>
          <pc:sldMk cId="3924621817" sldId="273"/>
        </pc:sldMkLst>
        <pc:spChg chg="del">
          <ac:chgData name="Edna Leonardo" userId="90809bba564dd05f" providerId="LiveId" clId="{C49D4C57-B143-4864-9887-86AE60BEFA9B}" dt="2020-08-01T23:43:56.655" v="10177"/>
          <ac:spMkLst>
            <pc:docMk/>
            <pc:sldMk cId="3924621817" sldId="273"/>
            <ac:spMk id="3" creationId="{384D4681-B658-4F21-9432-43DD797ED2BA}"/>
          </ac:spMkLst>
        </pc:spChg>
        <pc:spChg chg="mod">
          <ac:chgData name="Edna Leonardo" userId="90809bba564dd05f" providerId="LiveId" clId="{C49D4C57-B143-4864-9887-86AE60BEFA9B}" dt="2020-08-01T23:50:49.531" v="10197" actId="27636"/>
          <ac:spMkLst>
            <pc:docMk/>
            <pc:sldMk cId="3924621817" sldId="273"/>
            <ac:spMk id="4" creationId="{322FB74A-424E-4928-936D-411BD4FA3C2B}"/>
          </ac:spMkLst>
        </pc:spChg>
        <pc:graphicFrameChg chg="add modGraphic">
          <ac:chgData name="Edna Leonardo" userId="90809bba564dd05f" providerId="LiveId" clId="{C49D4C57-B143-4864-9887-86AE60BEFA9B}" dt="2020-08-02T00:40:39.734" v="10201" actId="27309"/>
          <ac:graphicFrameMkLst>
            <pc:docMk/>
            <pc:sldMk cId="3924621817" sldId="273"/>
            <ac:graphicFrameMk id="6" creationId="{70C729AF-C141-462E-81B8-59BF344B8FBD}"/>
          </ac:graphicFrameMkLst>
        </pc:graphicFrameChg>
        <pc:picChg chg="add mod">
          <ac:chgData name="Edna Leonardo" userId="90809bba564dd05f" providerId="LiveId" clId="{C49D4C57-B143-4864-9887-86AE60BEFA9B}" dt="2020-08-01T23:43:56.655" v="10177"/>
          <ac:picMkLst>
            <pc:docMk/>
            <pc:sldMk cId="3924621817" sldId="273"/>
            <ac:picMk id="1026" creationId="{141DB8AA-1AE0-4096-9813-D1D427DDDF24}"/>
          </ac:picMkLst>
        </pc:picChg>
        <pc:picChg chg="add del">
          <ac:chgData name="Edna Leonardo" userId="90809bba564dd05f" providerId="LiveId" clId="{C49D4C57-B143-4864-9887-86AE60BEFA9B}" dt="2020-08-01T23:45:33.307" v="10179"/>
          <ac:picMkLst>
            <pc:docMk/>
            <pc:sldMk cId="3924621817" sldId="273"/>
            <ac:picMk id="1028" creationId="{4E9EFAEE-E45D-4DB7-870F-F3FED822C128}"/>
          </ac:picMkLst>
        </pc:picChg>
        <pc:picChg chg="add del">
          <ac:chgData name="Edna Leonardo" userId="90809bba564dd05f" providerId="LiveId" clId="{C49D4C57-B143-4864-9887-86AE60BEFA9B}" dt="2020-08-01T23:45:48.349" v="10181"/>
          <ac:picMkLst>
            <pc:docMk/>
            <pc:sldMk cId="3924621817" sldId="273"/>
            <ac:picMk id="1030" creationId="{A3B235FE-5269-49C3-8C51-A29DFE0559B6}"/>
          </ac:picMkLst>
        </pc:picChg>
      </pc:sldChg>
      <pc:sldChg chg="addSp delSp modSp new mod">
        <pc:chgData name="Edna Leonardo" userId="90809bba564dd05f" providerId="LiveId" clId="{C49D4C57-B143-4864-9887-86AE60BEFA9B}" dt="2020-08-02T01:00:55.324" v="10524"/>
        <pc:sldMkLst>
          <pc:docMk/>
          <pc:sldMk cId="472439234" sldId="274"/>
        </pc:sldMkLst>
        <pc:spChg chg="mod">
          <ac:chgData name="Edna Leonardo" userId="90809bba564dd05f" providerId="LiveId" clId="{C49D4C57-B143-4864-9887-86AE60BEFA9B}" dt="2020-08-02T01:00:55.324" v="10524"/>
          <ac:spMkLst>
            <pc:docMk/>
            <pc:sldMk cId="472439234" sldId="274"/>
            <ac:spMk id="2" creationId="{7498635F-0B91-4664-8C95-E3546872E01F}"/>
          </ac:spMkLst>
        </pc:spChg>
        <pc:spChg chg="del mod">
          <ac:chgData name="Edna Leonardo" userId="90809bba564dd05f" providerId="LiveId" clId="{C49D4C57-B143-4864-9887-86AE60BEFA9B}" dt="2020-08-02T00:56:37.900" v="10500"/>
          <ac:spMkLst>
            <pc:docMk/>
            <pc:sldMk cId="472439234" sldId="274"/>
            <ac:spMk id="3" creationId="{ADE113BF-B581-4498-BDCB-6DD321B2DA3B}"/>
          </ac:spMkLst>
        </pc:spChg>
        <pc:picChg chg="add mod">
          <ac:chgData name="Edna Leonardo" userId="90809bba564dd05f" providerId="LiveId" clId="{C49D4C57-B143-4864-9887-86AE60BEFA9B}" dt="2020-08-02T00:57:51.336" v="10511" actId="14100"/>
          <ac:picMkLst>
            <pc:docMk/>
            <pc:sldMk cId="472439234" sldId="274"/>
            <ac:picMk id="4" creationId="{C7C03818-0770-4A80-9B72-11C128DE3F76}"/>
          </ac:picMkLst>
        </pc:picChg>
      </pc:sldChg>
      <pc:sldChg chg="addSp modSp new del mod setBg">
        <pc:chgData name="Edna Leonardo" userId="90809bba564dd05f" providerId="LiveId" clId="{C49D4C57-B143-4864-9887-86AE60BEFA9B}" dt="2020-08-02T00:54:22.744" v="10490" actId="2696"/>
        <pc:sldMkLst>
          <pc:docMk/>
          <pc:sldMk cId="1302084630" sldId="274"/>
        </pc:sldMkLst>
        <pc:spChg chg="mod">
          <ac:chgData name="Edna Leonardo" userId="90809bba564dd05f" providerId="LiveId" clId="{C49D4C57-B143-4864-9887-86AE60BEFA9B}" dt="2020-08-02T00:54:19.155" v="10489" actId="14100"/>
          <ac:spMkLst>
            <pc:docMk/>
            <pc:sldMk cId="1302084630" sldId="274"/>
            <ac:spMk id="2" creationId="{FDF094A3-2B15-410A-95B7-0519B35E79ED}"/>
          </ac:spMkLst>
        </pc:spChg>
        <pc:spChg chg="add mod">
          <ac:chgData name="Edna Leonardo" userId="90809bba564dd05f" providerId="LiveId" clId="{C49D4C57-B143-4864-9887-86AE60BEFA9B}" dt="2020-08-02T00:53:54.199" v="10486" actId="6549"/>
          <ac:spMkLst>
            <pc:docMk/>
            <pc:sldMk cId="1302084630" sldId="274"/>
            <ac:spMk id="7" creationId="{0E16991B-FC38-45DD-984B-065B4D5C7B15}"/>
          </ac:spMkLst>
        </pc:spChg>
        <pc:spChg chg="add">
          <ac:chgData name="Edna Leonardo" userId="90809bba564dd05f" providerId="LiveId" clId="{C49D4C57-B143-4864-9887-86AE60BEFA9B}" dt="2020-08-02T00:47:53.339" v="10223" actId="26606"/>
          <ac:spMkLst>
            <pc:docMk/>
            <pc:sldMk cId="1302084630" sldId="274"/>
            <ac:spMk id="8" creationId="{8CD2B798-7994-4548-A2BE-4AEF9C1A5FAE}"/>
          </ac:spMkLst>
        </pc:spChg>
        <pc:spChg chg="add">
          <ac:chgData name="Edna Leonardo" userId="90809bba564dd05f" providerId="LiveId" clId="{C49D4C57-B143-4864-9887-86AE60BEFA9B}" dt="2020-08-02T00:47:53.339" v="10223" actId="26606"/>
          <ac:spMkLst>
            <pc:docMk/>
            <pc:sldMk cId="1302084630" sldId="274"/>
            <ac:spMk id="10" creationId="{E6162320-3B67-42BB-AF9D-939326E6489E}"/>
          </ac:spMkLst>
        </pc:spChg>
        <pc:picChg chg="add mod">
          <ac:chgData name="Edna Leonardo" userId="90809bba564dd05f" providerId="LiveId" clId="{C49D4C57-B143-4864-9887-86AE60BEFA9B}" dt="2020-08-02T00:51:22.254" v="10251" actId="14100"/>
          <ac:picMkLst>
            <pc:docMk/>
            <pc:sldMk cId="1302084630" sldId="274"/>
            <ac:picMk id="3" creationId="{A80424FA-7347-42F6-905F-5B91651732CF}"/>
          </ac:picMkLst>
        </pc:picChg>
        <pc:cxnChg chg="add">
          <ac:chgData name="Edna Leonardo" userId="90809bba564dd05f" providerId="LiveId" clId="{C49D4C57-B143-4864-9887-86AE60BEFA9B}" dt="2020-08-02T00:47:53.339" v="10223" actId="26606"/>
          <ac:cxnSpMkLst>
            <pc:docMk/>
            <pc:sldMk cId="1302084630" sldId="274"/>
            <ac:cxnSpMk id="12" creationId="{6722E143-84C1-4F95-937C-78B92D2811CF}"/>
          </ac:cxnSpMkLst>
        </pc:cxnChg>
      </pc:sldChg>
      <pc:sldChg chg="addSp delSp modSp new mod">
        <pc:chgData name="Edna Leonardo" userId="90809bba564dd05f" providerId="LiveId" clId="{C49D4C57-B143-4864-9887-86AE60BEFA9B}" dt="2020-08-02T01:08:07.897" v="10556"/>
        <pc:sldMkLst>
          <pc:docMk/>
          <pc:sldMk cId="829230276" sldId="275"/>
        </pc:sldMkLst>
        <pc:spChg chg="mod">
          <ac:chgData name="Edna Leonardo" userId="90809bba564dd05f" providerId="LiveId" clId="{C49D4C57-B143-4864-9887-86AE60BEFA9B}" dt="2020-08-02T01:08:07.897" v="10556"/>
          <ac:spMkLst>
            <pc:docMk/>
            <pc:sldMk cId="829230276" sldId="275"/>
            <ac:spMk id="2" creationId="{ACF72E9C-B88E-454B-A0A0-4D5AF9FE2BEF}"/>
          </ac:spMkLst>
        </pc:spChg>
        <pc:spChg chg="del mod">
          <ac:chgData name="Edna Leonardo" userId="90809bba564dd05f" providerId="LiveId" clId="{C49D4C57-B143-4864-9887-86AE60BEFA9B}" dt="2020-08-02T01:05:06.852" v="10537"/>
          <ac:spMkLst>
            <pc:docMk/>
            <pc:sldMk cId="829230276" sldId="275"/>
            <ac:spMk id="3" creationId="{5A0965CF-7D9B-4911-AD25-383688C15810}"/>
          </ac:spMkLst>
        </pc:spChg>
        <pc:picChg chg="add mod">
          <ac:chgData name="Edna Leonardo" userId="90809bba564dd05f" providerId="LiveId" clId="{C49D4C57-B143-4864-9887-86AE60BEFA9B}" dt="2020-08-02T01:05:32.454" v="10541" actId="14100"/>
          <ac:picMkLst>
            <pc:docMk/>
            <pc:sldMk cId="829230276" sldId="275"/>
            <ac:picMk id="4" creationId="{9194981F-9566-4164-A4AB-285521BE7EEB}"/>
          </ac:picMkLst>
        </pc:picChg>
      </pc:sldChg>
      <pc:sldChg chg="addSp delSp modSp new mod">
        <pc:chgData name="Edna Leonardo" userId="90809bba564dd05f" providerId="LiveId" clId="{C49D4C57-B143-4864-9887-86AE60BEFA9B}" dt="2020-08-02T01:23:46.092" v="10647"/>
        <pc:sldMkLst>
          <pc:docMk/>
          <pc:sldMk cId="1098378767" sldId="276"/>
        </pc:sldMkLst>
        <pc:spChg chg="mod">
          <ac:chgData name="Edna Leonardo" userId="90809bba564dd05f" providerId="LiveId" clId="{C49D4C57-B143-4864-9887-86AE60BEFA9B}" dt="2020-08-02T01:23:46.092" v="10647"/>
          <ac:spMkLst>
            <pc:docMk/>
            <pc:sldMk cId="1098378767" sldId="276"/>
            <ac:spMk id="2" creationId="{823EC420-3F22-4979-84EE-46E28F7CC113}"/>
          </ac:spMkLst>
        </pc:spChg>
        <pc:spChg chg="del mod">
          <ac:chgData name="Edna Leonardo" userId="90809bba564dd05f" providerId="LiveId" clId="{C49D4C57-B143-4864-9887-86AE60BEFA9B}" dt="2020-08-02T01:18:58.167" v="10605"/>
          <ac:spMkLst>
            <pc:docMk/>
            <pc:sldMk cId="1098378767" sldId="276"/>
            <ac:spMk id="3" creationId="{C61DC096-E1FA-4B02-BEE7-EA0D1CCDEAC7}"/>
          </ac:spMkLst>
        </pc:spChg>
        <pc:picChg chg="add mod">
          <ac:chgData name="Edna Leonardo" userId="90809bba564dd05f" providerId="LiveId" clId="{C49D4C57-B143-4864-9887-86AE60BEFA9B}" dt="2020-08-02T01:20:57.999" v="10624" actId="14100"/>
          <ac:picMkLst>
            <pc:docMk/>
            <pc:sldMk cId="1098378767" sldId="276"/>
            <ac:picMk id="4" creationId="{3BC6AD13-7291-4B0C-877D-9F72886EF461}"/>
          </ac:picMkLst>
        </pc:picChg>
        <pc:picChg chg="add del">
          <ac:chgData name="Edna Leonardo" userId="90809bba564dd05f" providerId="LiveId" clId="{C49D4C57-B143-4864-9887-86AE60BEFA9B}" dt="2020-08-02T01:20:50.383" v="10623"/>
          <ac:picMkLst>
            <pc:docMk/>
            <pc:sldMk cId="1098378767" sldId="276"/>
            <ac:picMk id="5" creationId="{235C531C-639C-4376-A896-FBEAC60757A5}"/>
          </ac:picMkLst>
        </pc:picChg>
      </pc:sldChg>
      <pc:sldChg chg="addSp delSp modSp new del mod">
        <pc:chgData name="Edna Leonardo" userId="90809bba564dd05f" providerId="LiveId" clId="{C49D4C57-B143-4864-9887-86AE60BEFA9B}" dt="2020-08-02T01:17:56.537" v="10599" actId="2696"/>
        <pc:sldMkLst>
          <pc:docMk/>
          <pc:sldMk cId="3694502216" sldId="276"/>
        </pc:sldMkLst>
        <pc:spChg chg="mod">
          <ac:chgData name="Edna Leonardo" userId="90809bba564dd05f" providerId="LiveId" clId="{C49D4C57-B143-4864-9887-86AE60BEFA9B}" dt="2020-08-02T01:16:23.458" v="10598"/>
          <ac:spMkLst>
            <pc:docMk/>
            <pc:sldMk cId="3694502216" sldId="276"/>
            <ac:spMk id="2" creationId="{E523106A-2F59-4773-A21E-DC174935D8A4}"/>
          </ac:spMkLst>
        </pc:spChg>
        <pc:spChg chg="del mod">
          <ac:chgData name="Edna Leonardo" userId="90809bba564dd05f" providerId="LiveId" clId="{C49D4C57-B143-4864-9887-86AE60BEFA9B}" dt="2020-08-02T01:12:51.487" v="10573"/>
          <ac:spMkLst>
            <pc:docMk/>
            <pc:sldMk cId="3694502216" sldId="276"/>
            <ac:spMk id="3" creationId="{CEEC70C2-F35E-48DB-A155-2D73CCD24A20}"/>
          </ac:spMkLst>
        </pc:spChg>
        <pc:picChg chg="add mod">
          <ac:chgData name="Edna Leonardo" userId="90809bba564dd05f" providerId="LiveId" clId="{C49D4C57-B143-4864-9887-86AE60BEFA9B}" dt="2020-08-02T01:13:26.773" v="10579" actId="14100"/>
          <ac:picMkLst>
            <pc:docMk/>
            <pc:sldMk cId="3694502216" sldId="276"/>
            <ac:picMk id="4" creationId="{01482682-D29E-465E-AEBF-9AD5C8FB1F7E}"/>
          </ac:picMkLst>
        </pc:picChg>
        <pc:picChg chg="add del mod">
          <ac:chgData name="Edna Leonardo" userId="90809bba564dd05f" providerId="LiveId" clId="{C49D4C57-B143-4864-9887-86AE60BEFA9B}" dt="2020-08-02T01:14:32.371" v="10583"/>
          <ac:picMkLst>
            <pc:docMk/>
            <pc:sldMk cId="3694502216" sldId="276"/>
            <ac:picMk id="5" creationId="{F3DCC9B7-0468-4DF8-9FF5-5AD35EBFB836}"/>
          </ac:picMkLst>
        </pc:picChg>
      </pc:sldChg>
      <pc:sldChg chg="addSp delSp modSp new mod">
        <pc:chgData name="Edna Leonardo" userId="90809bba564dd05f" providerId="LiveId" clId="{C49D4C57-B143-4864-9887-86AE60BEFA9B}" dt="2020-08-02T01:40:52.063" v="10750" actId="20577"/>
        <pc:sldMkLst>
          <pc:docMk/>
          <pc:sldMk cId="2107391175" sldId="277"/>
        </pc:sldMkLst>
        <pc:spChg chg="mod">
          <ac:chgData name="Edna Leonardo" userId="90809bba564dd05f" providerId="LiveId" clId="{C49D4C57-B143-4864-9887-86AE60BEFA9B}" dt="2020-08-02T01:40:52.063" v="10750" actId="20577"/>
          <ac:spMkLst>
            <pc:docMk/>
            <pc:sldMk cId="2107391175" sldId="277"/>
            <ac:spMk id="2" creationId="{98B9933A-8273-4206-BB9B-2C38B51D08F8}"/>
          </ac:spMkLst>
        </pc:spChg>
        <pc:spChg chg="del mod">
          <ac:chgData name="Edna Leonardo" userId="90809bba564dd05f" providerId="LiveId" clId="{C49D4C57-B143-4864-9887-86AE60BEFA9B}" dt="2020-08-02T01:28:15.612" v="10670"/>
          <ac:spMkLst>
            <pc:docMk/>
            <pc:sldMk cId="2107391175" sldId="277"/>
            <ac:spMk id="3" creationId="{318120DF-6935-406C-B4E5-4087971FCCD4}"/>
          </ac:spMkLst>
        </pc:spChg>
        <pc:picChg chg="add mod">
          <ac:chgData name="Edna Leonardo" userId="90809bba564dd05f" providerId="LiveId" clId="{C49D4C57-B143-4864-9887-86AE60BEFA9B}" dt="2020-08-02T01:36:51.964" v="10709" actId="1076"/>
          <ac:picMkLst>
            <pc:docMk/>
            <pc:sldMk cId="2107391175" sldId="277"/>
            <ac:picMk id="4" creationId="{C264C545-F8FB-4D52-8D47-508D1C1E659F}"/>
          </ac:picMkLst>
        </pc:picChg>
        <pc:picChg chg="add mod">
          <ac:chgData name="Edna Leonardo" userId="90809bba564dd05f" providerId="LiveId" clId="{C49D4C57-B143-4864-9887-86AE60BEFA9B}" dt="2020-08-02T01:31:07.732" v="10689" actId="14100"/>
          <ac:picMkLst>
            <pc:docMk/>
            <pc:sldMk cId="2107391175" sldId="277"/>
            <ac:picMk id="5" creationId="{2C35119E-C564-4EE7-96EA-012B5DA275B1}"/>
          </ac:picMkLst>
        </pc:picChg>
      </pc:sldChg>
      <pc:sldChg chg="addSp modSp new del">
        <pc:chgData name="Edna Leonardo" userId="90809bba564dd05f" providerId="LiveId" clId="{C49D4C57-B143-4864-9887-86AE60BEFA9B}" dt="2020-08-02T02:05:07.833" v="11014" actId="2696"/>
        <pc:sldMkLst>
          <pc:docMk/>
          <pc:sldMk cId="699904585" sldId="278"/>
        </pc:sldMkLst>
        <pc:spChg chg="add mod">
          <ac:chgData name="Edna Leonardo" userId="90809bba564dd05f" providerId="LiveId" clId="{C49D4C57-B143-4864-9887-86AE60BEFA9B}" dt="2020-08-02T02:04:57.306" v="11012" actId="571"/>
          <ac:spMkLst>
            <pc:docMk/>
            <pc:sldMk cId="699904585" sldId="278"/>
            <ac:spMk id="5" creationId="{62D3B8CF-1810-4F6A-95F7-ADD0A46ABD6C}"/>
          </ac:spMkLst>
        </pc:spChg>
        <pc:spChg chg="add mod">
          <ac:chgData name="Edna Leonardo" userId="90809bba564dd05f" providerId="LiveId" clId="{C49D4C57-B143-4864-9887-86AE60BEFA9B}" dt="2020-08-02T02:05:01.316" v="11013" actId="571"/>
          <ac:spMkLst>
            <pc:docMk/>
            <pc:sldMk cId="699904585" sldId="278"/>
            <ac:spMk id="6" creationId="{AB31A289-F80B-4790-B674-E6826E9710C8}"/>
          </ac:spMkLst>
        </pc:spChg>
      </pc:sldChg>
      <pc:sldChg chg="addSp delSp modSp new del mod">
        <pc:chgData name="Edna Leonardo" userId="90809bba564dd05f" providerId="LiveId" clId="{C49D4C57-B143-4864-9887-86AE60BEFA9B}" dt="2020-08-02T02:02:03.869" v="11000" actId="2696"/>
        <pc:sldMkLst>
          <pc:docMk/>
          <pc:sldMk cId="1278863661" sldId="278"/>
        </pc:sldMkLst>
        <pc:spChg chg="mod">
          <ac:chgData name="Edna Leonardo" userId="90809bba564dd05f" providerId="LiveId" clId="{C49D4C57-B143-4864-9887-86AE60BEFA9B}" dt="2020-08-02T01:59:23.316" v="10993" actId="1076"/>
          <ac:spMkLst>
            <pc:docMk/>
            <pc:sldMk cId="1278863661" sldId="278"/>
            <ac:spMk id="2" creationId="{609D9A45-1C35-4B28-9423-B57CEF76047C}"/>
          </ac:spMkLst>
        </pc:spChg>
        <pc:spChg chg="del mod">
          <ac:chgData name="Edna Leonardo" userId="90809bba564dd05f" providerId="LiveId" clId="{C49D4C57-B143-4864-9887-86AE60BEFA9B}" dt="2020-08-02T02:00:29.079" v="10999"/>
          <ac:spMkLst>
            <pc:docMk/>
            <pc:sldMk cId="1278863661" sldId="278"/>
            <ac:spMk id="3" creationId="{6715ABC0-2DC9-4FAC-A289-CA5CBB08CA2F}"/>
          </ac:spMkLst>
        </pc:spChg>
        <pc:picChg chg="add mod">
          <ac:chgData name="Edna Leonardo" userId="90809bba564dd05f" providerId="LiveId" clId="{C49D4C57-B143-4864-9887-86AE60BEFA9B}" dt="2020-08-02T02:00:29.079" v="10999"/>
          <ac:picMkLst>
            <pc:docMk/>
            <pc:sldMk cId="1278863661" sldId="278"/>
            <ac:picMk id="4" creationId="{58177343-D986-4D6E-86A3-15E0DC8D6CE8}"/>
          </ac:picMkLst>
        </pc:picChg>
      </pc:sldChg>
      <pc:sldChg chg="addSp modSp new del">
        <pc:chgData name="Edna Leonardo" userId="90809bba564dd05f" providerId="LiveId" clId="{C49D4C57-B143-4864-9887-86AE60BEFA9B}" dt="2020-08-02T02:02:57.019" v="11003" actId="2696"/>
        <pc:sldMkLst>
          <pc:docMk/>
          <pc:sldMk cId="2908194030" sldId="278"/>
        </pc:sldMkLst>
        <pc:spChg chg="add mod">
          <ac:chgData name="Edna Leonardo" userId="90809bba564dd05f" providerId="LiveId" clId="{C49D4C57-B143-4864-9887-86AE60BEFA9B}" dt="2020-08-02T02:02:45.984" v="11002" actId="571"/>
          <ac:spMkLst>
            <pc:docMk/>
            <pc:sldMk cId="2908194030" sldId="278"/>
            <ac:spMk id="5" creationId="{34EFC6F5-F322-48A7-A841-D0A513E2AE21}"/>
          </ac:spMkLst>
        </pc:spChg>
      </pc:sldChg>
      <pc:sldChg chg="addSp delSp modSp new mod setBg setClrOvrMap">
        <pc:chgData name="Edna Leonardo" userId="90809bba564dd05f" providerId="LiveId" clId="{C49D4C57-B143-4864-9887-86AE60BEFA9B}" dt="2020-08-02T02:26:46.186" v="11238"/>
        <pc:sldMkLst>
          <pc:docMk/>
          <pc:sldMk cId="3540899562" sldId="278"/>
        </pc:sldMkLst>
        <pc:spChg chg="mod ord">
          <ac:chgData name="Edna Leonardo" userId="90809bba564dd05f" providerId="LiveId" clId="{C49D4C57-B143-4864-9887-86AE60BEFA9B}" dt="2020-08-02T02:21:34.495" v="11197" actId="14100"/>
          <ac:spMkLst>
            <pc:docMk/>
            <pc:sldMk cId="3540899562" sldId="278"/>
            <ac:spMk id="2" creationId="{F4DE352C-0D26-4FAA-950B-3EA24009E1C2}"/>
          </ac:spMkLst>
        </pc:spChg>
        <pc:spChg chg="del mod">
          <ac:chgData name="Edna Leonardo" userId="90809bba564dd05f" providerId="LiveId" clId="{C49D4C57-B143-4864-9887-86AE60BEFA9B}" dt="2020-08-02T02:06:54.540" v="11024"/>
          <ac:spMkLst>
            <pc:docMk/>
            <pc:sldMk cId="3540899562" sldId="278"/>
            <ac:spMk id="3" creationId="{301DA9A3-70A4-43FC-A346-D9D3D03582D3}"/>
          </ac:spMkLst>
        </pc:spChg>
        <pc:spChg chg="add del mod">
          <ac:chgData name="Edna Leonardo" userId="90809bba564dd05f" providerId="LiveId" clId="{C49D4C57-B143-4864-9887-86AE60BEFA9B}" dt="2020-08-02T02:10:10.698" v="11067" actId="22"/>
          <ac:spMkLst>
            <pc:docMk/>
            <pc:sldMk cId="3540899562" sldId="278"/>
            <ac:spMk id="6" creationId="{DA402A3E-001F-43BA-A7F1-6092FE957DE4}"/>
          </ac:spMkLst>
        </pc:spChg>
        <pc:spChg chg="add del">
          <ac:chgData name="Edna Leonardo" userId="90809bba564dd05f" providerId="LiveId" clId="{C49D4C57-B143-4864-9887-86AE60BEFA9B}" dt="2020-08-02T02:16:56.222" v="11139" actId="26606"/>
          <ac:spMkLst>
            <pc:docMk/>
            <pc:sldMk cId="3540899562" sldId="278"/>
            <ac:spMk id="8" creationId="{07D219C4-8367-4BC4-88A7-E7FB5D7D7F4A}"/>
          </ac:spMkLst>
        </pc:spChg>
        <pc:spChg chg="add del">
          <ac:chgData name="Edna Leonardo" userId="90809bba564dd05f" providerId="LiveId" clId="{C49D4C57-B143-4864-9887-86AE60BEFA9B}" dt="2020-08-02T02:16:58.993" v="11141" actId="26606"/>
          <ac:spMkLst>
            <pc:docMk/>
            <pc:sldMk cId="3540899562" sldId="278"/>
            <ac:spMk id="14" creationId="{A23430B4-C2B6-48DA-A79F-757492AF8EB6}"/>
          </ac:spMkLst>
        </pc:spChg>
        <pc:spChg chg="add del">
          <ac:chgData name="Edna Leonardo" userId="90809bba564dd05f" providerId="LiveId" clId="{C49D4C57-B143-4864-9887-86AE60BEFA9B}" dt="2020-08-02T02:16:58.993" v="11141" actId="26606"/>
          <ac:spMkLst>
            <pc:docMk/>
            <pc:sldMk cId="3540899562" sldId="278"/>
            <ac:spMk id="15" creationId="{8C767BFD-0850-4A68-986E-2EFA49C816C4}"/>
          </ac:spMkLst>
        </pc:spChg>
        <pc:spChg chg="add del">
          <ac:chgData name="Edna Leonardo" userId="90809bba564dd05f" providerId="LiveId" clId="{C49D4C57-B143-4864-9887-86AE60BEFA9B}" dt="2020-08-02T02:17:06.398" v="11143" actId="26606"/>
          <ac:spMkLst>
            <pc:docMk/>
            <pc:sldMk cId="3540899562" sldId="278"/>
            <ac:spMk id="17" creationId="{CBDDD243-ED5F-4896-B18B-ABCF4B7E12C9}"/>
          </ac:spMkLst>
        </pc:spChg>
        <pc:spChg chg="add del">
          <ac:chgData name="Edna Leonardo" userId="90809bba564dd05f" providerId="LiveId" clId="{C49D4C57-B143-4864-9887-86AE60BEFA9B}" dt="2020-08-02T02:17:06.398" v="11143" actId="26606"/>
          <ac:spMkLst>
            <pc:docMk/>
            <pc:sldMk cId="3540899562" sldId="278"/>
            <ac:spMk id="18" creationId="{319E6BB3-DF2B-4751-97C5-B3DB949AED9A}"/>
          </ac:spMkLst>
        </pc:spChg>
        <pc:spChg chg="add del">
          <ac:chgData name="Edna Leonardo" userId="90809bba564dd05f" providerId="LiveId" clId="{C49D4C57-B143-4864-9887-86AE60BEFA9B}" dt="2020-08-02T02:17:06.398" v="11143" actId="26606"/>
          <ac:spMkLst>
            <pc:docMk/>
            <pc:sldMk cId="3540899562" sldId="278"/>
            <ac:spMk id="19" creationId="{76C7A4D8-0F30-4A6A-82FD-1D63FFDD07EB}"/>
          </ac:spMkLst>
        </pc:spChg>
        <pc:spChg chg="add del">
          <ac:chgData name="Edna Leonardo" userId="90809bba564dd05f" providerId="LiveId" clId="{C49D4C57-B143-4864-9887-86AE60BEFA9B}" dt="2020-08-02T02:17:09.840" v="11145" actId="26606"/>
          <ac:spMkLst>
            <pc:docMk/>
            <pc:sldMk cId="3540899562" sldId="278"/>
            <ac:spMk id="22" creationId="{7DD035E9-9492-4A96-8BC3-7FB24D7F94BC}"/>
          </ac:spMkLst>
        </pc:spChg>
        <pc:spChg chg="add del">
          <ac:chgData name="Edna Leonardo" userId="90809bba564dd05f" providerId="LiveId" clId="{C49D4C57-B143-4864-9887-86AE60BEFA9B}" dt="2020-08-02T02:17:09.840" v="11145" actId="26606"/>
          <ac:spMkLst>
            <pc:docMk/>
            <pc:sldMk cId="3540899562" sldId="278"/>
            <ac:spMk id="24" creationId="{BC26D66C-9927-41C6-A981-D1521CBE147E}"/>
          </ac:spMkLst>
        </pc:spChg>
        <pc:spChg chg="add del">
          <ac:chgData name="Edna Leonardo" userId="90809bba564dd05f" providerId="LiveId" clId="{C49D4C57-B143-4864-9887-86AE60BEFA9B}" dt="2020-08-02T02:17:13.553" v="11147" actId="26606"/>
          <ac:spMkLst>
            <pc:docMk/>
            <pc:sldMk cId="3540899562" sldId="278"/>
            <ac:spMk id="26" creationId="{82A97ED7-208C-4CA1-8732-4EAE6AA23287}"/>
          </ac:spMkLst>
        </pc:spChg>
        <pc:spChg chg="add del">
          <ac:chgData name="Edna Leonardo" userId="90809bba564dd05f" providerId="LiveId" clId="{C49D4C57-B143-4864-9887-86AE60BEFA9B}" dt="2020-08-02T02:17:16.321" v="11149" actId="26606"/>
          <ac:spMkLst>
            <pc:docMk/>
            <pc:sldMk cId="3540899562" sldId="278"/>
            <ac:spMk id="28" creationId="{C5B09DEE-41F5-426C-A70D-D2F8F726514E}"/>
          </ac:spMkLst>
        </pc:spChg>
        <pc:spChg chg="add del">
          <ac:chgData name="Edna Leonardo" userId="90809bba564dd05f" providerId="LiveId" clId="{C49D4C57-B143-4864-9887-86AE60BEFA9B}" dt="2020-08-02T02:17:18.951" v="11151" actId="26606"/>
          <ac:spMkLst>
            <pc:docMk/>
            <pc:sldMk cId="3540899562" sldId="278"/>
            <ac:spMk id="30" creationId="{18A0B9D9-13A6-4794-AC5C-C3498B024A6A}"/>
          </ac:spMkLst>
        </pc:spChg>
        <pc:spChg chg="add del">
          <ac:chgData name="Edna Leonardo" userId="90809bba564dd05f" providerId="LiveId" clId="{C49D4C57-B143-4864-9887-86AE60BEFA9B}" dt="2020-08-02T02:17:26.066" v="11153" actId="26606"/>
          <ac:spMkLst>
            <pc:docMk/>
            <pc:sldMk cId="3540899562" sldId="278"/>
            <ac:spMk id="32" creationId="{57D175FC-84CC-4D12-A5E2-FA27D934E9CE}"/>
          </ac:spMkLst>
        </pc:spChg>
        <pc:spChg chg="add del">
          <ac:chgData name="Edna Leonardo" userId="90809bba564dd05f" providerId="LiveId" clId="{C49D4C57-B143-4864-9887-86AE60BEFA9B}" dt="2020-08-02T02:17:26.066" v="11153" actId="26606"/>
          <ac:spMkLst>
            <pc:docMk/>
            <pc:sldMk cId="3540899562" sldId="278"/>
            <ac:spMk id="34" creationId="{5213F023-BEFB-4902-8DDA-FE209E1D5604}"/>
          </ac:spMkLst>
        </pc:spChg>
        <pc:spChg chg="add del">
          <ac:chgData name="Edna Leonardo" userId="90809bba564dd05f" providerId="LiveId" clId="{C49D4C57-B143-4864-9887-86AE60BEFA9B}" dt="2020-08-02T02:17:29.537" v="11155" actId="26606"/>
          <ac:spMkLst>
            <pc:docMk/>
            <pc:sldMk cId="3540899562" sldId="278"/>
            <ac:spMk id="36" creationId="{CA4D39DB-AFA4-47BA-A7F2-13A71D210C66}"/>
          </ac:spMkLst>
        </pc:spChg>
        <pc:spChg chg="add del">
          <ac:chgData name="Edna Leonardo" userId="90809bba564dd05f" providerId="LiveId" clId="{C49D4C57-B143-4864-9887-86AE60BEFA9B}" dt="2020-08-02T02:17:29.537" v="11155" actId="26606"/>
          <ac:spMkLst>
            <pc:docMk/>
            <pc:sldMk cId="3540899562" sldId="278"/>
            <ac:spMk id="37" creationId="{4DEBED9B-2E3F-455B-9B31-E10D935BAF9F}"/>
          </ac:spMkLst>
        </pc:spChg>
        <pc:spChg chg="add del">
          <ac:chgData name="Edna Leonardo" userId="90809bba564dd05f" providerId="LiveId" clId="{C49D4C57-B143-4864-9887-86AE60BEFA9B}" dt="2020-08-02T02:17:34.387" v="11157" actId="26606"/>
          <ac:spMkLst>
            <pc:docMk/>
            <pc:sldMk cId="3540899562" sldId="278"/>
            <ac:spMk id="39" creationId="{4038CB10-1F5C-4D54-9DF7-12586DE5B007}"/>
          </ac:spMkLst>
        </pc:spChg>
        <pc:spChg chg="add del">
          <ac:chgData name="Edna Leonardo" userId="90809bba564dd05f" providerId="LiveId" clId="{C49D4C57-B143-4864-9887-86AE60BEFA9B}" dt="2020-08-02T02:17:34.387" v="11157" actId="26606"/>
          <ac:spMkLst>
            <pc:docMk/>
            <pc:sldMk cId="3540899562" sldId="278"/>
            <ac:spMk id="40" creationId="{73ED6512-6858-4552-B699-9A97FE9A4EA2}"/>
          </ac:spMkLst>
        </pc:spChg>
        <pc:spChg chg="add del">
          <ac:chgData name="Edna Leonardo" userId="90809bba564dd05f" providerId="LiveId" clId="{C49D4C57-B143-4864-9887-86AE60BEFA9B}" dt="2020-08-02T02:17:34.387" v="11157" actId="26606"/>
          <ac:spMkLst>
            <pc:docMk/>
            <pc:sldMk cId="3540899562" sldId="278"/>
            <ac:spMk id="41" creationId="{94173DAA-3DF2-40A7-8822-F1962E2C11B5}"/>
          </ac:spMkLst>
        </pc:spChg>
        <pc:spChg chg="add del">
          <ac:chgData name="Edna Leonardo" userId="90809bba564dd05f" providerId="LiveId" clId="{C49D4C57-B143-4864-9887-86AE60BEFA9B}" dt="2020-08-02T02:17:40.857" v="11159" actId="26606"/>
          <ac:spMkLst>
            <pc:docMk/>
            <pc:sldMk cId="3540899562" sldId="278"/>
            <ac:spMk id="43" creationId="{2F9DD134-BDDA-43D2-BA83-10196C81975E}"/>
          </ac:spMkLst>
        </pc:spChg>
        <pc:spChg chg="add del">
          <ac:chgData name="Edna Leonardo" userId="90809bba564dd05f" providerId="LiveId" clId="{C49D4C57-B143-4864-9887-86AE60BEFA9B}" dt="2020-08-02T02:17:44.593" v="11161" actId="26606"/>
          <ac:spMkLst>
            <pc:docMk/>
            <pc:sldMk cId="3540899562" sldId="278"/>
            <ac:spMk id="45" creationId="{4FAE1107-CEC3-4041-8BAA-CDB6F6759B35}"/>
          </ac:spMkLst>
        </pc:spChg>
        <pc:spChg chg="add del">
          <ac:chgData name="Edna Leonardo" userId="90809bba564dd05f" providerId="LiveId" clId="{C49D4C57-B143-4864-9887-86AE60BEFA9B}" dt="2020-08-02T02:17:44.593" v="11161" actId="26606"/>
          <ac:spMkLst>
            <pc:docMk/>
            <pc:sldMk cId="3540899562" sldId="278"/>
            <ac:spMk id="47" creationId="{0D347F1A-F91F-47F3-8AD8-853A56692448}"/>
          </ac:spMkLst>
        </pc:spChg>
        <pc:spChg chg="add del">
          <ac:chgData name="Edna Leonardo" userId="90809bba564dd05f" providerId="LiveId" clId="{C49D4C57-B143-4864-9887-86AE60BEFA9B}" dt="2020-08-02T02:18:06.150" v="11163" actId="26606"/>
          <ac:spMkLst>
            <pc:docMk/>
            <pc:sldMk cId="3540899562" sldId="278"/>
            <ac:spMk id="49" creationId="{4C3B64BD-F06B-4578-8EA9-D34F1893172A}"/>
          </ac:spMkLst>
        </pc:spChg>
        <pc:spChg chg="add mod">
          <ac:chgData name="Edna Leonardo" userId="90809bba564dd05f" providerId="LiveId" clId="{C49D4C57-B143-4864-9887-86AE60BEFA9B}" dt="2020-08-02T02:23:48.659" v="11227" actId="20577"/>
          <ac:spMkLst>
            <pc:docMk/>
            <pc:sldMk cId="3540899562" sldId="278"/>
            <ac:spMk id="52" creationId="{07D219C4-8367-4BC4-88A7-E7FB5D7D7F4A}"/>
          </ac:spMkLst>
        </pc:spChg>
        <pc:picChg chg="add mod">
          <ac:chgData name="Edna Leonardo" userId="90809bba564dd05f" providerId="LiveId" clId="{C49D4C57-B143-4864-9887-86AE60BEFA9B}" dt="2020-08-02T02:26:46.186" v="11238"/>
          <ac:picMkLst>
            <pc:docMk/>
            <pc:sldMk cId="3540899562" sldId="278"/>
            <ac:picMk id="4" creationId="{DF6560E4-E2CA-4B03-8BE0-AE0439338816}"/>
          </ac:picMkLst>
        </pc:picChg>
        <pc:cxnChg chg="add del">
          <ac:chgData name="Edna Leonardo" userId="90809bba564dd05f" providerId="LiveId" clId="{C49D4C57-B143-4864-9887-86AE60BEFA9B}" dt="2020-08-02T02:16:56.222" v="11139" actId="26606"/>
          <ac:cxnSpMkLst>
            <pc:docMk/>
            <pc:sldMk cId="3540899562" sldId="278"/>
            <ac:cxnSpMk id="11" creationId="{5ECB1430-5CD1-470D-8F0F-7EDE4C790297}"/>
          </ac:cxnSpMkLst>
        </pc:cxnChg>
        <pc:cxnChg chg="add del">
          <ac:chgData name="Edna Leonardo" userId="90809bba564dd05f" providerId="LiveId" clId="{C49D4C57-B143-4864-9887-86AE60BEFA9B}" dt="2020-08-02T02:16:58.993" v="11141" actId="26606"/>
          <ac:cxnSpMkLst>
            <pc:docMk/>
            <pc:sldMk cId="3540899562" sldId="278"/>
            <ac:cxnSpMk id="13" creationId="{7153BDBF-1B08-496E-BED4-E0DE721A00AB}"/>
          </ac:cxnSpMkLst>
        </pc:cxnChg>
        <pc:cxnChg chg="add del">
          <ac:chgData name="Edna Leonardo" userId="90809bba564dd05f" providerId="LiveId" clId="{C49D4C57-B143-4864-9887-86AE60BEFA9B}" dt="2020-08-02T02:17:06.398" v="11143" actId="26606"/>
          <ac:cxnSpMkLst>
            <pc:docMk/>
            <pc:sldMk cId="3540899562" sldId="278"/>
            <ac:cxnSpMk id="20" creationId="{A61721DD-D110-44EE-82A7-D56AB687E614}"/>
          </ac:cxnSpMkLst>
        </pc:cxnChg>
        <pc:cxnChg chg="add del">
          <ac:chgData name="Edna Leonardo" userId="90809bba564dd05f" providerId="LiveId" clId="{C49D4C57-B143-4864-9887-86AE60BEFA9B}" dt="2020-08-02T02:17:09.840" v="11145" actId="26606"/>
          <ac:cxnSpMkLst>
            <pc:docMk/>
            <pc:sldMk cId="3540899562" sldId="278"/>
            <ac:cxnSpMk id="23" creationId="{EEFBDC43-ADB2-4EDE-8696-528BCABD17DA}"/>
          </ac:cxnSpMkLst>
        </pc:cxnChg>
        <pc:cxnChg chg="add del">
          <ac:chgData name="Edna Leonardo" userId="90809bba564dd05f" providerId="LiveId" clId="{C49D4C57-B143-4864-9887-86AE60BEFA9B}" dt="2020-08-02T02:17:26.066" v="11153" actId="26606"/>
          <ac:cxnSpMkLst>
            <pc:docMk/>
            <pc:sldMk cId="3540899562" sldId="278"/>
            <ac:cxnSpMk id="33" creationId="{8AC38328-2D50-4DDB-BD20-28DE12E4996E}"/>
          </ac:cxnSpMkLst>
        </pc:cxnChg>
        <pc:cxnChg chg="add del">
          <ac:chgData name="Edna Leonardo" userId="90809bba564dd05f" providerId="LiveId" clId="{C49D4C57-B143-4864-9887-86AE60BEFA9B}" dt="2020-08-02T02:17:44.593" v="11161" actId="26606"/>
          <ac:cxnSpMkLst>
            <pc:docMk/>
            <pc:sldMk cId="3540899562" sldId="278"/>
            <ac:cxnSpMk id="46" creationId="{1AEA88FB-F5DD-45CE-AAE1-7B33D0ABDD25}"/>
          </ac:cxnSpMkLst>
        </pc:cxnChg>
        <pc:cxnChg chg="add">
          <ac:chgData name="Edna Leonardo" userId="90809bba564dd05f" providerId="LiveId" clId="{C49D4C57-B143-4864-9887-86AE60BEFA9B}" dt="2020-08-02T02:18:06.229" v="11164" actId="26606"/>
          <ac:cxnSpMkLst>
            <pc:docMk/>
            <pc:sldMk cId="3540899562" sldId="278"/>
            <ac:cxnSpMk id="51" creationId="{5ECB1430-5CD1-470D-8F0F-7EDE4C790297}"/>
          </ac:cxnSpMkLst>
        </pc:cxnChg>
      </pc:sldChg>
      <pc:sldChg chg="modSp new mod">
        <pc:chgData name="Edna Leonardo" userId="90809bba564dd05f" providerId="LiveId" clId="{C49D4C57-B143-4864-9887-86AE60BEFA9B}" dt="2020-08-02T02:29:27.563" v="11273" actId="20577"/>
        <pc:sldMkLst>
          <pc:docMk/>
          <pc:sldMk cId="2062145202" sldId="279"/>
        </pc:sldMkLst>
        <pc:spChg chg="mod">
          <ac:chgData name="Edna Leonardo" userId="90809bba564dd05f" providerId="LiveId" clId="{C49D4C57-B143-4864-9887-86AE60BEFA9B}" dt="2020-08-02T02:29:27.563" v="11273" actId="20577"/>
          <ac:spMkLst>
            <pc:docMk/>
            <pc:sldMk cId="2062145202" sldId="279"/>
            <ac:spMk id="2" creationId="{B0AF7615-ED63-4CEF-8390-4281E7B5480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DE52D-B3CC-4B6E-A588-7C9D040A72AC}" type="datetimeFigureOut">
              <a:rPr lang="pt-BR" smtClean="0"/>
              <a:t>01/08/2020</a:t>
            </a:fld>
            <a:endParaRPr lang="pt-BR" dirty="0"/>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dirty="0"/>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dirty="0"/>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091F0E-39A6-41A0-B46A-7B3873173A38}" type="slidenum">
              <a:rPr lang="pt-BR" smtClean="0"/>
              <a:t>‹nº›</a:t>
            </a:fld>
            <a:endParaRPr lang="pt-BR" dirty="0"/>
          </a:p>
        </p:txBody>
      </p:sp>
    </p:spTree>
    <p:extLst>
      <p:ext uri="{BB962C8B-B14F-4D97-AF65-F5344CB8AC3E}">
        <p14:creationId xmlns:p14="http://schemas.microsoft.com/office/powerpoint/2010/main" val="528160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a:t>
            </a:r>
          </a:p>
        </p:txBody>
      </p:sp>
      <p:sp>
        <p:nvSpPr>
          <p:cNvPr id="4" name="Espaço Reservado para Número de Slide 3"/>
          <p:cNvSpPr>
            <a:spLocks noGrp="1"/>
          </p:cNvSpPr>
          <p:nvPr>
            <p:ph type="sldNum" sz="quarter" idx="5"/>
          </p:nvPr>
        </p:nvSpPr>
        <p:spPr/>
        <p:txBody>
          <a:bodyPr/>
          <a:lstStyle/>
          <a:p>
            <a:fld id="{C4091F0E-39A6-41A0-B46A-7B3873173A38}" type="slidenum">
              <a:rPr lang="pt-BR" smtClean="0"/>
              <a:t>8</a:t>
            </a:fld>
            <a:endParaRPr lang="pt-BR" dirty="0"/>
          </a:p>
        </p:txBody>
      </p:sp>
    </p:spTree>
    <p:extLst>
      <p:ext uri="{BB962C8B-B14F-4D97-AF65-F5344CB8AC3E}">
        <p14:creationId xmlns:p14="http://schemas.microsoft.com/office/powerpoint/2010/main" val="10779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C4091F0E-39A6-41A0-B46A-7B3873173A38}" type="slidenum">
              <a:rPr lang="pt-BR" smtClean="0"/>
              <a:t>10</a:t>
            </a:fld>
            <a:endParaRPr lang="pt-BR" dirty="0"/>
          </a:p>
        </p:txBody>
      </p:sp>
    </p:spTree>
    <p:extLst>
      <p:ext uri="{BB962C8B-B14F-4D97-AF65-F5344CB8AC3E}">
        <p14:creationId xmlns:p14="http://schemas.microsoft.com/office/powerpoint/2010/main" val="4061175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pt-BR"/>
              <a:t>Clique para editar o título mestre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lvl1pPr algn="l">
              <a:defRPr/>
            </a:lvl1pPr>
          </a:lstStyle>
          <a:p>
            <a:fld id="{22133AA7-C12F-4852-969E-21D677D844B2}" type="datetimeFigureOut">
              <a:rPr lang="pt-BR" smtClean="0"/>
              <a:t>01/08/2020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471D251A-B7B4-4A72-9E09-8012167DF022}" type="slidenum">
              <a:rPr lang="pt-BR" smtClean="0"/>
              <a:t>‹nº›</a:t>
            </a:fld>
            <a:endParaRPr lang="pt-BR"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922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2133AA7-C12F-4852-969E-21D677D844B2}" type="datetimeFigureOut">
              <a:rPr lang="pt-BR" smtClean="0"/>
              <a:t>01/08/2020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471D251A-B7B4-4A72-9E09-8012167DF022}" type="slidenum">
              <a:rPr lang="pt-BR" smtClean="0"/>
              <a:t>‹nº›</a:t>
            </a:fld>
            <a:endParaRPr lang="pt-BR" dirty="0"/>
          </a:p>
        </p:txBody>
      </p:sp>
    </p:spTree>
    <p:extLst>
      <p:ext uri="{BB962C8B-B14F-4D97-AF65-F5344CB8AC3E}">
        <p14:creationId xmlns:p14="http://schemas.microsoft.com/office/powerpoint/2010/main" val="2533830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pt-BR"/>
              <a:t>Clique para editar o título mestre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2133AA7-C12F-4852-969E-21D677D844B2}" type="datetimeFigureOut">
              <a:rPr lang="pt-BR" smtClean="0"/>
              <a:t>01/08/2020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471D251A-B7B4-4A72-9E09-8012167DF022}" type="slidenum">
              <a:rPr lang="pt-BR" smtClean="0"/>
              <a:t>‹nº›</a:t>
            </a:fld>
            <a:endParaRPr lang="pt-BR"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090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2133AA7-C12F-4852-969E-21D677D844B2}" type="datetimeFigureOut">
              <a:rPr lang="pt-BR" smtClean="0"/>
              <a:t>01/08/2020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471D251A-B7B4-4A72-9E09-8012167DF022}" type="slidenum">
              <a:rPr lang="pt-BR" smtClean="0"/>
              <a:t>‹nº›</a:t>
            </a:fld>
            <a:endParaRPr lang="pt-BR" dirty="0"/>
          </a:p>
        </p:txBody>
      </p:sp>
    </p:spTree>
    <p:extLst>
      <p:ext uri="{BB962C8B-B14F-4D97-AF65-F5344CB8AC3E}">
        <p14:creationId xmlns:p14="http://schemas.microsoft.com/office/powerpoint/2010/main" val="627282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pt-BR"/>
              <a:t>Clique para editar o título mestre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22133AA7-C12F-4852-969E-21D677D844B2}" type="datetimeFigureOut">
              <a:rPr lang="pt-BR" smtClean="0"/>
              <a:t>01/08/2020</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471D251A-B7B4-4A72-9E09-8012167DF022}" type="slidenum">
              <a:rPr lang="pt-BR" smtClean="0"/>
              <a:t>‹nº›</a:t>
            </a:fld>
            <a:endParaRPr lang="pt-BR"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636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pt-BR"/>
              <a:t>Clique para editar o título mestre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2133AA7-C12F-4852-969E-21D677D844B2}" type="datetimeFigureOut">
              <a:rPr lang="pt-BR" smtClean="0"/>
              <a:t>01/08/2020</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471D251A-B7B4-4A72-9E09-8012167DF022}" type="slidenum">
              <a:rPr lang="pt-BR" smtClean="0"/>
              <a:t>‹nº›</a:t>
            </a:fld>
            <a:endParaRPr lang="pt-BR" dirty="0"/>
          </a:p>
        </p:txBody>
      </p:sp>
    </p:spTree>
    <p:extLst>
      <p:ext uri="{BB962C8B-B14F-4D97-AF65-F5344CB8AC3E}">
        <p14:creationId xmlns:p14="http://schemas.microsoft.com/office/powerpoint/2010/main" val="117212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1024128" y="2967788"/>
            <a:ext cx="4754880" cy="3341572"/>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pt-BR"/>
              <a:t>Clique para editar o texto mestre</a:t>
            </a:r>
          </a:p>
        </p:txBody>
      </p:sp>
      <p:sp>
        <p:nvSpPr>
          <p:cNvPr id="6" name="Content Placeholder 5"/>
          <p:cNvSpPr>
            <a:spLocks noGrp="1"/>
          </p:cNvSpPr>
          <p:nvPr>
            <p:ph sz="quarter" idx="4"/>
          </p:nvPr>
        </p:nvSpPr>
        <p:spPr>
          <a:xfrm>
            <a:off x="5990888" y="2967788"/>
            <a:ext cx="4754880" cy="3341572"/>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2133AA7-C12F-4852-969E-21D677D844B2}" type="datetimeFigureOut">
              <a:rPr lang="pt-BR" smtClean="0"/>
              <a:t>01/08/2020</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471D251A-B7B4-4A72-9E09-8012167DF022}" type="slidenum">
              <a:rPr lang="pt-BR" smtClean="0"/>
              <a:t>‹nº›</a:t>
            </a:fld>
            <a:endParaRPr lang="pt-BR" dirty="0"/>
          </a:p>
        </p:txBody>
      </p:sp>
    </p:spTree>
    <p:extLst>
      <p:ext uri="{BB962C8B-B14F-4D97-AF65-F5344CB8AC3E}">
        <p14:creationId xmlns:p14="http://schemas.microsoft.com/office/powerpoint/2010/main" val="4289666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2133AA7-C12F-4852-969E-21D677D844B2}" type="datetimeFigureOut">
              <a:rPr lang="pt-BR" smtClean="0"/>
              <a:t>01/08/2020</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471D251A-B7B4-4A72-9E09-8012167DF022}" type="slidenum">
              <a:rPr lang="pt-BR" smtClean="0"/>
              <a:t>‹nº›</a:t>
            </a:fld>
            <a:endParaRPr lang="pt-BR" dirty="0"/>
          </a:p>
        </p:txBody>
      </p:sp>
    </p:spTree>
    <p:extLst>
      <p:ext uri="{BB962C8B-B14F-4D97-AF65-F5344CB8AC3E}">
        <p14:creationId xmlns:p14="http://schemas.microsoft.com/office/powerpoint/2010/main" val="861509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33AA7-C12F-4852-969E-21D677D844B2}" type="datetimeFigureOut">
              <a:rPr lang="pt-BR" smtClean="0"/>
              <a:t>01/08/2020</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471D251A-B7B4-4A72-9E09-8012167DF022}" type="slidenum">
              <a:rPr lang="pt-BR" smtClean="0"/>
              <a:t>‹nº›</a:t>
            </a:fld>
            <a:endParaRPr lang="pt-BR" dirty="0"/>
          </a:p>
        </p:txBody>
      </p:sp>
    </p:spTree>
    <p:extLst>
      <p:ext uri="{BB962C8B-B14F-4D97-AF65-F5344CB8AC3E}">
        <p14:creationId xmlns:p14="http://schemas.microsoft.com/office/powerpoint/2010/main" val="219192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pt-BR"/>
              <a:t>Clique para editar o título mestre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22133AA7-C12F-4852-969E-21D677D844B2}" type="datetimeFigureOut">
              <a:rPr lang="pt-BR" smtClean="0"/>
              <a:t>01/08/2020</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471D251A-B7B4-4A72-9E09-8012167DF022}" type="slidenum">
              <a:rPr lang="pt-BR" smtClean="0"/>
              <a:t>‹nº›</a:t>
            </a:fld>
            <a:endParaRPr lang="pt-BR" dirty="0"/>
          </a:p>
        </p:txBody>
      </p:sp>
    </p:spTree>
    <p:extLst>
      <p:ext uri="{BB962C8B-B14F-4D97-AF65-F5344CB8AC3E}">
        <p14:creationId xmlns:p14="http://schemas.microsoft.com/office/powerpoint/2010/main" val="2333613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Date Placeholder 4"/>
          <p:cNvSpPr>
            <a:spLocks noGrp="1"/>
          </p:cNvSpPr>
          <p:nvPr>
            <p:ph type="dt" sz="half" idx="10"/>
          </p:nvPr>
        </p:nvSpPr>
        <p:spPr/>
        <p:txBody>
          <a:bodyPr/>
          <a:lstStyle/>
          <a:p>
            <a:fld id="{22133AA7-C12F-4852-969E-21D677D844B2}" type="datetimeFigureOut">
              <a:rPr lang="pt-BR" smtClean="0"/>
              <a:t>01/08/2020</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471D251A-B7B4-4A72-9E09-8012167DF022}" type="slidenum">
              <a:rPr lang="pt-BR" smtClean="0"/>
              <a:t>‹nº›</a:t>
            </a:fld>
            <a:endParaRPr lang="pt-BR"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044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2133AA7-C12F-4852-969E-21D677D844B2}" type="datetimeFigureOut">
              <a:rPr lang="pt-BR" smtClean="0"/>
              <a:t>01/08/2020</a:t>
            </a:fld>
            <a:endParaRPr lang="pt-BR"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pt-BR"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71D251A-B7B4-4A72-9E09-8012167DF022}" type="slidenum">
              <a:rPr lang="pt-BR" smtClean="0"/>
              <a:t>‹nº›</a:t>
            </a:fld>
            <a:endParaRPr lang="pt-BR"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772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id="{DF6560E4-E2CA-4B03-8BE0-AE0439338816}"/>
              </a:ext>
            </a:extLst>
          </p:cNvPr>
          <p:cNvPicPr>
            <a:picLocks noChangeAspect="1"/>
          </p:cNvPicPr>
          <p:nvPr/>
        </p:nvPicPr>
        <p:blipFill rotWithShape="1">
          <a:blip r:embed="rId2">
            <a:duotone>
              <a:prstClr val="black"/>
              <a:schemeClr val="tx2">
                <a:tint val="45000"/>
                <a:satMod val="400000"/>
              </a:schemeClr>
            </a:duotone>
            <a:alphaModFix amt="25000"/>
          </a:blip>
          <a:srcRect t="25447" b="5535"/>
          <a:stretch/>
        </p:blipFill>
        <p:spPr bwMode="white">
          <a:xfrm>
            <a:off x="0" y="0"/>
            <a:ext cx="12191980" cy="6847115"/>
          </a:xfrm>
          <a:prstGeom prst="rect">
            <a:avLst/>
          </a:prstGeom>
        </p:spPr>
      </p:pic>
      <p:sp>
        <p:nvSpPr>
          <p:cNvPr id="2" name="Título 1">
            <a:extLst>
              <a:ext uri="{FF2B5EF4-FFF2-40B4-BE49-F238E27FC236}">
                <a16:creationId xmlns:a16="http://schemas.microsoft.com/office/drawing/2014/main" id="{F4DE352C-0D26-4FAA-950B-3EA24009E1C2}"/>
              </a:ext>
            </a:extLst>
          </p:cNvPr>
          <p:cNvSpPr>
            <a:spLocks noGrp="1"/>
          </p:cNvSpPr>
          <p:nvPr>
            <p:ph type="title"/>
          </p:nvPr>
        </p:nvSpPr>
        <p:spPr>
          <a:xfrm>
            <a:off x="1024128" y="5704114"/>
            <a:ext cx="9720072" cy="838200"/>
          </a:xfrm>
        </p:spPr>
        <p:txBody>
          <a:bodyPr>
            <a:normAutofit/>
          </a:bodyPr>
          <a:lstStyle/>
          <a:p>
            <a:r>
              <a:rPr lang="pt-BR" sz="2000" dirty="0">
                <a:solidFill>
                  <a:schemeClr val="tx1"/>
                </a:solidFill>
              </a:rPr>
              <a:t>painel de azulejos, Praia de botafogo </a:t>
            </a:r>
            <a:r>
              <a:rPr lang="pt-BR" sz="2000" dirty="0" err="1">
                <a:solidFill>
                  <a:schemeClr val="tx1"/>
                </a:solidFill>
              </a:rPr>
              <a:t>Botafogo</a:t>
            </a:r>
            <a:r>
              <a:rPr lang="pt-BR" sz="2000" dirty="0">
                <a:solidFill>
                  <a:schemeClr val="tx1"/>
                </a:solidFill>
              </a:rPr>
              <a:t>, Fundação Getúlio Vargas, 1962. Foto: Tuca </a:t>
            </a:r>
            <a:r>
              <a:rPr lang="pt-BR" sz="2000" dirty="0" err="1">
                <a:solidFill>
                  <a:schemeClr val="tx1"/>
                </a:solidFill>
              </a:rPr>
              <a:t>Reinés</a:t>
            </a:r>
            <a:r>
              <a:rPr lang="pt-BR" sz="2000" dirty="0">
                <a:solidFill>
                  <a:schemeClr val="tx1"/>
                </a:solidFill>
              </a:rPr>
              <a:t>. Fonte: https://fundathos.org.br/abreGaleria.php?idgal=111</a:t>
            </a:r>
          </a:p>
        </p:txBody>
      </p:sp>
      <p:cxnSp>
        <p:nvCxnSpPr>
          <p:cNvPr id="51" name="Straight Connector 10">
            <a:extLst>
              <a:ext uri="{FF2B5EF4-FFF2-40B4-BE49-F238E27FC236}">
                <a16:creationId xmlns:a16="http://schemas.microsoft.com/office/drawing/2014/main" id="{5ECB1430-5CD1-470D-8F0F-7EDE4C790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52" name="Content Placeholder 7">
            <a:extLst>
              <a:ext uri="{FF2B5EF4-FFF2-40B4-BE49-F238E27FC236}">
                <a16:creationId xmlns:a16="http://schemas.microsoft.com/office/drawing/2014/main" id="{07D219C4-8367-4BC4-88A7-E7FB5D7D7F4A}"/>
              </a:ext>
            </a:extLst>
          </p:cNvPr>
          <p:cNvSpPr>
            <a:spLocks noGrp="1"/>
          </p:cNvSpPr>
          <p:nvPr>
            <p:ph idx="1"/>
          </p:nvPr>
        </p:nvSpPr>
        <p:spPr>
          <a:xfrm>
            <a:off x="762000" y="826325"/>
            <a:ext cx="9263668" cy="914400"/>
          </a:xfrm>
        </p:spPr>
        <p:txBody>
          <a:bodyPr>
            <a:normAutofit/>
          </a:bodyPr>
          <a:lstStyle/>
          <a:p>
            <a:r>
              <a:rPr lang="en-US" sz="3200" dirty="0"/>
              <a:t>ARTES DE ATHOS BULCÃO</a:t>
            </a:r>
          </a:p>
        </p:txBody>
      </p:sp>
    </p:spTree>
    <p:extLst>
      <p:ext uri="{BB962C8B-B14F-4D97-AF65-F5344CB8AC3E}">
        <p14:creationId xmlns:p14="http://schemas.microsoft.com/office/powerpoint/2010/main" val="354089956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EA0477-E51E-4314-9BA0-3AA1C4A59A38}"/>
              </a:ext>
            </a:extLst>
          </p:cNvPr>
          <p:cNvSpPr>
            <a:spLocks noGrp="1"/>
          </p:cNvSpPr>
          <p:nvPr>
            <p:ph type="title"/>
          </p:nvPr>
        </p:nvSpPr>
        <p:spPr>
          <a:xfrm>
            <a:off x="1024128" y="838200"/>
            <a:ext cx="4389120" cy="1055840"/>
          </a:xfrm>
        </p:spPr>
        <p:txBody>
          <a:bodyPr/>
          <a:lstStyle/>
          <a:p>
            <a:r>
              <a:rPr lang="pt-BR" dirty="0"/>
              <a:t>desenho      </a:t>
            </a:r>
          </a:p>
        </p:txBody>
      </p:sp>
      <p:pic>
        <p:nvPicPr>
          <p:cNvPr id="6" name="Espaço Reservado para Conteúdo 5" descr="Uma imagem contendo comida&#10;&#10;Descrição gerada automaticamente">
            <a:extLst>
              <a:ext uri="{FF2B5EF4-FFF2-40B4-BE49-F238E27FC236}">
                <a16:creationId xmlns:a16="http://schemas.microsoft.com/office/drawing/2014/main" id="{2C6390C4-A925-4A5D-9852-16B7AB44427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41477" y="2140677"/>
            <a:ext cx="4963886" cy="3581931"/>
          </a:xfrm>
        </p:spPr>
      </p:pic>
      <p:sp>
        <p:nvSpPr>
          <p:cNvPr id="4" name="Espaço Reservado para Texto 3">
            <a:extLst>
              <a:ext uri="{FF2B5EF4-FFF2-40B4-BE49-F238E27FC236}">
                <a16:creationId xmlns:a16="http://schemas.microsoft.com/office/drawing/2014/main" id="{7D9F9F32-6326-4904-A5C2-F33B438858BE}"/>
              </a:ext>
            </a:extLst>
          </p:cNvPr>
          <p:cNvSpPr>
            <a:spLocks noGrp="1"/>
          </p:cNvSpPr>
          <p:nvPr>
            <p:ph type="body" sz="half" idx="2"/>
          </p:nvPr>
        </p:nvSpPr>
        <p:spPr>
          <a:xfrm>
            <a:off x="1024128" y="2260879"/>
            <a:ext cx="4834062" cy="3581931"/>
          </a:xfrm>
        </p:spPr>
        <p:txBody>
          <a:bodyPr/>
          <a:lstStyle/>
          <a:p>
            <a:r>
              <a:rPr lang="pt-BR" dirty="0"/>
              <a:t>Essa produção é de desenho livre, onde os alunos criaram a partir da forma dos azulejos da fachada do prédio do Hospital da Lagoa, RJ. Após a visualização da imagem da obra, alguns alunos relataram conhecer o local devido a tratamentos de saúde. Eles sugestionaram que as formas pareciam com: beijinhos de batom, hamburger, docinhos, grãos de café, </a:t>
            </a:r>
            <a:r>
              <a:rPr lang="pt-BR" dirty="0" err="1"/>
              <a:t>pokébola</a:t>
            </a:r>
            <a:r>
              <a:rPr lang="pt-BR" dirty="0"/>
              <a:t> (compartimento em forma esférica criada para armazenar os </a:t>
            </a:r>
            <a:r>
              <a:rPr lang="pt-BR" dirty="0" err="1"/>
              <a:t>Pokémons</a:t>
            </a:r>
            <a:r>
              <a:rPr lang="pt-BR" dirty="0"/>
              <a:t>). Eles receberam os desenhos xerografados, e a partir das ideias sugeridas, criaram composições utilizando lápis de cor e hidrocor.</a:t>
            </a:r>
          </a:p>
          <a:p>
            <a:endParaRPr lang="pt-BR" dirty="0"/>
          </a:p>
        </p:txBody>
      </p:sp>
    </p:spTree>
    <p:extLst>
      <p:ext uri="{BB962C8B-B14F-4D97-AF65-F5344CB8AC3E}">
        <p14:creationId xmlns:p14="http://schemas.microsoft.com/office/powerpoint/2010/main" val="245860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3EC420-3F22-4979-84EE-46E28F7CC113}"/>
              </a:ext>
            </a:extLst>
          </p:cNvPr>
          <p:cNvSpPr>
            <a:spLocks noGrp="1"/>
          </p:cNvSpPr>
          <p:nvPr>
            <p:ph type="title"/>
          </p:nvPr>
        </p:nvSpPr>
        <p:spPr>
          <a:xfrm>
            <a:off x="838200" y="5475514"/>
            <a:ext cx="10058400" cy="1306286"/>
          </a:xfrm>
        </p:spPr>
        <p:txBody>
          <a:bodyPr>
            <a:normAutofit/>
          </a:bodyPr>
          <a:lstStyle/>
          <a:p>
            <a:r>
              <a:rPr lang="pt-BR" sz="2000" dirty="0"/>
              <a:t>Painel de azulejos, Aeroporto Internacional Juscelino Kubitschek, 1993. . Foto: Edgard Cesar. </a:t>
            </a:r>
            <a:r>
              <a:rPr lang="pt-BR" sz="2000" dirty="0" err="1"/>
              <a:t>Fonte:https</a:t>
            </a:r>
            <a:r>
              <a:rPr lang="pt-BR" sz="2000" dirty="0"/>
              <a:t>://fundathos.org.br/</a:t>
            </a:r>
            <a:r>
              <a:rPr lang="pt-BR" sz="2000" dirty="0" err="1"/>
              <a:t>abreGaleria.php?idgal</a:t>
            </a:r>
            <a:r>
              <a:rPr lang="pt-BR" sz="2000" dirty="0"/>
              <a:t>=49  </a:t>
            </a:r>
          </a:p>
        </p:txBody>
      </p:sp>
      <p:pic>
        <p:nvPicPr>
          <p:cNvPr id="4" name="Espaço Reservado para Conteúdo 3">
            <a:extLst>
              <a:ext uri="{FF2B5EF4-FFF2-40B4-BE49-F238E27FC236}">
                <a16:creationId xmlns:a16="http://schemas.microsoft.com/office/drawing/2014/main" id="{3BC6AD13-7291-4B0C-877D-9F72886EF461}"/>
              </a:ext>
            </a:extLst>
          </p:cNvPr>
          <p:cNvPicPr>
            <a:picLocks noGrp="1" noChangeAspect="1"/>
          </p:cNvPicPr>
          <p:nvPr>
            <p:ph idx="1"/>
          </p:nvPr>
        </p:nvPicPr>
        <p:blipFill>
          <a:blip r:embed="rId2"/>
          <a:stretch>
            <a:fillRect/>
          </a:stretch>
        </p:blipFill>
        <p:spPr>
          <a:xfrm>
            <a:off x="772886" y="544287"/>
            <a:ext cx="10091057" cy="4841648"/>
          </a:xfrm>
          <a:prstGeom prst="rect">
            <a:avLst/>
          </a:prstGeom>
        </p:spPr>
      </p:pic>
    </p:spTree>
    <p:extLst>
      <p:ext uri="{BB962C8B-B14F-4D97-AF65-F5344CB8AC3E}">
        <p14:creationId xmlns:p14="http://schemas.microsoft.com/office/powerpoint/2010/main" val="1098378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4BF625-632D-4F9D-8D73-BF9D14AE1C5E}"/>
              </a:ext>
            </a:extLst>
          </p:cNvPr>
          <p:cNvSpPr>
            <a:spLocks noGrp="1"/>
          </p:cNvSpPr>
          <p:nvPr>
            <p:ph type="title"/>
          </p:nvPr>
        </p:nvSpPr>
        <p:spPr/>
        <p:txBody>
          <a:bodyPr/>
          <a:lstStyle/>
          <a:p>
            <a:r>
              <a:rPr lang="pt-BR" dirty="0"/>
              <a:t>pintura</a:t>
            </a:r>
          </a:p>
        </p:txBody>
      </p:sp>
      <p:sp>
        <p:nvSpPr>
          <p:cNvPr id="3" name="Espaço Reservado para Conteúdo 2">
            <a:extLst>
              <a:ext uri="{FF2B5EF4-FFF2-40B4-BE49-F238E27FC236}">
                <a16:creationId xmlns:a16="http://schemas.microsoft.com/office/drawing/2014/main" id="{5F9C2E38-9E53-4A6D-B995-B7682B582627}"/>
              </a:ext>
            </a:extLst>
          </p:cNvPr>
          <p:cNvSpPr>
            <a:spLocks noGrp="1"/>
          </p:cNvSpPr>
          <p:nvPr>
            <p:ph sz="half" idx="1"/>
          </p:nvPr>
        </p:nvSpPr>
        <p:spPr/>
        <p:txBody>
          <a:bodyPr/>
          <a:lstStyle/>
          <a:p>
            <a:r>
              <a:rPr lang="pt-BR" dirty="0"/>
              <a:t>As crianças decidiram que a produção da obra deveria ser com pintura, então entre tantas imagens vistas, optaram por essa, “ela parece uma seta, podemos apontá-la para qualquer lugar”. A imagem representa o painel de azulejos do aeroporto de Brasília. Com a turma dividida em grupos, o material foi entregue para que pudessem executar a tarefa. O material utilizado foi tinta guache e pincéis.</a:t>
            </a:r>
          </a:p>
        </p:txBody>
      </p:sp>
      <p:pic>
        <p:nvPicPr>
          <p:cNvPr id="6" name="Espaço Reservado para Conteúdo 5">
            <a:extLst>
              <a:ext uri="{FF2B5EF4-FFF2-40B4-BE49-F238E27FC236}">
                <a16:creationId xmlns:a16="http://schemas.microsoft.com/office/drawing/2014/main" id="{E71B56B4-F8BE-46E9-B9CF-E69B8F28919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858397" y="2286000"/>
            <a:ext cx="4309476" cy="4022725"/>
          </a:xfrm>
        </p:spPr>
      </p:pic>
    </p:spTree>
    <p:extLst>
      <p:ext uri="{BB962C8B-B14F-4D97-AF65-F5344CB8AC3E}">
        <p14:creationId xmlns:p14="http://schemas.microsoft.com/office/powerpoint/2010/main" val="2082968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98635F-0B91-4664-8C95-E3546872E01F}"/>
              </a:ext>
            </a:extLst>
          </p:cNvPr>
          <p:cNvSpPr>
            <a:spLocks noGrp="1"/>
          </p:cNvSpPr>
          <p:nvPr>
            <p:ph type="title"/>
          </p:nvPr>
        </p:nvSpPr>
        <p:spPr>
          <a:xfrm>
            <a:off x="1338943" y="5257799"/>
            <a:ext cx="9252857" cy="1077247"/>
          </a:xfrm>
        </p:spPr>
        <p:txBody>
          <a:bodyPr>
            <a:normAutofit/>
          </a:bodyPr>
          <a:lstStyle/>
          <a:p>
            <a:r>
              <a:rPr lang="pt-BR" sz="2000" dirty="0"/>
              <a:t>Painel de azulejos, Entre quadras 307/308 Sul, Igrejinha Nossa Senhora de Fátima, 1957. Foto: Ricardo </a:t>
            </a:r>
            <a:r>
              <a:rPr lang="pt-BR" sz="2000" dirty="0" err="1"/>
              <a:t>Padue</a:t>
            </a:r>
            <a:r>
              <a:rPr lang="pt-BR" sz="2000" dirty="0"/>
              <a:t>. Fonte: https://fundathos.org.br/abreGaleria.php?idgal=86</a:t>
            </a:r>
          </a:p>
        </p:txBody>
      </p:sp>
      <p:pic>
        <p:nvPicPr>
          <p:cNvPr id="4" name="Espaço Reservado para Conteúdo 3">
            <a:extLst>
              <a:ext uri="{FF2B5EF4-FFF2-40B4-BE49-F238E27FC236}">
                <a16:creationId xmlns:a16="http://schemas.microsoft.com/office/drawing/2014/main" id="{C7C03818-0770-4A80-9B72-11C128DE3F76}"/>
              </a:ext>
            </a:extLst>
          </p:cNvPr>
          <p:cNvPicPr>
            <a:picLocks noGrp="1" noChangeAspect="1"/>
          </p:cNvPicPr>
          <p:nvPr>
            <p:ph idx="1"/>
          </p:nvPr>
        </p:nvPicPr>
        <p:blipFill>
          <a:blip r:embed="rId2"/>
          <a:stretch>
            <a:fillRect/>
          </a:stretch>
        </p:blipFill>
        <p:spPr>
          <a:xfrm>
            <a:off x="794657" y="446314"/>
            <a:ext cx="10286999" cy="4440468"/>
          </a:xfrm>
          <a:prstGeom prst="rect">
            <a:avLst/>
          </a:prstGeom>
        </p:spPr>
      </p:pic>
    </p:spTree>
    <p:extLst>
      <p:ext uri="{BB962C8B-B14F-4D97-AF65-F5344CB8AC3E}">
        <p14:creationId xmlns:p14="http://schemas.microsoft.com/office/powerpoint/2010/main" val="472439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19679B-7AE8-443F-B09D-B37DAF8B31AE}"/>
              </a:ext>
            </a:extLst>
          </p:cNvPr>
          <p:cNvSpPr>
            <a:spLocks noGrp="1"/>
          </p:cNvSpPr>
          <p:nvPr>
            <p:ph type="title"/>
          </p:nvPr>
        </p:nvSpPr>
        <p:spPr/>
        <p:txBody>
          <a:bodyPr/>
          <a:lstStyle/>
          <a:p>
            <a:r>
              <a:rPr lang="pt-BR" dirty="0"/>
              <a:t>Colorir, recortar e colar</a:t>
            </a:r>
          </a:p>
        </p:txBody>
      </p:sp>
      <p:sp>
        <p:nvSpPr>
          <p:cNvPr id="3" name="Espaço Reservado para Conteúdo 2">
            <a:extLst>
              <a:ext uri="{FF2B5EF4-FFF2-40B4-BE49-F238E27FC236}">
                <a16:creationId xmlns:a16="http://schemas.microsoft.com/office/drawing/2014/main" id="{BA613E62-DBF1-4351-BFE4-5F4BB3D564A6}"/>
              </a:ext>
            </a:extLst>
          </p:cNvPr>
          <p:cNvSpPr>
            <a:spLocks noGrp="1"/>
          </p:cNvSpPr>
          <p:nvPr>
            <p:ph sz="half" idx="1"/>
          </p:nvPr>
        </p:nvSpPr>
        <p:spPr/>
        <p:txBody>
          <a:bodyPr/>
          <a:lstStyle/>
          <a:p>
            <a:r>
              <a:rPr lang="pt-BR" dirty="0"/>
              <a:t>A produção figurativa do artista no painel de azulejos, da Igrejinha N.S. de Fátima, inspirou  na escolha dessa produção. O tema Natividade foi discutido e acolhido para uma proposta múltipla. Os desenhos foram entregues xerografados, os alunos iriam colorir, recortar e posteriormente colá-los na cartolina. A atividade recriou a fachada da construção. Utilizou-se lápis de cor, hidrocor, tesoura e cola nesta atividade.</a:t>
            </a:r>
          </a:p>
        </p:txBody>
      </p:sp>
      <p:pic>
        <p:nvPicPr>
          <p:cNvPr id="6" name="Espaço Reservado para Conteúdo 5" descr="Uma imagem contendo vestuário, grama, tecido&#10;&#10;Descrição gerada automaticamente">
            <a:extLst>
              <a:ext uri="{FF2B5EF4-FFF2-40B4-BE49-F238E27FC236}">
                <a16:creationId xmlns:a16="http://schemas.microsoft.com/office/drawing/2014/main" id="{9C254751-457E-4DC3-8C77-44966B341BE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44589" y="2083443"/>
            <a:ext cx="5061373" cy="3796029"/>
          </a:xfrm>
        </p:spPr>
      </p:pic>
    </p:spTree>
    <p:extLst>
      <p:ext uri="{BB962C8B-B14F-4D97-AF65-F5344CB8AC3E}">
        <p14:creationId xmlns:p14="http://schemas.microsoft.com/office/powerpoint/2010/main" val="3590568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B9933A-8273-4206-BB9B-2C38B51D08F8}"/>
              </a:ext>
            </a:extLst>
          </p:cNvPr>
          <p:cNvSpPr>
            <a:spLocks noGrp="1"/>
          </p:cNvSpPr>
          <p:nvPr>
            <p:ph type="title"/>
          </p:nvPr>
        </p:nvSpPr>
        <p:spPr>
          <a:xfrm>
            <a:off x="1273629" y="5486400"/>
            <a:ext cx="9100456" cy="827314"/>
          </a:xfrm>
        </p:spPr>
        <p:txBody>
          <a:bodyPr>
            <a:normAutofit/>
          </a:bodyPr>
          <a:lstStyle/>
          <a:p>
            <a:r>
              <a:rPr lang="pt-BR" sz="2000" dirty="0"/>
              <a:t>Máscara Istambul,1994  E  MÁSCARA SATIRICOM, 1994 Acervo particular . Foto: Arquivo </a:t>
            </a:r>
            <a:br>
              <a:rPr lang="pt-BR" sz="2000" dirty="0"/>
            </a:br>
            <a:r>
              <a:rPr lang="pt-BR" sz="2000" dirty="0"/>
              <a:t>FONTE: https://fundathos.org.br/abreGaleria.php?idgal=94</a:t>
            </a:r>
          </a:p>
        </p:txBody>
      </p:sp>
      <p:pic>
        <p:nvPicPr>
          <p:cNvPr id="4" name="Espaço Reservado para Conteúdo 3">
            <a:extLst>
              <a:ext uri="{FF2B5EF4-FFF2-40B4-BE49-F238E27FC236}">
                <a16:creationId xmlns:a16="http://schemas.microsoft.com/office/drawing/2014/main" id="{C264C545-F8FB-4D52-8D47-508D1C1E659F}"/>
              </a:ext>
            </a:extLst>
          </p:cNvPr>
          <p:cNvPicPr>
            <a:picLocks noGrp="1" noChangeAspect="1"/>
          </p:cNvPicPr>
          <p:nvPr>
            <p:ph idx="1"/>
          </p:nvPr>
        </p:nvPicPr>
        <p:blipFill>
          <a:blip r:embed="rId2"/>
          <a:stretch>
            <a:fillRect/>
          </a:stretch>
        </p:blipFill>
        <p:spPr>
          <a:xfrm>
            <a:off x="6302828" y="544286"/>
            <a:ext cx="4735285" cy="4572000"/>
          </a:xfrm>
          <a:prstGeom prst="rect">
            <a:avLst/>
          </a:prstGeom>
        </p:spPr>
      </p:pic>
      <p:pic>
        <p:nvPicPr>
          <p:cNvPr id="5" name="Imagem 4">
            <a:extLst>
              <a:ext uri="{FF2B5EF4-FFF2-40B4-BE49-F238E27FC236}">
                <a16:creationId xmlns:a16="http://schemas.microsoft.com/office/drawing/2014/main" id="{2C35119E-C564-4EE7-96EA-012B5DA275B1}"/>
              </a:ext>
            </a:extLst>
          </p:cNvPr>
          <p:cNvPicPr>
            <a:picLocks noChangeAspect="1"/>
          </p:cNvPicPr>
          <p:nvPr/>
        </p:nvPicPr>
        <p:blipFill>
          <a:blip r:embed="rId3"/>
          <a:stretch>
            <a:fillRect/>
          </a:stretch>
        </p:blipFill>
        <p:spPr>
          <a:xfrm>
            <a:off x="699344" y="544286"/>
            <a:ext cx="4906799" cy="4572000"/>
          </a:xfrm>
          <a:prstGeom prst="rect">
            <a:avLst/>
          </a:prstGeom>
        </p:spPr>
      </p:pic>
    </p:spTree>
    <p:extLst>
      <p:ext uri="{BB962C8B-B14F-4D97-AF65-F5344CB8AC3E}">
        <p14:creationId xmlns:p14="http://schemas.microsoft.com/office/powerpoint/2010/main" val="2107391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CA8EFD-277F-4B93-B2DE-37E603B29DC3}"/>
              </a:ext>
            </a:extLst>
          </p:cNvPr>
          <p:cNvSpPr>
            <a:spLocks noGrp="1"/>
          </p:cNvSpPr>
          <p:nvPr>
            <p:ph type="title"/>
          </p:nvPr>
        </p:nvSpPr>
        <p:spPr/>
        <p:txBody>
          <a:bodyPr/>
          <a:lstStyle/>
          <a:p>
            <a:r>
              <a:rPr lang="pt-BR" dirty="0"/>
              <a:t>máscaras</a:t>
            </a:r>
          </a:p>
        </p:txBody>
      </p:sp>
      <p:sp>
        <p:nvSpPr>
          <p:cNvPr id="3" name="Espaço Reservado para Conteúdo 2">
            <a:extLst>
              <a:ext uri="{FF2B5EF4-FFF2-40B4-BE49-F238E27FC236}">
                <a16:creationId xmlns:a16="http://schemas.microsoft.com/office/drawing/2014/main" id="{2781A3FC-CECA-473D-8AA4-0E59B467E8F8}"/>
              </a:ext>
            </a:extLst>
          </p:cNvPr>
          <p:cNvSpPr>
            <a:spLocks noGrp="1"/>
          </p:cNvSpPr>
          <p:nvPr>
            <p:ph sz="half" idx="1"/>
          </p:nvPr>
        </p:nvSpPr>
        <p:spPr/>
        <p:txBody>
          <a:bodyPr/>
          <a:lstStyle/>
          <a:p>
            <a:r>
              <a:rPr lang="pt-BR" dirty="0"/>
              <a:t>O universo mágico  que a produção das máscaras criado pelo artista, nos envolveu e despertou grande interesse em representá-la. Sua forma foi xerografada e com muita criatividade, os alunos foram dando espaço a uma nova personagem. Os materiais utilizados nessa atividade foram: papéis coloridos, cola colorida, lantejoulas, retalhos de </a:t>
            </a:r>
            <a:r>
              <a:rPr lang="pt-BR" dirty="0" err="1"/>
              <a:t>e.v.a</a:t>
            </a:r>
            <a:r>
              <a:rPr lang="pt-BR" dirty="0"/>
              <a:t>., lápis de cor, hidrocor.</a:t>
            </a:r>
          </a:p>
        </p:txBody>
      </p:sp>
      <p:pic>
        <p:nvPicPr>
          <p:cNvPr id="6" name="Espaço Reservado para Conteúdo 5">
            <a:extLst>
              <a:ext uri="{FF2B5EF4-FFF2-40B4-BE49-F238E27FC236}">
                <a16:creationId xmlns:a16="http://schemas.microsoft.com/office/drawing/2014/main" id="{61924EE1-5652-40FD-BD87-7AA7F5D8C7A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89638" y="2514402"/>
            <a:ext cx="4754562" cy="3565921"/>
          </a:xfrm>
        </p:spPr>
      </p:pic>
    </p:spTree>
    <p:extLst>
      <p:ext uri="{BB962C8B-B14F-4D97-AF65-F5344CB8AC3E}">
        <p14:creationId xmlns:p14="http://schemas.microsoft.com/office/powerpoint/2010/main" val="29864340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AF7615-ED63-4CEF-8390-4281E7B54802}"/>
              </a:ext>
            </a:extLst>
          </p:cNvPr>
          <p:cNvSpPr>
            <a:spLocks noGrp="1"/>
          </p:cNvSpPr>
          <p:nvPr>
            <p:ph type="title"/>
          </p:nvPr>
        </p:nvSpPr>
        <p:spPr/>
        <p:txBody>
          <a:bodyPr/>
          <a:lstStyle/>
          <a:p>
            <a:r>
              <a:rPr lang="pt-BR"/>
              <a:t>avaliação</a:t>
            </a:r>
          </a:p>
        </p:txBody>
      </p:sp>
      <p:sp>
        <p:nvSpPr>
          <p:cNvPr id="3" name="Espaço Reservado para Conteúdo 2">
            <a:extLst>
              <a:ext uri="{FF2B5EF4-FFF2-40B4-BE49-F238E27FC236}">
                <a16:creationId xmlns:a16="http://schemas.microsoft.com/office/drawing/2014/main" id="{C121264C-6917-416E-AC23-E6483748796F}"/>
              </a:ext>
            </a:extLst>
          </p:cNvPr>
          <p:cNvSpPr>
            <a:spLocks noGrp="1"/>
          </p:cNvSpPr>
          <p:nvPr>
            <p:ph idx="1"/>
          </p:nvPr>
        </p:nvSpPr>
        <p:spPr/>
        <p:txBody>
          <a:bodyPr/>
          <a:lstStyle/>
          <a:p>
            <a:endParaRPr lang="pt-BR"/>
          </a:p>
        </p:txBody>
      </p:sp>
    </p:spTree>
    <p:extLst>
      <p:ext uri="{BB962C8B-B14F-4D97-AF65-F5344CB8AC3E}">
        <p14:creationId xmlns:p14="http://schemas.microsoft.com/office/powerpoint/2010/main" val="2062145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4128" y="829994"/>
            <a:ext cx="9568543" cy="861747"/>
          </a:xfrm>
        </p:spPr>
        <p:txBody>
          <a:bodyPr/>
          <a:lstStyle/>
          <a:p>
            <a:r>
              <a:rPr lang="pt-BR" dirty="0">
                <a:cs typeface="Calibri" panose="020F0502020204030204" pitchFamily="34" charset="0"/>
              </a:rPr>
              <a:t>Como surgiu o projeto</a:t>
            </a:r>
          </a:p>
        </p:txBody>
      </p:sp>
      <p:sp>
        <p:nvSpPr>
          <p:cNvPr id="3" name="Espaço Reservado para Conteúdo 2"/>
          <p:cNvSpPr>
            <a:spLocks noGrp="1"/>
          </p:cNvSpPr>
          <p:nvPr>
            <p:ph idx="1"/>
          </p:nvPr>
        </p:nvSpPr>
        <p:spPr/>
        <p:txBody>
          <a:bodyPr>
            <a:normAutofit/>
          </a:bodyPr>
          <a:lstStyle/>
          <a:p>
            <a:pPr marL="0" indent="0">
              <a:buNone/>
            </a:pPr>
            <a:r>
              <a:rPr lang="pt-BR" sz="3200" dirty="0">
                <a:latin typeface="+mj-lt"/>
                <a:cs typeface="Calibri" panose="020F0502020204030204" pitchFamily="34" charset="0"/>
              </a:rPr>
              <a:t>A ideia surgiu durante uma visita a exposição do artista no C.C.B.B. do Rio de Janeiro. As obras do artista imersas num universo de cores e formas geométricas me levou a idealizar o projeto. Considerei o conhecimento prévio dos alunos e a aprendizagem significativa como itens de total relevância no desenvolvimento do projeto. Como as obras do artistas possuem grande destaque na arquitetura, iniciei a apresentação com uma atividade que fazia alusão a obra do artista (Painel de azulejo, Praça da Apoteose). </a:t>
            </a:r>
            <a:r>
              <a:rPr lang="pt-BR" sz="3200" dirty="0">
                <a:latin typeface="Calibri" panose="020F0502020204030204" pitchFamily="34" charset="0"/>
                <a:cs typeface="Calibri" panose="020F0502020204030204" pitchFamily="34" charset="0"/>
              </a:rPr>
              <a:t> </a:t>
            </a:r>
          </a:p>
          <a:p>
            <a:pPr marL="0" indent="0">
              <a:buNone/>
            </a:pPr>
            <a:endParaRPr lang="pt-BR"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8452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Lançamento do projeto</a:t>
            </a:r>
          </a:p>
        </p:txBody>
      </p:sp>
      <p:sp>
        <p:nvSpPr>
          <p:cNvPr id="3" name="Espaço Reservado para Conteúdo 2"/>
          <p:cNvSpPr>
            <a:spLocks noGrp="1"/>
          </p:cNvSpPr>
          <p:nvPr>
            <p:ph idx="1"/>
          </p:nvPr>
        </p:nvSpPr>
        <p:spPr/>
        <p:txBody>
          <a:bodyPr/>
          <a:lstStyle/>
          <a:p>
            <a:r>
              <a:rPr lang="pt-BR" dirty="0"/>
              <a:t>Foi desenvolvido um jogo de quebra-cabeça, em alusão a obra “ Painel de azulejos” que faz parte do Sambódromo do Rio de Janeiro. As peças possuíam apenas um linha curva ou eram em branco. O jogo tem como objetivo , estimular as crianças a montarem uma imagem. E assim com a turma dividida em grupos, cada aluno recebeu um cartão e foram logo aproximando com os dos outros, afim de criarem formas figurativas mas, no decorrer da formação, viram que não conseguiam. Então, fui explicando a eles que existem formações abstratas, o que favoreceu a compreensão e aproximação das obras do artista.  </a:t>
            </a:r>
          </a:p>
        </p:txBody>
      </p:sp>
    </p:spTree>
    <p:extLst>
      <p:ext uri="{BB962C8B-B14F-4D97-AF65-F5344CB8AC3E}">
        <p14:creationId xmlns:p14="http://schemas.microsoft.com/office/powerpoint/2010/main" val="111410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Sambódromo do rio de janeiro </a:t>
            </a:r>
          </a:p>
        </p:txBody>
      </p:sp>
      <p:pic>
        <p:nvPicPr>
          <p:cNvPr id="5" name="Espaço Reservado para Imagem 4"/>
          <p:cNvPicPr>
            <a:picLocks noGrp="1" noChangeAspect="1"/>
          </p:cNvPicPr>
          <p:nvPr>
            <p:ph type="pic" idx="1"/>
          </p:nvPr>
        </p:nvPicPr>
        <p:blipFill>
          <a:blip r:embed="rId2">
            <a:extLst>
              <a:ext uri="{28A0092B-C50C-407E-A947-70E740481C1C}">
                <a14:useLocalDpi xmlns:a14="http://schemas.microsoft.com/office/drawing/2010/main" val="0"/>
              </a:ext>
            </a:extLst>
          </a:blip>
          <a:srcRect t="35088" b="35088"/>
          <a:stretch>
            <a:fillRect/>
          </a:stretch>
        </p:blipFill>
        <p:spPr/>
      </p:pic>
      <p:sp>
        <p:nvSpPr>
          <p:cNvPr id="4" name="Espaço Reservado para Texto 3"/>
          <p:cNvSpPr>
            <a:spLocks noGrp="1"/>
          </p:cNvSpPr>
          <p:nvPr>
            <p:ph type="body" sz="half" idx="2"/>
          </p:nvPr>
        </p:nvSpPr>
        <p:spPr/>
        <p:txBody>
          <a:bodyPr>
            <a:normAutofit lnSpcReduction="10000"/>
          </a:bodyPr>
          <a:lstStyle/>
          <a:p>
            <a:pPr algn="l"/>
            <a:r>
              <a:rPr lang="pt-BR" b="0" i="0" dirty="0">
                <a:solidFill>
                  <a:srgbClr val="000000"/>
                </a:solidFill>
                <a:effectLst/>
                <a:latin typeface="pg-6ff6b"/>
              </a:rPr>
              <a:t>Painel de azulejos, Praça da Apoteose, Sambódromo, 1983. Fonte: </a:t>
            </a:r>
          </a:p>
          <a:p>
            <a:pPr algn="l"/>
            <a:r>
              <a:rPr lang="pt-BR" b="0" i="0" dirty="0">
                <a:solidFill>
                  <a:srgbClr val="000000"/>
                </a:solidFill>
                <a:effectLst/>
                <a:latin typeface="pg-6ff6b"/>
              </a:rPr>
              <a:t>h0ps://fundathos.org.br/abreGaleria.php?idgal=117</a:t>
            </a:r>
          </a:p>
          <a:p>
            <a:endParaRPr lang="pt-BR" dirty="0"/>
          </a:p>
        </p:txBody>
      </p:sp>
      <mc:AlternateContent xmlns:mc="http://schemas.openxmlformats.org/markup-compatibility/2006" xmlns:pslz="http://schemas.microsoft.com/office/powerpoint/2016/slidezoom">
        <mc:Choice Requires="pslz">
          <p:graphicFrame>
            <p:nvGraphicFramePr>
              <p:cNvPr id="6" name="Zoom de Slide 5">
                <a:extLst>
                  <a:ext uri="{FF2B5EF4-FFF2-40B4-BE49-F238E27FC236}">
                    <a16:creationId xmlns:a16="http://schemas.microsoft.com/office/drawing/2014/main" id="{6486660B-137F-4903-80FB-F54EEAF9375D}"/>
                  </a:ext>
                </a:extLst>
              </p:cNvPr>
              <p:cNvGraphicFramePr>
                <a:graphicFrameLocks noChangeAspect="1"/>
              </p:cNvGraphicFramePr>
              <p:nvPr>
                <p:extLst>
                  <p:ext uri="{D42A27DB-BD31-4B8C-83A1-F6EECF244321}">
                    <p14:modId xmlns:p14="http://schemas.microsoft.com/office/powerpoint/2010/main" val="630644590"/>
                  </p:ext>
                </p:extLst>
              </p:nvPr>
            </p:nvGraphicFramePr>
            <p:xfrm>
              <a:off x="-3690257" y="623207"/>
              <a:ext cx="3048000" cy="1714500"/>
            </p:xfrm>
            <a:graphic>
              <a:graphicData uri="http://schemas.microsoft.com/office/powerpoint/2016/slidezoom">
                <pslz:sldZm>
                  <pslz:sldZmObj sldId="258" cId="1943925555">
                    <pslz:zmPr id="{2AEFD025-BC5E-4798-A9B1-0D99CA77A053}"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6" name="Zoom de Slide 5">
                <a:extLst>
                  <a:ext uri="{FF2B5EF4-FFF2-40B4-BE49-F238E27FC236}">
                    <a16:creationId xmlns:a16="http://schemas.microsoft.com/office/drawing/2014/main" id="{6486660B-137F-4903-80FB-F54EEAF9375D}"/>
                  </a:ext>
                </a:extLst>
              </p:cNvPr>
              <p:cNvPicPr>
                <a:picLocks noGrp="1" noRot="1" noChangeAspect="1" noMove="1" noResize="1" noEditPoints="1" noAdjustHandles="1" noChangeArrowheads="1" noChangeShapeType="1"/>
              </p:cNvPicPr>
              <p:nvPr/>
            </p:nvPicPr>
            <p:blipFill>
              <a:blip r:embed="rId4"/>
              <a:stretch>
                <a:fillRect/>
              </a:stretch>
            </p:blipFill>
            <p:spPr>
              <a:xfrm>
                <a:off x="-3690257" y="623207"/>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943925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Montagem DO QUEBRA CABEÇA</a:t>
            </a:r>
          </a:p>
        </p:txBody>
      </p:sp>
      <p:sp>
        <p:nvSpPr>
          <p:cNvPr id="3" name="Espaço Reservado para Texto 2"/>
          <p:cNvSpPr>
            <a:spLocks noGrp="1"/>
          </p:cNvSpPr>
          <p:nvPr>
            <p:ph type="body" idx="1"/>
          </p:nvPr>
        </p:nvSpPr>
        <p:spPr>
          <a:xfrm>
            <a:off x="1766241" y="5534526"/>
            <a:ext cx="2543112" cy="991852"/>
          </a:xfrm>
        </p:spPr>
        <p:txBody>
          <a:bodyPr>
            <a:normAutofit fontScale="85000" lnSpcReduction="20000"/>
          </a:bodyPr>
          <a:lstStyle/>
          <a:p>
            <a:r>
              <a:rPr lang="pt-BR" dirty="0"/>
              <a:t>Figura 1: Produção dos alunos.  Fonte: Arquivo pessoal da professora.</a:t>
            </a:r>
          </a:p>
        </p:txBody>
      </p:sp>
      <p:pic>
        <p:nvPicPr>
          <p:cNvPr id="7" name="Espaço Reservado para Conteúdo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766240" y="1742199"/>
            <a:ext cx="2543112" cy="3390816"/>
          </a:xfrm>
        </p:spPr>
      </p:pic>
      <p:sp>
        <p:nvSpPr>
          <p:cNvPr id="5" name="Espaço Reservado para Texto 4"/>
          <p:cNvSpPr>
            <a:spLocks noGrp="1"/>
          </p:cNvSpPr>
          <p:nvPr>
            <p:ph type="body" sz="quarter" idx="3"/>
          </p:nvPr>
        </p:nvSpPr>
        <p:spPr>
          <a:xfrm flipH="1">
            <a:off x="6440905" y="5534526"/>
            <a:ext cx="4203852" cy="649707"/>
          </a:xfrm>
        </p:spPr>
        <p:txBody>
          <a:bodyPr>
            <a:normAutofit fontScale="85000" lnSpcReduction="20000"/>
          </a:bodyPr>
          <a:lstStyle/>
          <a:p>
            <a:r>
              <a:rPr lang="pt-BR" dirty="0"/>
              <a:t>Figura 2: Produção dos alunos. Fonte: Arquivo pessoal da professora.</a:t>
            </a:r>
          </a:p>
        </p:txBody>
      </p:sp>
      <p:pic>
        <p:nvPicPr>
          <p:cNvPr id="8" name="Espaço Reservado para Conteúdo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440905" y="1737412"/>
            <a:ext cx="4203852" cy="3444519"/>
          </a:xfrm>
        </p:spPr>
      </p:pic>
    </p:spTree>
    <p:extLst>
      <p:ext uri="{BB962C8B-B14F-4D97-AF65-F5344CB8AC3E}">
        <p14:creationId xmlns:p14="http://schemas.microsoft.com/office/powerpoint/2010/main" val="1633715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Apresentando O artista </a:t>
            </a:r>
          </a:p>
        </p:txBody>
      </p:sp>
      <p:sp>
        <p:nvSpPr>
          <p:cNvPr id="3" name="Espaço Reservado para Conteúdo 2"/>
          <p:cNvSpPr>
            <a:spLocks noGrp="1"/>
          </p:cNvSpPr>
          <p:nvPr>
            <p:ph idx="1"/>
          </p:nvPr>
        </p:nvSpPr>
        <p:spPr>
          <a:xfrm>
            <a:off x="1024128" y="2373086"/>
            <a:ext cx="9720073" cy="4023360"/>
          </a:xfrm>
        </p:spPr>
        <p:txBody>
          <a:bodyPr/>
          <a:lstStyle/>
          <a:p>
            <a:r>
              <a:rPr lang="pt-BR" dirty="0"/>
              <a:t>Após a conclusão da atividade de lançamento do projeto, perguntei aos alunos se  gostariam  de conhecer o artista que as produziu. As crianças estavam muito interessados, fator favorável para o desenvolvimento de um projeto. Utilizando a TV instalada na sala de aula, apresentei imagens do artista e algumas de suas obras gravadas em pen drive. A partir disso, os alunos foram gerando perguntas que seriam respondidas, a medida que o projeto fosse sendo desenvolvido, além de, ficarem fixadas em um cartaz na sala de aula da turma. </a:t>
            </a:r>
          </a:p>
          <a:p>
            <a:endParaRPr lang="pt-BR" dirty="0"/>
          </a:p>
        </p:txBody>
      </p:sp>
    </p:spTree>
    <p:extLst>
      <p:ext uri="{BB962C8B-B14F-4D97-AF65-F5344CB8AC3E}">
        <p14:creationId xmlns:p14="http://schemas.microsoft.com/office/powerpoint/2010/main" val="3668616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3CDAB-5C19-411B-B7EA-1527AAC2E927}"/>
              </a:ext>
            </a:extLst>
          </p:cNvPr>
          <p:cNvSpPr>
            <a:spLocks noGrp="1"/>
          </p:cNvSpPr>
          <p:nvPr>
            <p:ph type="title"/>
          </p:nvPr>
        </p:nvSpPr>
        <p:spPr>
          <a:xfrm>
            <a:off x="777194" y="271807"/>
            <a:ext cx="9488117" cy="552659"/>
          </a:xfrm>
        </p:spPr>
        <p:txBody>
          <a:bodyPr>
            <a:normAutofit fontScale="90000"/>
          </a:bodyPr>
          <a:lstStyle/>
          <a:p>
            <a:r>
              <a:rPr lang="pt-BR" dirty="0"/>
              <a:t>Perguntas sobre o artista</a:t>
            </a:r>
          </a:p>
        </p:txBody>
      </p:sp>
      <p:sp>
        <p:nvSpPr>
          <p:cNvPr id="3" name="Espaço Reservado para Texto 2">
            <a:extLst>
              <a:ext uri="{FF2B5EF4-FFF2-40B4-BE49-F238E27FC236}">
                <a16:creationId xmlns:a16="http://schemas.microsoft.com/office/drawing/2014/main" id="{00B8B26F-4DE3-41FD-BB10-FA464C9B3621}"/>
              </a:ext>
            </a:extLst>
          </p:cNvPr>
          <p:cNvSpPr>
            <a:spLocks noGrp="1"/>
          </p:cNvSpPr>
          <p:nvPr>
            <p:ph type="body" idx="1"/>
          </p:nvPr>
        </p:nvSpPr>
        <p:spPr>
          <a:xfrm>
            <a:off x="751153" y="5872155"/>
            <a:ext cx="4653592" cy="578385"/>
          </a:xfrm>
        </p:spPr>
        <p:txBody>
          <a:bodyPr>
            <a:normAutofit lnSpcReduction="10000"/>
          </a:bodyPr>
          <a:lstStyle/>
          <a:p>
            <a:r>
              <a:rPr lang="pt-BR" dirty="0"/>
              <a:t>Produção dos alunos</a:t>
            </a:r>
          </a:p>
        </p:txBody>
      </p:sp>
      <p:sp>
        <p:nvSpPr>
          <p:cNvPr id="4" name="Espaço Reservado para Conteúdo 3">
            <a:extLst>
              <a:ext uri="{FF2B5EF4-FFF2-40B4-BE49-F238E27FC236}">
                <a16:creationId xmlns:a16="http://schemas.microsoft.com/office/drawing/2014/main" id="{2ECF8E0D-0D66-4B03-AB6A-A92429009DD0}"/>
              </a:ext>
            </a:extLst>
          </p:cNvPr>
          <p:cNvSpPr>
            <a:spLocks noGrp="1"/>
          </p:cNvSpPr>
          <p:nvPr>
            <p:ph sz="half" idx="2"/>
          </p:nvPr>
        </p:nvSpPr>
        <p:spPr>
          <a:xfrm>
            <a:off x="731841" y="1266092"/>
            <a:ext cx="4718017" cy="4280598"/>
          </a:xfrm>
        </p:spPr>
        <p:txBody>
          <a:bodyPr/>
          <a:lstStyle/>
          <a:p>
            <a:pPr>
              <a:buFont typeface="Wingdings" panose="05000000000000000000" pitchFamily="2" charset="2"/>
              <a:buChar char="§"/>
            </a:pPr>
            <a:r>
              <a:rPr lang="pt-BR" dirty="0"/>
              <a:t>Em que data e lugar do Brasil ele nasceu?</a:t>
            </a:r>
          </a:p>
          <a:p>
            <a:pPr>
              <a:buFont typeface="Wingdings" panose="05000000000000000000" pitchFamily="2" charset="2"/>
              <a:buChar char="§"/>
            </a:pPr>
            <a:r>
              <a:rPr lang="pt-BR" dirty="0"/>
              <a:t>Como se chamavam os pais dele?</a:t>
            </a:r>
          </a:p>
          <a:p>
            <a:pPr>
              <a:buFont typeface="Wingdings" panose="05000000000000000000" pitchFamily="2" charset="2"/>
              <a:buChar char="§"/>
            </a:pPr>
            <a:r>
              <a:rPr lang="pt-BR" dirty="0"/>
              <a:t>Ele tinha irmãos?</a:t>
            </a:r>
          </a:p>
          <a:p>
            <a:pPr>
              <a:buFont typeface="Wingdings" panose="05000000000000000000" pitchFamily="2" charset="2"/>
              <a:buChar char="§"/>
            </a:pPr>
            <a:r>
              <a:rPr lang="pt-BR" dirty="0"/>
              <a:t>O que ele fazia antes de se tornar artista?</a:t>
            </a:r>
          </a:p>
          <a:p>
            <a:pPr>
              <a:buFont typeface="Wingdings" panose="05000000000000000000" pitchFamily="2" charset="2"/>
              <a:buChar char="§"/>
            </a:pPr>
            <a:r>
              <a:rPr lang="pt-BR" dirty="0"/>
              <a:t>Que tipo de obras ele realizou?</a:t>
            </a:r>
          </a:p>
          <a:p>
            <a:pPr>
              <a:buFont typeface="Wingdings" panose="05000000000000000000" pitchFamily="2" charset="2"/>
              <a:buChar char="§"/>
            </a:pPr>
            <a:r>
              <a:rPr lang="pt-BR" dirty="0"/>
              <a:t>Em que ano ele realizou sua 1ª exposição?</a:t>
            </a:r>
          </a:p>
          <a:p>
            <a:pPr>
              <a:buFont typeface="Wingdings" panose="05000000000000000000" pitchFamily="2" charset="2"/>
              <a:buChar char="§"/>
            </a:pPr>
            <a:r>
              <a:rPr lang="pt-BR" dirty="0"/>
              <a:t>Quando ele morreu?</a:t>
            </a:r>
          </a:p>
          <a:p>
            <a:pPr>
              <a:buFont typeface="Wingdings" panose="05000000000000000000" pitchFamily="2" charset="2"/>
              <a:buChar char="§"/>
            </a:pPr>
            <a:endParaRPr lang="pt-BR" dirty="0"/>
          </a:p>
        </p:txBody>
      </p:sp>
      <p:sp>
        <p:nvSpPr>
          <p:cNvPr id="5" name="Espaço Reservado para Texto 4">
            <a:extLst>
              <a:ext uri="{FF2B5EF4-FFF2-40B4-BE49-F238E27FC236}">
                <a16:creationId xmlns:a16="http://schemas.microsoft.com/office/drawing/2014/main" id="{9C25BE6C-B272-4A8B-A75E-2C1883112B4F}"/>
              </a:ext>
            </a:extLst>
          </p:cNvPr>
          <p:cNvSpPr>
            <a:spLocks noGrp="1"/>
          </p:cNvSpPr>
          <p:nvPr>
            <p:ph type="body" sz="quarter" idx="3"/>
          </p:nvPr>
        </p:nvSpPr>
        <p:spPr>
          <a:xfrm>
            <a:off x="6662056" y="5641545"/>
            <a:ext cx="4671427" cy="668318"/>
          </a:xfrm>
        </p:spPr>
        <p:txBody>
          <a:bodyPr>
            <a:normAutofit lnSpcReduction="10000"/>
          </a:bodyPr>
          <a:lstStyle/>
          <a:p>
            <a:r>
              <a:rPr lang="pt-BR" dirty="0"/>
              <a:t>Figura 4: Organização de aluno. Fonte: Arquivo pessoal da professora</a:t>
            </a:r>
          </a:p>
        </p:txBody>
      </p:sp>
      <p:pic>
        <p:nvPicPr>
          <p:cNvPr id="8" name="Espaço Reservado para Conteúdo 7" descr="Tela de computador com texto preto sobre fundo branco&#10;&#10;Descrição gerada automaticamente">
            <a:extLst>
              <a:ext uri="{FF2B5EF4-FFF2-40B4-BE49-F238E27FC236}">
                <a16:creationId xmlns:a16="http://schemas.microsoft.com/office/drawing/2014/main" id="{646E9FBD-1B6E-4414-9FBC-271DE083846B}"/>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6615467" y="1266092"/>
            <a:ext cx="4718017" cy="4280598"/>
          </a:xfrm>
        </p:spPr>
      </p:pic>
    </p:spTree>
    <p:extLst>
      <p:ext uri="{BB962C8B-B14F-4D97-AF65-F5344CB8AC3E}">
        <p14:creationId xmlns:p14="http://schemas.microsoft.com/office/powerpoint/2010/main" val="3303138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BAF1E2-2040-4D53-9899-A963D102F885}"/>
              </a:ext>
            </a:extLst>
          </p:cNvPr>
          <p:cNvSpPr>
            <a:spLocks noGrp="1"/>
          </p:cNvSpPr>
          <p:nvPr>
            <p:ph type="title"/>
          </p:nvPr>
        </p:nvSpPr>
        <p:spPr>
          <a:xfrm>
            <a:off x="1024128" y="583608"/>
            <a:ext cx="9720072" cy="1499616"/>
          </a:xfrm>
        </p:spPr>
        <p:txBody>
          <a:bodyPr/>
          <a:lstStyle/>
          <a:p>
            <a:r>
              <a:rPr lang="pt-BR" dirty="0"/>
              <a:t>Produção artística</a:t>
            </a:r>
          </a:p>
        </p:txBody>
      </p:sp>
      <p:sp>
        <p:nvSpPr>
          <p:cNvPr id="3" name="Espaço Reservado para Conteúdo 2">
            <a:extLst>
              <a:ext uri="{FF2B5EF4-FFF2-40B4-BE49-F238E27FC236}">
                <a16:creationId xmlns:a16="http://schemas.microsoft.com/office/drawing/2014/main" id="{E3C71829-46B0-4691-83F8-6791DE8EE70A}"/>
              </a:ext>
            </a:extLst>
          </p:cNvPr>
          <p:cNvSpPr>
            <a:spLocks noGrp="1"/>
          </p:cNvSpPr>
          <p:nvPr>
            <p:ph idx="1"/>
          </p:nvPr>
        </p:nvSpPr>
        <p:spPr>
          <a:xfrm>
            <a:off x="1024128" y="2311120"/>
            <a:ext cx="10129542" cy="3998239"/>
          </a:xfrm>
        </p:spPr>
        <p:txBody>
          <a:bodyPr/>
          <a:lstStyle/>
          <a:p>
            <a:r>
              <a:rPr lang="pt-BR" dirty="0"/>
              <a:t>A produção artística é uma etapa do processo educativo que propõe ação, e desperta muito prazer aos alunos. É o momento em que eles irão expressar suas ideias, sua leitura de mundo. Através da escolha de uma linguagem (desenho, pintura, modelagem, colagem), e com sua mente criativa, o aluno recriou as obras do artista de uma forma muito própria, simbolizando-a de acordo com sua leitura, referência , seu olhar. As formas geometrizadas das obras apresentadas durante o desenvolvimento do projeto, despertou  e ampliou a imaginação dos alunos. O que veremos a seguir, será a produção artística de crianças que mesmo com poucas oportunidades materiais, mas com um potencial criativo espetacular, realizaram uma produção bem expressiva. Ao final da realização do projeto, foi montada uma exposição com os trabalhos realizados e aberta a toda à comunidade escolar.</a:t>
            </a:r>
          </a:p>
        </p:txBody>
      </p:sp>
    </p:spTree>
    <p:extLst>
      <p:ext uri="{BB962C8B-B14F-4D97-AF65-F5344CB8AC3E}">
        <p14:creationId xmlns:p14="http://schemas.microsoft.com/office/powerpoint/2010/main" val="4073021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F72E9C-B88E-454B-A0A0-4D5AF9FE2BEF}"/>
              </a:ext>
            </a:extLst>
          </p:cNvPr>
          <p:cNvSpPr>
            <a:spLocks noGrp="1"/>
          </p:cNvSpPr>
          <p:nvPr>
            <p:ph type="title"/>
          </p:nvPr>
        </p:nvSpPr>
        <p:spPr>
          <a:xfrm>
            <a:off x="1012371" y="5464629"/>
            <a:ext cx="9721816" cy="968828"/>
          </a:xfrm>
        </p:spPr>
        <p:txBody>
          <a:bodyPr>
            <a:normAutofit/>
          </a:bodyPr>
          <a:lstStyle/>
          <a:p>
            <a:r>
              <a:rPr lang="pt-BR" sz="2000" dirty="0"/>
              <a:t>Painel de azulejos, Rua Jardim Botânico, Hospital da Lagoa, 1955. Foto: Tuca </a:t>
            </a:r>
            <a:r>
              <a:rPr lang="pt-BR" sz="2000" dirty="0" err="1"/>
              <a:t>Reinés</a:t>
            </a:r>
            <a:r>
              <a:rPr lang="pt-BR" sz="2000" dirty="0"/>
              <a:t>. Fonte: https://fundathos.org.br/abreGaleria.php?idgal=112</a:t>
            </a:r>
          </a:p>
        </p:txBody>
      </p:sp>
      <p:pic>
        <p:nvPicPr>
          <p:cNvPr id="4" name="Espaço Reservado para Conteúdo 3">
            <a:extLst>
              <a:ext uri="{FF2B5EF4-FFF2-40B4-BE49-F238E27FC236}">
                <a16:creationId xmlns:a16="http://schemas.microsoft.com/office/drawing/2014/main" id="{9194981F-9566-4164-A4AB-285521BE7EEB}"/>
              </a:ext>
            </a:extLst>
          </p:cNvPr>
          <p:cNvPicPr>
            <a:picLocks noGrp="1" noChangeAspect="1"/>
          </p:cNvPicPr>
          <p:nvPr>
            <p:ph idx="1"/>
          </p:nvPr>
        </p:nvPicPr>
        <p:blipFill>
          <a:blip r:embed="rId2"/>
          <a:stretch>
            <a:fillRect/>
          </a:stretch>
        </p:blipFill>
        <p:spPr>
          <a:xfrm>
            <a:off x="751114" y="424543"/>
            <a:ext cx="8697686" cy="4670566"/>
          </a:xfrm>
          <a:prstGeom prst="rect">
            <a:avLst/>
          </a:prstGeom>
        </p:spPr>
      </p:pic>
    </p:spTree>
    <p:extLst>
      <p:ext uri="{BB962C8B-B14F-4D97-AF65-F5344CB8AC3E}">
        <p14:creationId xmlns:p14="http://schemas.microsoft.com/office/powerpoint/2010/main" val="8292302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1131</Words>
  <Application>Microsoft Office PowerPoint</Application>
  <PresentationFormat>Widescreen</PresentationFormat>
  <Paragraphs>42</Paragraphs>
  <Slides>17</Slides>
  <Notes>2</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17</vt:i4>
      </vt:variant>
    </vt:vector>
  </HeadingPairs>
  <TitlesOfParts>
    <vt:vector size="24" baseType="lpstr">
      <vt:lpstr>Calibri</vt:lpstr>
      <vt:lpstr>pg-6ff6b</vt:lpstr>
      <vt:lpstr>Tw Cen MT</vt:lpstr>
      <vt:lpstr>Tw Cen MT Condensed</vt:lpstr>
      <vt:lpstr>Wingdings</vt:lpstr>
      <vt:lpstr>Wingdings 3</vt:lpstr>
      <vt:lpstr>Integral</vt:lpstr>
      <vt:lpstr>painel de azulejos, Praia de botafogo Botafogo, Fundação Getúlio Vargas, 1962. Foto: Tuca Reinés. Fonte: https://fundathos.org.br/abreGaleria.php?idgal=111</vt:lpstr>
      <vt:lpstr>Como surgiu o projeto</vt:lpstr>
      <vt:lpstr>Lançamento do projeto</vt:lpstr>
      <vt:lpstr>Sambódromo do rio de janeiro </vt:lpstr>
      <vt:lpstr>Montagem DO QUEBRA CABEÇA</vt:lpstr>
      <vt:lpstr>Apresentando O artista </vt:lpstr>
      <vt:lpstr>Perguntas sobre o artista</vt:lpstr>
      <vt:lpstr>Produção artística</vt:lpstr>
      <vt:lpstr>Painel de azulejos, Rua Jardim Botânico, Hospital da Lagoa, 1955. Foto: Tuca Reinés. Fonte: https://fundathos.org.br/abreGaleria.php?idgal=112</vt:lpstr>
      <vt:lpstr>desenho      </vt:lpstr>
      <vt:lpstr>Painel de azulejos, Aeroporto Internacional Juscelino Kubitschek, 1993. . Foto: Edgard Cesar. Fonte:https://fundathos.org.br/abreGaleria.php?idgal=49  </vt:lpstr>
      <vt:lpstr>pintura</vt:lpstr>
      <vt:lpstr>Painel de azulejos, Entre quadras 307/308 Sul, Igrejinha Nossa Senhora de Fátima, 1957. Foto: Ricardo Padue. Fonte: https://fundathos.org.br/abreGaleria.php?idgal=86</vt:lpstr>
      <vt:lpstr>Colorir, recortar e colar</vt:lpstr>
      <vt:lpstr>Máscara Istambul,1994  E  MÁSCARA SATIRICOM, 1994 Acervo particular . Foto: Arquivo  FONTE: https://fundathos.org.br/abreGaleria.php?idgal=94</vt:lpstr>
      <vt:lpstr>máscaras</vt:lpstr>
      <vt:lpstr>avaliação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painel de azulejos, Praia de botafogo Botafogo, Fundação Getúlio Vargas, 1962. Foto: Tuca Reinés. Fonte: https://fundathos.org.br/abreGaleria.php?idgal=111</dc:title>
  <dc:creator>Edna Leonardo</dc:creator>
  <cp:lastModifiedBy>Edna Leonardo</cp:lastModifiedBy>
  <cp:revision>1</cp:revision>
  <dcterms:created xsi:type="dcterms:W3CDTF">2020-08-02T00:47:53Z</dcterms:created>
  <dcterms:modified xsi:type="dcterms:W3CDTF">2020-08-02T02:29:51Z</dcterms:modified>
</cp:coreProperties>
</file>