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7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05" autoAdjust="0"/>
  </p:normalViewPr>
  <p:slideViewPr>
    <p:cSldViewPr snapToGrid="0" snapToObjects="1">
      <p:cViewPr varScale="1">
        <p:scale>
          <a:sx n="81" d="100"/>
          <a:sy n="81" d="100"/>
        </p:scale>
        <p:origin x="-1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02/08/20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6415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ECOLOGIAS SOCIAIS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7900" y="5537199"/>
            <a:ext cx="4038600" cy="643468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Projeto</a:t>
            </a:r>
            <a:r>
              <a:rPr lang="en-US" dirty="0" smtClean="0"/>
              <a:t> Prof. </a:t>
            </a:r>
            <a:r>
              <a:rPr lang="en-US" dirty="0" err="1" smtClean="0"/>
              <a:t>Renata</a:t>
            </a:r>
            <a:r>
              <a:rPr lang="en-US" dirty="0" smtClean="0"/>
              <a:t> </a:t>
            </a:r>
            <a:r>
              <a:rPr lang="en-US" dirty="0" err="1" smtClean="0"/>
              <a:t>Moura</a:t>
            </a:r>
            <a:endParaRPr lang="en-US" dirty="0" smtClean="0"/>
          </a:p>
          <a:p>
            <a:r>
              <a:rPr lang="en-US" dirty="0" smtClean="0"/>
              <a:t>CEFET-RJ 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6" y="182034"/>
            <a:ext cx="4307992" cy="428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868" y="182035"/>
            <a:ext cx="2201332" cy="2295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0" y="182035"/>
            <a:ext cx="2032000" cy="2171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391" y="2353733"/>
            <a:ext cx="2143141" cy="211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868" y="2289830"/>
            <a:ext cx="2145305" cy="21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3"/>
            <a:ext cx="7556313" cy="2496173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568760"/>
            <a:ext cx="4344459" cy="600137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culminância se deu com </a:t>
            </a:r>
            <a:r>
              <a:rPr lang="pt-BR" dirty="0" smtClean="0"/>
              <a:t>essa </a:t>
            </a:r>
            <a:r>
              <a:rPr lang="pt-BR" dirty="0"/>
              <a:t>exposição de pinturas “Ecologias Sociais” apresentada no evento institucional, SEPEX 2019, Semana de Ensino, Pesquisa e Extensão, no ciclo multidisciplinar, que ocorreu de 21 a 25 de outubro de 2019 e que integra a Semana Nacional de Ciência e Tecnologia, promovida pelo Ministério da Ciência, Tecnologia, Inovações e Comunicações, cujo tema era </a:t>
            </a:r>
            <a:r>
              <a:rPr lang="pt-BR" i="1" dirty="0" err="1"/>
              <a:t>Bioeconomia</a:t>
            </a:r>
            <a:r>
              <a:rPr lang="pt-BR" i="1" dirty="0"/>
              <a:t>: diversidade e riqueza para o desenvolvimento sustentável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803" y="484093"/>
            <a:ext cx="3619233" cy="5159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4174" y="5686285"/>
            <a:ext cx="2916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600" dirty="0" err="1">
                <a:solidFill>
                  <a:srgbClr val="663366"/>
                </a:solidFill>
                <a:ea typeface="+mj-ea"/>
                <a:cs typeface="+mj-cs"/>
              </a:rPr>
              <a:t>cartaz</a:t>
            </a:r>
            <a:r>
              <a:rPr lang="en-US" sz="1600" dirty="0">
                <a:solidFill>
                  <a:srgbClr val="663366"/>
                </a:solidFill>
                <a:ea typeface="+mj-ea"/>
                <a:cs typeface="+mj-cs"/>
              </a:rPr>
              <a:t> da </a:t>
            </a:r>
            <a:r>
              <a:rPr lang="en-US" sz="1600" dirty="0" err="1">
                <a:solidFill>
                  <a:srgbClr val="663366"/>
                </a:solidFill>
                <a:ea typeface="+mj-ea"/>
                <a:cs typeface="+mj-cs"/>
              </a:rPr>
              <a:t>exposição</a:t>
            </a:r>
            <a:endParaRPr lang="en-US" sz="1600" dirty="0">
              <a:solidFill>
                <a:srgbClr val="66336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354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57200"/>
            <a:ext cx="7556313" cy="6146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Alunos</a:t>
            </a:r>
            <a:r>
              <a:rPr lang="en-US" dirty="0" smtClean="0"/>
              <a:t> e </a:t>
            </a:r>
            <a:r>
              <a:rPr lang="en-US" dirty="0" err="1" smtClean="0"/>
              <a:t>alunas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96" y="321733"/>
            <a:ext cx="3881108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4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389" y="1100667"/>
            <a:ext cx="3504082" cy="543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4" y="740833"/>
            <a:ext cx="4688855" cy="34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478" y="2493106"/>
            <a:ext cx="5299052" cy="1560866"/>
          </a:xfrm>
        </p:spPr>
        <p:txBody>
          <a:bodyPr/>
          <a:lstStyle/>
          <a:p>
            <a:r>
              <a:rPr lang="en-US" sz="4800" dirty="0" smtClean="0"/>
              <a:t>As </a:t>
            </a:r>
            <a:r>
              <a:rPr lang="en-US" sz="4800" dirty="0" err="1" smtClean="0"/>
              <a:t>pinturas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205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220134"/>
            <a:ext cx="3200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668" y="203200"/>
            <a:ext cx="3168969" cy="63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504" y="220133"/>
            <a:ext cx="3148069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72" y="169333"/>
            <a:ext cx="3300297" cy="6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ideia do projeto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324682" cy="4144963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pt-BR" dirty="0"/>
              <a:t>O projeto surgiu a partir das discussões sobre a relação Arte e Política e como a arte contemporânea lida com questões da vida e interfere no nosso olhar e na nossa interpretação do mundo.</a:t>
            </a:r>
          </a:p>
          <a:p>
            <a:pPr algn="just" fontAlgn="base"/>
            <a:r>
              <a:rPr lang="pt-BR" dirty="0"/>
              <a:t>Surgiu a discussão sobre as queimadas na Amazônia e como esse desrespeito com o meio ambiente poderia afetar nossa vida atual e o futuro, quando o céu ficou escuro em São Paulo, essa inter-relação ficou ainda mais  evidente.</a:t>
            </a:r>
          </a:p>
          <a:p>
            <a:pPr algn="just" fontAlgn="base"/>
            <a:r>
              <a:rPr lang="pt-BR" dirty="0"/>
              <a:t>Por conta dessa interdependência pensamos no nome </a:t>
            </a:r>
            <a:r>
              <a:rPr lang="pt-BR" i="1" dirty="0"/>
              <a:t>Ecologias Sociais</a:t>
            </a:r>
            <a:r>
              <a:rPr lang="pt-BR" dirty="0"/>
              <a:t>, que é um conceito que já existia e que prevê justamente o estudo da relação das pessoas com o meio ambiente.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2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880534"/>
            <a:ext cx="7155393" cy="5245630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pt-BR" dirty="0"/>
              <a:t>O projeto foi realizado com alunos do ideia 1</a:t>
            </a:r>
            <a:r>
              <a:rPr lang="pt-BR" baseline="30000" dirty="0"/>
              <a:t>o</a:t>
            </a:r>
            <a:r>
              <a:rPr lang="pt-BR" dirty="0"/>
              <a:t> ano do ensino médio e técnico integrado do CEFET-RJ, nas aulas de Artes Visuais. </a:t>
            </a:r>
          </a:p>
          <a:p>
            <a:pPr algn="just" fontAlgn="base"/>
            <a:r>
              <a:rPr lang="pt-BR" dirty="0"/>
              <a:t>O CEFET-RJ, Centro Federal de Educação Tecnológica Celso </a:t>
            </a:r>
            <a:r>
              <a:rPr lang="pt-BR" dirty="0" err="1"/>
              <a:t>Suckow</a:t>
            </a:r>
            <a:r>
              <a:rPr lang="pt-BR" dirty="0"/>
              <a:t> da Fonseca é uma escola técnica pública, federal, situada no bairro do Maracanã, no Rio de Janeiro. </a:t>
            </a:r>
            <a:endParaRPr lang="pt-BR" dirty="0" smtClean="0"/>
          </a:p>
          <a:p>
            <a:pPr algn="just" fontAlgn="base"/>
            <a:endParaRPr lang="pt-BR" dirty="0"/>
          </a:p>
          <a:p>
            <a:pPr lvl="4" algn="just" fontAlgn="base"/>
            <a:r>
              <a:rPr lang="pt-BR" sz="1400" dirty="0"/>
              <a:t>Interessante pontuar que em frente ao </a:t>
            </a:r>
            <a:r>
              <a:rPr lang="pt-BR" sz="1400" dirty="0" err="1"/>
              <a:t>Cefet</a:t>
            </a:r>
            <a:r>
              <a:rPr lang="pt-BR" sz="1400" dirty="0"/>
              <a:t>, além do Rio Maracanã e do Maracanã, nosso famoso estádio de futebol, convivemos com a Aldeia </a:t>
            </a:r>
            <a:r>
              <a:rPr lang="pt-BR" sz="1400" dirty="0" err="1"/>
              <a:t>Maraka’n,ã</a:t>
            </a:r>
            <a:r>
              <a:rPr lang="pt-BR" sz="1400" dirty="0"/>
              <a:t> uma aldeia urbana que foi erguida por indígenas de diferentes etnias, em 2006, no terreno do antigo Museu do Índio, tentando resgatar sua terra sagrada e ancestral, pois ali viviam os povos Maracanã e Tupinambá Segundo o cacique Urutau </a:t>
            </a:r>
            <a:r>
              <a:rPr lang="pt-BR" sz="1400" dirty="0" err="1"/>
              <a:t>Guajajara</a:t>
            </a:r>
            <a:r>
              <a:rPr lang="pt-BR" sz="1400" dirty="0"/>
              <a:t>: “esse local é um patrimônio espiritual para a gente. Aqui viviam os povos Maracanã e Tupinambá, era um grande aldeamento. Nós não viemos até o Maracanã, a cidade que veio até nós. A cidade é um grande cemitério indígena que nos engoliu.”.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7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5994399"/>
            <a:ext cx="7556313" cy="541867"/>
          </a:xfrm>
        </p:spPr>
        <p:txBody>
          <a:bodyPr/>
          <a:lstStyle/>
          <a:p>
            <a:pPr algn="r"/>
            <a:r>
              <a:rPr lang="pt-BR" sz="1400" dirty="0"/>
              <a:t>Turmas </a:t>
            </a:r>
            <a:r>
              <a:rPr lang="pt-BR" sz="1400" dirty="0" smtClean="0"/>
              <a:t>1BADM </a:t>
            </a:r>
            <a:r>
              <a:rPr lang="pt-BR" sz="1400" dirty="0"/>
              <a:t>e 1BTEL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600200"/>
            <a:ext cx="6679085" cy="38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3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35" y="508000"/>
            <a:ext cx="4414828" cy="599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33" y="508000"/>
            <a:ext cx="3178876" cy="5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0" y="484093"/>
            <a:ext cx="4651187" cy="25469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808" y="3166533"/>
            <a:ext cx="7132980" cy="3064933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/>
              <a:t>Foi proposta uma pesquisa de imagens e manchetes de jornal e internet sobre o tema e como havíamos discutido a pintura </a:t>
            </a:r>
            <a:r>
              <a:rPr lang="pt-BR" dirty="0" err="1"/>
              <a:t>muralista</a:t>
            </a:r>
            <a:r>
              <a:rPr lang="pt-BR" dirty="0"/>
              <a:t> mexicana e o contexto de denúncia e protesto social que ela trazia, decidiram por produzir pinturas coletivas em grandes formatos.</a:t>
            </a:r>
          </a:p>
          <a:p>
            <a:pPr algn="just"/>
            <a:r>
              <a:rPr lang="pt-BR" dirty="0"/>
              <a:t>A pintura tem uma importância particular para mim, pois além da Licenciatura em Artes Visuais, também sou graduada em Pintura, pela Escola de Belas Artes.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146" y="484093"/>
            <a:ext cx="4527954" cy="25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6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dirty="0" smtClean="0"/>
              <a:t>bjetivos do projeto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230616" cy="4144963"/>
          </a:xfrm>
        </p:spPr>
        <p:txBody>
          <a:bodyPr/>
          <a:lstStyle/>
          <a:p>
            <a:pPr algn="just"/>
            <a:r>
              <a:rPr lang="pt-BR" dirty="0"/>
              <a:t>Nosso projeto de ensino em Artes no CEFET-RJ prioriza as experiências artísticas dos alunos, por considerarmos que nossa (in)disciplina, na estrutura atual do ensino no nosso país, é a única que permite que a subjetividade das alunas e alunos se tornem presentes no espaço escolar. Dessa forma, o objetivo principal é a vivência das práticas artísticas. É importante também o desenvolvimento da percepção e a real noção de como a arte </a:t>
            </a:r>
            <a:r>
              <a:rPr lang="pt-BR" dirty="0" err="1"/>
              <a:t>presentifica</a:t>
            </a:r>
            <a:r>
              <a:rPr lang="pt-BR" dirty="0"/>
              <a:t>, formaliza e conceitua questões do mundo. </a:t>
            </a:r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9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referências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277649" cy="48128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A partir da dinâmica com as alunas e alunos, a escolha do tema e a mídia, as discussões suscitadas pelas notícias pesquisadas, foram levantadas questões sobre o impacto do desmatamento na vida humana e na vida do planeta e surgiu a ideia de ecologia social, que foi um conceito criado pelo geógrafo anarquista </a:t>
            </a:r>
            <a:r>
              <a:rPr lang="pt-BR" dirty="0" err="1"/>
              <a:t>Elisée</a:t>
            </a:r>
            <a:r>
              <a:rPr lang="pt-BR" dirty="0"/>
              <a:t> </a:t>
            </a:r>
            <a:r>
              <a:rPr lang="pt-BR" dirty="0" err="1"/>
              <a:t>Reclus</a:t>
            </a:r>
            <a:r>
              <a:rPr lang="pt-BR" dirty="0"/>
              <a:t> no final do século XIX e </a:t>
            </a:r>
            <a:r>
              <a:rPr lang="pt-BR" dirty="0" err="1"/>
              <a:t>reapropriado</a:t>
            </a:r>
            <a:r>
              <a:rPr lang="pt-BR" dirty="0"/>
              <a:t> pelo filósofo Murray </a:t>
            </a:r>
            <a:r>
              <a:rPr lang="pt-BR" dirty="0" err="1"/>
              <a:t>Bookchin</a:t>
            </a:r>
            <a:r>
              <a:rPr lang="pt-BR" dirty="0"/>
              <a:t> nos anos de 1960. A questão principal é que os problemas ecológicos atuais estão arraigados e profundamente assentados em problemas sociais, particularmente no domínio dos sistemas políticos e sociais hierarquizados. E reflete sobre a necessidade da coletividade, ações que vão além de escolhas individuais de consumo inteligente e ético, por isso a contextualização inicial sobre a Aldeia </a:t>
            </a:r>
            <a:r>
              <a:rPr lang="pt-BR" dirty="0" err="1"/>
              <a:t>Marakanã</a:t>
            </a:r>
            <a:r>
              <a:rPr lang="pt-BR" dirty="0"/>
              <a:t>, pois a ecologia social advoga uma abordagem humanista do meio ambiente, o que nos ensinam os povos indígenas.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2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realização </a:t>
            </a:r>
            <a:r>
              <a:rPr lang="pt-BR" dirty="0"/>
              <a:t>do projeto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4402667"/>
            <a:ext cx="7387393" cy="21336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projeto começou no final de agosto e foi exposto em outubro na Semana de Ensino Pesquisa e </a:t>
            </a:r>
            <a:r>
              <a:rPr lang="pt-BR" dirty="0" smtClean="0"/>
              <a:t>Extensão, </a:t>
            </a:r>
            <a:r>
              <a:rPr lang="pt-BR" b="1" dirty="0" err="1" smtClean="0"/>
              <a:t>Sepex</a:t>
            </a:r>
            <a:r>
              <a:rPr lang="pt-BR" b="1" dirty="0" smtClean="0"/>
              <a:t> 2019</a:t>
            </a:r>
            <a:r>
              <a:rPr lang="pt-BR" dirty="0" smtClean="0"/>
              <a:t>,</a:t>
            </a:r>
            <a:r>
              <a:rPr lang="pt-BR" dirty="0"/>
              <a:t> do CEFET-RJ, como um projeto de ensino e extensão. A produção do trabalho se deu nas aulas semanais de Artes Visuais e foram produzidas quatro pinturas de </a:t>
            </a:r>
            <a:r>
              <a:rPr lang="pt-BR" dirty="0" smtClean="0"/>
              <a:t>2m </a:t>
            </a:r>
            <a:r>
              <a:rPr lang="pt-BR" dirty="0" err="1"/>
              <a:t>x</a:t>
            </a:r>
            <a:r>
              <a:rPr lang="pt-BR" dirty="0"/>
              <a:t> </a:t>
            </a:r>
            <a:r>
              <a:rPr lang="pt-BR" dirty="0" smtClean="0"/>
              <a:t>1m</a:t>
            </a:r>
            <a:r>
              <a:rPr lang="pt-BR" dirty="0"/>
              <a:t>. O nome da exposição e do projeto foi “Ecologias Sociais”.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91976" y="1272488"/>
            <a:ext cx="2280613" cy="2931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41" y="1600200"/>
            <a:ext cx="4299139" cy="26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159</TotalTime>
  <Words>754</Words>
  <Application>Microsoft Macintosh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 ECOLOGIAS SOCIAIS</vt:lpstr>
      <vt:lpstr>A ideia do projeto</vt:lpstr>
      <vt:lpstr>PowerPoint Presentation</vt:lpstr>
      <vt:lpstr>PowerPoint Presentation</vt:lpstr>
      <vt:lpstr>PowerPoint Presentation</vt:lpstr>
      <vt:lpstr>PowerPoint Presentation</vt:lpstr>
      <vt:lpstr>Objetivos do projeto </vt:lpstr>
      <vt:lpstr>As referências...</vt:lpstr>
      <vt:lpstr>A realização do projeto </vt:lpstr>
      <vt:lpstr> </vt:lpstr>
      <vt:lpstr>PowerPoint Presentation</vt:lpstr>
      <vt:lpstr>PowerPoint Presentation</vt:lpstr>
      <vt:lpstr>As pinturas</vt:lpstr>
      <vt:lpstr>PowerPoint Presentation</vt:lpstr>
      <vt:lpstr>PowerPoint Presentation</vt:lpstr>
      <vt:lpstr>PowerPoint Presentation</vt:lpstr>
      <vt:lpstr>PowerPoint Presentation</vt:lpstr>
    </vt:vector>
  </TitlesOfParts>
  <Company>CEFET-RJ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ECOLOGIAS SOCIAIS</dc:title>
  <dc:creator>RENATA  MOURA</dc:creator>
  <cp:lastModifiedBy>RENATA  MOURA</cp:lastModifiedBy>
  <cp:revision>20</cp:revision>
  <dcterms:created xsi:type="dcterms:W3CDTF">2020-08-02T19:49:34Z</dcterms:created>
  <dcterms:modified xsi:type="dcterms:W3CDTF">2020-08-02T23:25:00Z</dcterms:modified>
</cp:coreProperties>
</file>