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1FB28F-C903-463F-8F8B-203AC2CFD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625512-6089-4246-B39D-03DAC8CF5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A4D94BB-AB75-4E02-95E9-32518DBEE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637F3E-CC58-4EAF-9B15-D1A4510C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F35228E-D41D-4F7C-9A0F-69AD1B285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254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35806D-5916-4666-930C-E67AA966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7A9667F-BD5A-44F0-B3D0-26E6EB101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661B6F-5DD6-44DA-9B69-681D41379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F3CDB5-73AF-4D82-BB39-8E5EAA958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523F20-6F27-451D-897A-1D882DAF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2041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C274BAE-2327-498A-88B8-DC2637E80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48C423-8684-4154-B501-AB960F0190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FACDDC3-2384-47E3-9298-E84BB3FA4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000A348-4DDD-44DF-8AD0-E29F670B9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70B101-3C79-45C2-AF99-EE4712E9E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8201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69A2B6-9D4B-47EB-81B6-99B0D358F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963638-F585-4707-829E-DBDEDC058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6C05C07-48B0-4ED6-8F34-7F1E90624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AA8FEC-C3E3-49AD-B137-EEAF11A92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CAABFE-7F06-426E-8CD3-7C3C2BCD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90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1F3C9C-D541-4A3F-AF60-1EA3AB73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2DCD62-2617-4911-82B4-7AB291077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BAC5C5-6515-4DF4-B3BC-C39BFD08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65DBB67-5DCF-4059-AAC9-273671C59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2D41CA-27D5-4A04-BD0E-DB034C82E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6879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2660B0-7047-420A-85C0-D2821F604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068B6BA-3C05-4F95-A64C-D3980D8533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9DFBB9-977A-4A25-8FCD-F4D428C6FE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C89B4D6-F760-4743-A414-B3CCD202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A967836-E6AA-4ABA-8463-25F8575C0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0B62FCB-B55D-43FD-8A40-EFCBFDCC6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5884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DED5B8-33FB-4CD8-8CEC-182849488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66B75-2409-4044-B251-F35BBFD14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B80CC65-4481-4A83-81FF-18F85E88A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1D5989C-1FA4-401D-82F0-05F3D779F4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58035F2-1D90-4F1A-B020-990467F82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E407C78-4021-4444-818B-643FEBB7F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2C1D668-9561-46F0-BB3B-032405310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D849E4-CB9E-4094-8E74-90040701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3684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00B3F3-D381-473B-9730-03583B013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E011B3B-9881-4BED-A931-1A68DA364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A09C0FC-80A7-4C1D-89C0-3EEA10888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972E5A8-BFC8-4BF0-8EE1-4DD4EF0A2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1702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E3A76CAD-3889-4B59-824F-AA4264F29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9FB9123-2D6C-4B9B-B47D-B27B21FF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E16EE7-5756-43A6-95A5-359DEC5C3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8977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748F6-8565-42E7-B8AF-88A4E21A0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4CE5D84-4BDF-46E9-B4A2-B598883C4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46C1B99-C3A4-41D2-BEB6-B6A628F9F0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1BCEBCD-EA26-4C41-B5DD-A64E0E49D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31DBFD2-4340-4528-97CB-87D8B01BF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4D224EF-FE7F-4B73-9602-5775A3C90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054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987EBE-EC27-47F9-9035-5A06570881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9EE55D4-F0B4-46B2-A024-E77E0BD19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9E272AB-AAAA-4A7C-9BC2-B3DE788484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8CFEE7E-C715-4E7B-804B-1ADB5B0F8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E3F8C2-965D-4D7A-8975-F1E6949D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59878DD-C573-4B5C-9A6C-C18918357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8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7744EBD-73A1-429C-BC0D-4A10C43A5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02FD956-1337-4785-BED7-227F792DA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D43CD9F-1FD7-4BC8-8180-09E12CB6CA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58FD6-676E-4384-91CB-976C2E05034F}" type="datetimeFigureOut">
              <a:rPr lang="pt-BR" smtClean="0"/>
              <a:t>02/08/2020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3C9A5B9-82D0-49FA-AC1C-529AB0B171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274D637-E7AF-4C17-AFCC-D6DB9AA0AF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D37DB-6005-4E40-A3C6-41FB37B08F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2110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0CD1B6FE-2AA1-4E50-AECC-B82B1A2039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8682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DF8E1D-13B6-41B1-84FE-A626887E3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1711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3AC17D4-F5BB-4608-A863-7CAC36552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597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C4DA53-81AC-4C60-A5DC-89752FD2D0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36519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84B3CF7E-78DA-4396-8A1C-EB1F3DD3B8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403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2A0579C-A1F9-4940-BEC6-7949B748B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4348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A936007-32EE-4295-83B9-F4AF6CE0CD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940024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9F1ED7D-EE3E-4872-A037-0910F5612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66623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8131CA-EA23-486C-B7AC-4BF75E2A1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88979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C95A6B8-A188-4558-8C20-04F5F0001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0416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0B370EA-7D24-4C16-ABF7-C213FF5A1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6090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6BE2DE-BE2D-49D6-A84D-EA902A8C3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55003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9425A8A-4C82-4F82-90EB-B337D1050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0829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183D3F92-B55C-4449-BE9C-6EF912D05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70402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F123D79-879E-4467-B7D3-42076D610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50260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89F015E-6AB2-480A-A7D7-6B65E11D59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170570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770DEC-88D4-460B-BFD5-6A25932FC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24570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5D69A10-E639-4C55-9B22-1F6995937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51748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Renato Plínio</dc:creator>
  <cp:lastModifiedBy>Renato Plínio</cp:lastModifiedBy>
  <cp:revision>3</cp:revision>
  <dcterms:created xsi:type="dcterms:W3CDTF">2020-08-02T03:44:49Z</dcterms:created>
  <dcterms:modified xsi:type="dcterms:W3CDTF">2020-08-02T04:15:05Z</dcterms:modified>
</cp:coreProperties>
</file>