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58" r:id="rId6"/>
    <p:sldId id="261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3" autoAdjust="0"/>
    <p:restoredTop sz="94660"/>
  </p:normalViewPr>
  <p:slideViewPr>
    <p:cSldViewPr>
      <p:cViewPr varScale="1">
        <p:scale>
          <a:sx n="115" d="100"/>
          <a:sy n="115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B95CFD-F6AD-4BE5-8741-6D8F2389C4CC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391439A-1C22-4622-9636-F220DC407E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8860" y="0"/>
            <a:ext cx="6334140" cy="1785926"/>
          </a:xfrm>
        </p:spPr>
        <p:txBody>
          <a:bodyPr>
            <a:normAutofit/>
          </a:bodyPr>
          <a:lstStyle/>
          <a:p>
            <a:r>
              <a:rPr lang="pt-BR" sz="9600" dirty="0" smtClean="0">
                <a:solidFill>
                  <a:srgbClr val="FFFF00"/>
                </a:solidFill>
                <a:latin typeface="Algerian" pitchFamily="82" charset="0"/>
              </a:rPr>
              <a:t>PROJETO</a:t>
            </a:r>
            <a:endParaRPr lang="pt-BR" sz="96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4" name="Imagem 3" descr="Para camisa pre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643050"/>
            <a:ext cx="607223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529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05842" cy="550072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I MOSTRA DE PROJETOS DE CULTURA E ARTE DAS ESCOLAS DA REDE ESTADUAL DE ENSINO DO RN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05842" cy="178595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329" y="2928934"/>
            <a:ext cx="4500671" cy="21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14290"/>
            <a:ext cx="8077200" cy="4214842"/>
          </a:xfrm>
        </p:spPr>
        <p:txBody>
          <a:bodyPr>
            <a:noAutofit/>
          </a:bodyPr>
          <a:lstStyle/>
          <a:p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786982"/>
            <a:ext cx="8001056" cy="91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7"/>
            <a:ext cx="8929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1856576" y="285728"/>
            <a:ext cx="54308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APRESENTAÇÃO NO SESC NA SEMANA DO FOLCLORE</a:t>
            </a:r>
            <a:endParaRPr lang="pt-B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8077200" cy="15716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42852"/>
            <a:ext cx="8077200" cy="142876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FFC000"/>
                </a:solidFill>
              </a:rPr>
              <a:t>CITADOS NA REVISTA DE  PRÁTICAS  PEDAGÓGICAS EXITOSAS NA EDUCAÇÃO DO NOSSO ESTADO </a:t>
            </a:r>
            <a:endParaRPr lang="pt-BR" sz="3200" dirty="0">
              <a:solidFill>
                <a:srgbClr val="FFC000"/>
              </a:solidFill>
            </a:endParaRPr>
          </a:p>
        </p:txBody>
      </p:sp>
      <p:pic>
        <p:nvPicPr>
          <p:cNvPr id="3076" name="Picture 4" descr="C:\Users\GERENCIADOR\Downloads\REVIST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4071966" cy="4500594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55848"/>
            <a:ext cx="4857752" cy="1673352"/>
          </a:xfrm>
        </p:spPr>
        <p:txBody>
          <a:bodyPr>
            <a:noAutofit/>
          </a:bodyPr>
          <a:lstStyle/>
          <a:p>
            <a:r>
              <a:rPr lang="pt-BR" sz="4000" dirty="0" smtClean="0"/>
              <a:t>APRESENTAÇÃO SOB O MAIOR CAJUEIRO DO </a:t>
            </a:r>
            <a:r>
              <a:rPr lang="pt-BR" sz="4000" dirty="0" smtClean="0">
                <a:solidFill>
                  <a:schemeClr val="bg1"/>
                </a:solidFill>
              </a:rPr>
              <a:t>MUNDO EM PIRANGI-RN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802094" cy="33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2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857496"/>
            <a:ext cx="4500562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814382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rgbClr val="FFFF00"/>
                </a:solidFill>
              </a:rPr>
              <a:t>CORTEJO NO BECO DA LAMA, CENTRO HISTÓRICO DE NATAL</a:t>
            </a:r>
            <a:endParaRPr lang="pt-BR" sz="4800" dirty="0">
              <a:solidFill>
                <a:srgbClr val="FFFF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7562"/>
            <a:ext cx="435771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GERENCIADOR\Desktop\prêmio tambores\WhatsApp Image 2020-05-24 at 08.49.3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428624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302</TotalTime>
  <Words>56</Words>
  <Application>Microsoft Office PowerPoint</Application>
  <PresentationFormat>Apresentação na tela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Módulo</vt:lpstr>
      <vt:lpstr>Slide 1</vt:lpstr>
      <vt:lpstr>Slide 2</vt:lpstr>
      <vt:lpstr>I MOSTRA DE PROJETOS DE CULTURA E ARTE DAS ESCOLAS DA REDE ESTADUAL DE ENSINO DO RN</vt:lpstr>
      <vt:lpstr>Slide 4</vt:lpstr>
      <vt:lpstr>Slide 5</vt:lpstr>
      <vt:lpstr>APRESENTAÇÃO SOB O MAIOR CAJUEIRO DO MUNDO EM PIRANGI-RN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GERENCIADOR</dc:creator>
  <cp:lastModifiedBy>GERENCIADOR</cp:lastModifiedBy>
  <cp:revision>38</cp:revision>
  <dcterms:created xsi:type="dcterms:W3CDTF">2020-08-01T15:08:46Z</dcterms:created>
  <dcterms:modified xsi:type="dcterms:W3CDTF">2020-08-03T03:34:03Z</dcterms:modified>
</cp:coreProperties>
</file>