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77B12-3E64-4A10-99C7-7FEE0A58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B3FDE-F5FA-43AF-AFF7-B95C676D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6D177A-B088-4BA7-BD2C-45E3A2ED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093870-CA0B-4B6E-B0A1-A21F406A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514762-2EB9-4F2C-937B-5DBD5678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31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20354-3372-4E99-8F16-BED010C2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565A44-BDF2-4203-B742-E4C94A0E7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7ADE66-1D91-4131-84F6-ED366BB3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9446D6-978E-4465-9A1B-E4E42C4C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F140F-E52D-46D3-8969-6524F3E5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86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86E29D-4995-48A9-9952-386DC1B11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25FDBA-84A9-4C5E-8AFD-08D858988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C5C0E-E770-4F29-8408-0C417508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FD0164-02D1-4F74-8FD3-BCEE08FA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85DD59-65E6-4555-918F-F352C92F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49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2154F-6E2C-40C3-9B31-E7F41851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2AE1C-AE7A-4D68-BD72-ADD66B05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4B0551-D31B-4BA8-B3F8-B436B901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4E5E3-2BAD-40C2-BE2C-018223D7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6DE4D4-FBC6-4DB1-B589-BC808669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4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6143C-ABF1-4BCD-92F3-CCAC5B9A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6ECFD8-8F44-4DB0-A2B4-43C1EA7F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1A6F2-2F31-4A38-91DD-BCFCCD1B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4F31BB-97B3-481A-9774-99610202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9497B5-5482-496F-AA0D-F557FE1B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20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8A4DF-EED6-4A76-8F8B-B161DFB8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87908-93AE-4C2C-904B-809A68B93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4FF169-110B-41B0-8641-7AB3C281E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FF752-EF92-48E1-BADE-36B27DB7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C6A541-B8E9-42D2-8FCC-FA2F073E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65D3E6-6531-447F-804D-997E1DE6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25930-518A-44CB-9171-6EE65797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938488-853F-48CD-89CD-E15F34F5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C99B86-20BA-4E8A-AFA1-DA663B23E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FD8DD7-C8BE-4518-8DA1-1EC15D524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C11D4C0-0F20-4B4E-8741-94D3C4C4A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F97FB2-FC4F-4CEA-B10F-DF66F70C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389D21-5EF0-4682-B706-47301C05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DCA811-D127-4DBE-B13B-E567FED4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85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38885-C658-4034-B33C-EF7F6F95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16B5F8D-0390-40EC-9881-D4B79A27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1C30A7-C7FD-4344-9C25-C4E05E71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DE97B3-EAEC-48BB-9B1F-F614357C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02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F1EE0B-86B9-49E7-9DB3-251A09BB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5C4F14-8DD6-4E02-87D0-205709CF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E6776B-2D3D-48DE-BA76-93175F3F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6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4D463-A875-40D4-810A-52B75022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D587DA-B9CB-4C05-AEA1-C7F7E8D6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29FE85-CD62-466E-B38C-9BD182C18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60A818-AD7C-41FD-8C66-A70AB008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CE8224-ADA8-420B-9403-748F87F4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F9CBA0-673D-4305-BADB-F2660B55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63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AE9D7-988C-4AAC-8FEC-F14419E1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22F20F-DEE2-4B96-8188-82A2F4E21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E7108F-BC58-48A1-89EA-6A4F94139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F85655-B48F-4B8F-BA4A-E0C29BC1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216FA6-571B-4F50-A72F-50592E94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4C782E-D678-40EE-99FC-AD1531A2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81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00A639-90AB-48EE-85DE-6DBA4313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E3BBE9-16B4-454A-8B6C-9FD63054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7B618E-D003-49CF-8A78-72ECD5BB6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4C432-B507-49CA-8767-8DF7D0F48554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4C6A20-7E61-4626-97B7-F91F0408E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31C0BD-9C57-4915-AFA1-E692C6CD5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FF2C-8CDC-4C0F-952D-3B1424DA9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jessica_stateri/rrv5zysb3itnlo0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, lousa, foto, mesa&#10;&#10;Descrição gerada automaticamente">
            <a:extLst>
              <a:ext uri="{FF2B5EF4-FFF2-40B4-BE49-F238E27FC236}">
                <a16:creationId xmlns:a16="http://schemas.microsoft.com/office/drawing/2014/main" id="{16CA55C9-D63C-43A1-859F-B079CED43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1" y="122375"/>
            <a:ext cx="10988783" cy="618566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BDA024C-CBC3-4039-A14E-4E57C66B00DA}"/>
              </a:ext>
            </a:extLst>
          </p:cNvPr>
          <p:cNvSpPr/>
          <p:nvPr/>
        </p:nvSpPr>
        <p:spPr>
          <a:xfrm>
            <a:off x="1392468" y="6366293"/>
            <a:ext cx="988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 partir do tema da mostra pedagógica: Meu mundo ideal, surgem os desenhos das ideias para o grafite.</a:t>
            </a:r>
          </a:p>
        </p:txBody>
      </p:sp>
    </p:spTree>
    <p:extLst>
      <p:ext uri="{BB962C8B-B14F-4D97-AF65-F5344CB8AC3E}">
        <p14:creationId xmlns:p14="http://schemas.microsoft.com/office/powerpoint/2010/main" val="250310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pessoa, pessoas, grupo, criança&#10;&#10;Descrição gerada automaticamente">
            <a:extLst>
              <a:ext uri="{FF2B5EF4-FFF2-40B4-BE49-F238E27FC236}">
                <a16:creationId xmlns:a16="http://schemas.microsoft.com/office/drawing/2014/main" id="{58E51529-7FBC-43A4-A96A-77398F339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16" y="195606"/>
            <a:ext cx="10382361" cy="5887141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C068D84-605E-4B52-967F-6134E6089118}"/>
              </a:ext>
            </a:extLst>
          </p:cNvPr>
          <p:cNvSpPr/>
          <p:nvPr/>
        </p:nvSpPr>
        <p:spPr>
          <a:xfrm>
            <a:off x="1053116" y="6211669"/>
            <a:ext cx="10462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Convidamos um grafiteiro, artista regional Régis, para contar sobre suas experiências e auxiliar com a técnica, </a:t>
            </a:r>
          </a:p>
          <a:p>
            <a:pPr algn="ctr"/>
            <a:r>
              <a:rPr lang="pt-BR" dirty="0"/>
              <a:t> apreendendo a grafitar no papelão.</a:t>
            </a:r>
          </a:p>
        </p:txBody>
      </p:sp>
    </p:spTree>
    <p:extLst>
      <p:ext uri="{BB962C8B-B14F-4D97-AF65-F5344CB8AC3E}">
        <p14:creationId xmlns:p14="http://schemas.microsoft.com/office/powerpoint/2010/main" val="14717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edifício, ao ar livre, pessoa, pipa&#10;&#10;Descrição gerada automaticamente">
            <a:extLst>
              <a:ext uri="{FF2B5EF4-FFF2-40B4-BE49-F238E27FC236}">
                <a16:creationId xmlns:a16="http://schemas.microsoft.com/office/drawing/2014/main" id="{CB4898DD-6A19-465D-99AA-9E35669E5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9" y="169103"/>
            <a:ext cx="11254361" cy="6324462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394C62E-CA9C-4812-B552-7F7D56C0F0F1}"/>
              </a:ext>
            </a:extLst>
          </p:cNvPr>
          <p:cNvSpPr/>
          <p:nvPr/>
        </p:nvSpPr>
        <p:spPr>
          <a:xfrm>
            <a:off x="291548" y="6504231"/>
            <a:ext cx="1180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Após ter embasamento teórico, contexto sobre o grafite, os alunos partiram para a parte prática, grafitar os muros da escola</a:t>
            </a:r>
          </a:p>
        </p:txBody>
      </p:sp>
    </p:spTree>
    <p:extLst>
      <p:ext uri="{BB962C8B-B14F-4D97-AF65-F5344CB8AC3E}">
        <p14:creationId xmlns:p14="http://schemas.microsoft.com/office/powerpoint/2010/main" val="46691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riança, coberto, menino, grupo&#10;&#10;Descrição gerada automaticamente">
            <a:extLst>
              <a:ext uri="{FF2B5EF4-FFF2-40B4-BE49-F238E27FC236}">
                <a16:creationId xmlns:a16="http://schemas.microsoft.com/office/drawing/2014/main" id="{C2E5CF90-03BE-42D3-B5D8-0FD0ACFE7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2" y="129346"/>
            <a:ext cx="11164737" cy="6284706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1EAF48D-BD93-4E8A-83A8-51D06A6A5C1F}"/>
              </a:ext>
            </a:extLst>
          </p:cNvPr>
          <p:cNvSpPr/>
          <p:nvPr/>
        </p:nvSpPr>
        <p:spPr>
          <a:xfrm>
            <a:off x="547912" y="6427304"/>
            <a:ext cx="11525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Cada grupo focou em um pedaço do muro, dessa maneira trabalharam organização, colaboração e trabalho em equipe</a:t>
            </a:r>
          </a:p>
        </p:txBody>
      </p:sp>
    </p:spTree>
    <p:extLst>
      <p:ext uri="{BB962C8B-B14F-4D97-AF65-F5344CB8AC3E}">
        <p14:creationId xmlns:p14="http://schemas.microsoft.com/office/powerpoint/2010/main" val="279696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pessoa, grupo, criança, jovem&#10;&#10;Descrição gerada automaticamente">
            <a:extLst>
              <a:ext uri="{FF2B5EF4-FFF2-40B4-BE49-F238E27FC236}">
                <a16:creationId xmlns:a16="http://schemas.microsoft.com/office/drawing/2014/main" id="{C3A75BF5-C419-4B78-89F4-FF38C7559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3" y="193022"/>
            <a:ext cx="11170161" cy="6258201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5242F72-3613-49D3-91F8-74D82B7907E6}"/>
              </a:ext>
            </a:extLst>
          </p:cNvPr>
          <p:cNvSpPr/>
          <p:nvPr/>
        </p:nvSpPr>
        <p:spPr>
          <a:xfrm>
            <a:off x="0" y="6480312"/>
            <a:ext cx="12004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Realizamos o registro fotografando o processo, finalizamos o grafite com a </a:t>
            </a:r>
            <a:r>
              <a:rPr lang="pt-BR" dirty="0" err="1"/>
              <a:t>tag</a:t>
            </a:r>
            <a:r>
              <a:rPr lang="pt-BR" dirty="0"/>
              <a:t> (assinatura de grafiteiro) de todos os envolvidos.</a:t>
            </a:r>
          </a:p>
        </p:txBody>
      </p:sp>
    </p:spTree>
    <p:extLst>
      <p:ext uri="{BB962C8B-B14F-4D97-AF65-F5344CB8AC3E}">
        <p14:creationId xmlns:p14="http://schemas.microsoft.com/office/powerpoint/2010/main" val="194604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B008F41-AE46-403A-A6DB-3AE581000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95" y="392420"/>
            <a:ext cx="4546865" cy="3306123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3D23CCF2-C6FE-4B88-B595-C8914D9C28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4909" y="330389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0F619D-7798-4473-90F6-F58533034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73" y="392420"/>
            <a:ext cx="4581022" cy="3292167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2D8DC960-89CC-4812-A0F9-A6598E8445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7309" y="345629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B7CBAF6-EBE0-4B13-8A7C-E56B32E19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173" y="3698543"/>
            <a:ext cx="2990850" cy="220801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FD13C07-17DE-49CE-8319-1CEEC6A5F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023" y="3698543"/>
            <a:ext cx="3043191" cy="22080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89C5533-E770-4CDB-916D-721DB9DDF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214" y="3678343"/>
            <a:ext cx="3093846" cy="222821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23F47DB-1B8E-4DD8-A05F-F4948AC154F1}"/>
              </a:ext>
            </a:extLst>
          </p:cNvPr>
          <p:cNvSpPr/>
          <p:nvPr/>
        </p:nvSpPr>
        <p:spPr>
          <a:xfrm>
            <a:off x="0" y="592050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Preparação dos cartazes para apresentação na mostra pedagógica e por fim o evento com o engajamento dos alunos em explicar o processo para </a:t>
            </a:r>
            <a:r>
              <a:rPr lang="pt-BR"/>
              <a:t>a comunidade.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02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6BFF8-3E29-4488-B033-2905240F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78" y="365575"/>
            <a:ext cx="10515600" cy="1325563"/>
          </a:xfrm>
        </p:spPr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E3D4A2-043A-4E2D-A28D-70D08AA2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9" y="143325"/>
            <a:ext cx="11525250" cy="30956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0DF61A9-FC82-4E10-88A8-22C7D6BCA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79" y="3238950"/>
            <a:ext cx="11506200" cy="238125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3B2526A-8C29-4975-8474-340C7173F249}"/>
              </a:ext>
            </a:extLst>
          </p:cNvPr>
          <p:cNvSpPr/>
          <p:nvPr/>
        </p:nvSpPr>
        <p:spPr>
          <a:xfrm>
            <a:off x="2489505" y="5622214"/>
            <a:ext cx="503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https://padlet.com/jessica_stateri/rrv5zysb3itnlo0n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2B6ECCB-A9B6-401D-B6FB-8A7E391645CC}"/>
              </a:ext>
            </a:extLst>
          </p:cNvPr>
          <p:cNvSpPr/>
          <p:nvPr/>
        </p:nvSpPr>
        <p:spPr>
          <a:xfrm>
            <a:off x="165479" y="6114197"/>
            <a:ext cx="11525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Mural virtual com os registros do processo, depoimentos e etapas também do projeto de geografia que aconteceu em paralelo para mudar o entorno da escola</a:t>
            </a:r>
          </a:p>
        </p:txBody>
      </p:sp>
    </p:spTree>
    <p:extLst>
      <p:ext uri="{BB962C8B-B14F-4D97-AF65-F5344CB8AC3E}">
        <p14:creationId xmlns:p14="http://schemas.microsoft.com/office/powerpoint/2010/main" val="3062771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175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STATERI</dc:creator>
  <cp:lastModifiedBy>JESSICA STATERI</cp:lastModifiedBy>
  <cp:revision>3</cp:revision>
  <dcterms:created xsi:type="dcterms:W3CDTF">2020-07-08T23:09:40Z</dcterms:created>
  <dcterms:modified xsi:type="dcterms:W3CDTF">2020-07-08T23:33:09Z</dcterms:modified>
</cp:coreProperties>
</file>