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1603260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1603260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1603260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1603260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1603260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1603260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1603260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1603260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1603260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1603260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16032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16032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1603260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1603260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1603260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1603260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1603260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1603260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1603260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1603260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d42f580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d42f580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1603260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1603260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1603260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d1603260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d1603260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d1603260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1603260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d1603260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16032601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d1603260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d1603260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d1603260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1603260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1603260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d42f580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d42f580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dc1cb471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dc1cb47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160326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160326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1603260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1603260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1603260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160326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16032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16032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1603260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1603260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16032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16032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E5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youtu.be/0vBDiHWu6h8" TargetMode="External"/><Relationship Id="rId4" Type="http://schemas.openxmlformats.org/officeDocument/2006/relationships/hyperlink" Target="http://enciclopedia.itaucultural.org.br/pessoa8084/regina-silveir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agram.com/p/BwKWuyOHAbi/?igshid=1rvnfrwk2mras" TargetMode="External"/><Relationship Id="rId4" Type="http://schemas.openxmlformats.org/officeDocument/2006/relationships/hyperlink" Target="https://www.instagram.com/p/BwDXPLHHzVs/?igshid=6y4eg9bkxonl" TargetMode="External"/><Relationship Id="rId5" Type="http://schemas.openxmlformats.org/officeDocument/2006/relationships/hyperlink" Target="https://www.instagram.com/professora_rafaela_arte/" TargetMode="External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0vBDiHWu6h8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9100" y="190775"/>
            <a:ext cx="8520600" cy="84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                           </a:t>
            </a:r>
            <a:r>
              <a:rPr lang="pt-BR" sz="3200"/>
              <a:t>  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Documentação do Projeto: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Realidades D</a:t>
            </a:r>
            <a:r>
              <a:rPr b="1" lang="pt-BR" sz="2500"/>
              <a:t>istorcidas/Distorções reais.</a:t>
            </a:r>
            <a:endParaRPr b="1" sz="2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240025"/>
            <a:ext cx="8520600" cy="23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200" y="1272175"/>
            <a:ext cx="4516625" cy="37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00" y="257175"/>
            <a:ext cx="4046076" cy="45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5095275" y="3938000"/>
            <a:ext cx="35763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Abertura.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00" y="257175"/>
            <a:ext cx="4637349" cy="47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5095275" y="4653250"/>
            <a:ext cx="3415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Pecado Capital.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25" y="97317"/>
            <a:ext cx="4744651" cy="474080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087250" y="4500575"/>
            <a:ext cx="36405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 sombra da música.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8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0" y="369700"/>
            <a:ext cx="4643155" cy="466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4974725" y="4588975"/>
            <a:ext cx="3753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Mar de plásticos.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00" y="393800"/>
            <a:ext cx="3812651" cy="45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4195175" y="3343275"/>
            <a:ext cx="4532700" cy="15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Por trás da lente.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Justificativa: </a:t>
            </a:r>
            <a:r>
              <a:rPr lang="pt-BR"/>
              <a:t>Eu escolhi os óculos, porque é um objeto do cotidiano, então, resolvi criar algo baseado no que vemos sempre mas não ligamos.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25" y="445025"/>
            <a:ext cx="3678801" cy="448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4076450" y="3926400"/>
            <a:ext cx="46434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Um simples castelo.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Justificativa: </a:t>
            </a:r>
            <a:r>
              <a:rPr lang="pt-BR"/>
              <a:t> Com esse trabalho quisemos representar que toda casa mesmo simples são castelos.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0" y="237588"/>
            <a:ext cx="4087399" cy="46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4868400" y="4043100"/>
            <a:ext cx="38763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Livros pra voar.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8520600" cy="3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00" y="545050"/>
            <a:ext cx="3998175" cy="43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4601650" y="1500525"/>
            <a:ext cx="4801800" cy="3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4735025" y="3184475"/>
            <a:ext cx="40974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Corregição.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Justificativa: </a:t>
            </a:r>
            <a:r>
              <a:rPr lang="pt-BR"/>
              <a:t>Eu decidi por este objeto, pois achei interessante projetar algo escrito errado justamente em um objeto que corrige.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1700" y="1152475"/>
            <a:ext cx="8520600" cy="3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50" y="283450"/>
            <a:ext cx="4054651" cy="47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4418250" y="3159450"/>
            <a:ext cx="4301400" cy="17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Gotas sobre água.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Justificativa:</a:t>
            </a:r>
            <a:r>
              <a:rPr lang="pt-BR"/>
              <a:t> Eu escolhi representar sombras das milhares gotas de água contidas no objeto, a garrafa.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1700" y="1152475"/>
            <a:ext cx="85206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25" y="308450"/>
            <a:ext cx="3758050" cy="46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4251525" y="4018100"/>
            <a:ext cx="42849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As curvas da reta.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234800"/>
            <a:ext cx="8520600" cy="105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/>
              <a:t> Sumário:</a:t>
            </a:r>
            <a:endParaRPr b="1" sz="31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173975"/>
            <a:ext cx="8520600" cy="3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Ponto de Partida- Conteúdo disparador; Percepção Visual- Leis da Gestalt. Exercícios práticos de tema: Relação Figura/fundo em alto contraste.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Silhuetas, Projeções, Distorções e Narrativas. Processo de experimentação e criação.  Exercícios práticos em grupo.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Reflexão teórica: Mito da Caverna e Introdução à Arte Contemporânea através da obra da artista Regina Silveira.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Instalação com objeto- Exercício teórico prático individual. Escrita de projeto autoral, montagem e registro fotográfico.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Texto de apresentação do projeto na solenidade de abertura do evento: Fórum de Discussões.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Descrição do processo de criação artística.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Referências Bibliográficas.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5" y="216750"/>
            <a:ext cx="4290300" cy="46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4609975" y="4095525"/>
            <a:ext cx="387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Arco-íris.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152475"/>
            <a:ext cx="85206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6800"/>
            <a:ext cx="4565049" cy="45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5093475" y="3684650"/>
            <a:ext cx="35097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Bem e Mal/ Arroz e Feijão/ Tom e jerry/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Futebol e Bola/ Carro e Estrada.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1700" y="1152475"/>
            <a:ext cx="85206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848125" cy="446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4726675" y="3984750"/>
            <a:ext cx="37929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Desapontado.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152475"/>
            <a:ext cx="8520600" cy="3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838976" cy="459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4368225" y="4176500"/>
            <a:ext cx="1251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5"/>
          <p:cNvSpPr txBox="1"/>
          <p:nvPr/>
        </p:nvSpPr>
        <p:spPr>
          <a:xfrm>
            <a:off x="4384900" y="3442900"/>
            <a:ext cx="4326600" cy="1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Tempos líquidos.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Justificativa: </a:t>
            </a:r>
            <a:r>
              <a:rPr lang="pt-BR"/>
              <a:t>Fiz este trabalho com o objetivo de representar a mudança do tempo, das gerações.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Texto de apresentação do projeto lido na abertura da solenidade: </a:t>
            </a:r>
            <a:r>
              <a:rPr i="1" lang="pt-BR"/>
              <a:t>Fórum de discussões -2019.</a:t>
            </a:r>
            <a:endParaRPr i="1"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311700" y="1625575"/>
            <a:ext cx="8520600" cy="32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pt-B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DURANTE O ANO LETIVO DE 2019, OS NONOS ANOS PUDERAM VIVENCIAR MOMENTOS QUE ESTIMULARAM O DESENVOLVIMENTO DA PESQUISA, ACESSO A INFORMAÇÕES, PRODUÇÃO DE CONHECIMENTO E CONSTRUÇÃO DE ARGUMENTOS SOBRE ASSUNTOS DA ATUALIDADE.  PARTINDO DE ESTUDOS PRÁTICOS E TEÓRICOS SOBRE PERCEPÇÃO VISUAL, DEBATEMOS O MITO DA CAVERNA COMO FORMA DE AGUÇAR O OLHAR SOBRE AS DIFERENTES REALIDADES, BEM COMO DE AMPLIAR A PERCEPÇÃO ACERCA DO MUNDO E SUAS POSSÍVEIS DISTORÇÕES.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ISSO NOS POSSIBILITOU COMPREENDER QUE, EM NOSSO COTIDIANO, ESTAMOS SEMPRE DIANTE DE </a:t>
            </a:r>
            <a:r>
              <a:rPr b="1" i="1" lang="pt-B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DISTORÇÕES REAIS E REALIDADES DISTORCIDAS</a:t>
            </a:r>
            <a:r>
              <a:rPr lang="pt-B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NÃO EXISTINDO UMA ÚNICA VISÃO, OU UM ÚNICO CONTEXTO DE LEITURA SOBRE O MUNDO. ASSIM, ABRIRAM-SE POSSIILIDADES PARA QUE FÔSSEMOS CAPAZES DE LER, ANALISAR, QUESTIONAR, INDAGAR E INFERIR SOBRE O MUNDO QUE NOS CERCA. O OLHAR INVESTIGATIVO E REFLEXIVO FOI, DESSE MODO, O NORTEADOR DO PROCESSO.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Descrição do processo de criação artística.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Partindo de exercícios de percepção visual, baseados nas 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 da Gestalt, 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alunos  adentraram o mundo da não-cor, produzindo em alto contraste, no clássico preto-e-branco. Logo depois, revisitaram silhuetas de suas personagens preferidas, com bico de pena e nanquim.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Em seguida, fizeram da sala de arte um espetáculo de sombras, com teatros de narrativas surrealistas e muito engraçadas. Assim, de forma lúdica e criativa, refletiram sobre o Mito da Caverna de Platão e encontraram-se com Regina Silveira e suas sombras, saudando, portanto, a arte contemporânea!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Nesse ponto do trabalho, os alunos produziram instalações em que representações de sombras partem de um objeto real, desdobrando-se em novas possibilidades de compreensão desse mesmo objeto, o que obriga o espectador a questionar a sua natureza e a abrir-se a novas interpretações a partir de um mesmo ponto;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Essa visão multifacetada, parte inerente do processo de produção artística, dialoga com o tema do Fórum desta noite, evidenciando a premência de um olhar plural acerca da realidade.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100">
                <a:solidFill>
                  <a:schemeClr val="dk1"/>
                </a:solidFill>
              </a:rPr>
              <a:t> 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128275" y="445025"/>
            <a:ext cx="87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2"/>
                </a:solidFill>
              </a:rPr>
              <a:t>Realidades Distorcidas/Distorções Reais.</a:t>
            </a:r>
            <a:endParaRPr b="1"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128275" y="1017725"/>
            <a:ext cx="8520600" cy="39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Projeto desenvolvido pela disciplina de Arte com os 9ºs anos do  Ensino Fundamental II, durante o primeiro semestre do ano letivo de 2019 no Colégio Santa Clara- São paulo- S.P.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As práticas foram apresentadas em formato de exposição na solenidade de abertura do evento: Fórum de Discussões dos 9ºs anos, juntamente com as disciplinas de Geografia e Língua Portuguesa.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As imagens aqui apresentadas documentam o processo de apropriação do conteúdo teórico proposto através de práticas em ateliê. A curadoria de trabalhos com legendas, apresenta a versão original (escrita à mão pelo aluno) e versão final corrigida. A imagem do primeiro slide é de domínio público e ilustra o conceito do projeto.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Professora: Rafaela Pedrassa.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Bibliográficas:</a:t>
            </a:r>
            <a:endParaRPr/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ARGAN, G.C.Arte Moderna. São Paulo: companhia das Letras, 1998.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BARBOSA, A.M. Arte-educação: conflitos/acertos. São Paulo: Ateliê Editorial, 1997.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GOMBRICH, E.H. Arte e Ilusão. São Paulo: Edusp, 1992.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/>
              <a:t>IAVELBERG, Rosa. Para gostar de aprender arte: sala de aula e formação de professores. Porto Alegre: Artmed, 2002.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hlinkClick r:id="rId3"/>
              </a:rPr>
              <a:t>https://youtu.be/0vBDiHWu6h8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hlinkClick r:id="rId4"/>
              </a:rPr>
              <a:t>http://enciclopedia.itaucultural.org.br/pessoa8084/regina-silveira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27625"/>
            <a:ext cx="84765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chemeClr val="dk2"/>
                </a:solidFill>
              </a:rPr>
              <a:t>Percepção Visual- Relação figura/fundo e alto contraste. 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22625"/>
            <a:ext cx="8520600" cy="3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Experimentações em  colagem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p/b- canson A3.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375" y="1027225"/>
            <a:ext cx="3698074" cy="388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99750" y="43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Silhuetas</a:t>
            </a:r>
            <a:r>
              <a:rPr lang="pt-BR"/>
              <a:t>,Projeções, Distorções e narrativas.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partir deste primeiro exercício em alto contraste, os alunos, de forma lúdica, desenvolveram silhuetas de personagens para teatro de sombras.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825" y="2009200"/>
            <a:ext cx="3490076" cy="285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Silhuetas,Projeções, Distorções e Narrativas.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75" y="1356575"/>
            <a:ext cx="3141877" cy="321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599" y="1385750"/>
            <a:ext cx="3746778" cy="315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Silhuetas,Projeções, Distorções e Narrativas.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u="sng">
                <a:solidFill>
                  <a:schemeClr val="accent5"/>
                </a:solidFill>
                <a:hlinkClick r:id="rId3"/>
              </a:rPr>
              <a:t>https://www.instagram.com/p/BwKWuyOHAbi/?igshid=1rvnfrwk2mras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https://www.instagram.com/p/BwKWuyOHAbi/?igshid=1eqoiyb06g3bn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                    </a:t>
            </a:r>
            <a:r>
              <a:rPr lang="pt-BR" u="sng">
                <a:solidFill>
                  <a:schemeClr val="hlink"/>
                </a:solidFill>
                <a:hlinkClick r:id="rId5"/>
              </a:rPr>
              <a:t>@professora_rafaela_arte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00" y="3560250"/>
            <a:ext cx="1134899" cy="80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67675" y="130350"/>
            <a:ext cx="85206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Pausa para reflexão: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/>
              <a:t>Mito da caverna- Platão.</a:t>
            </a:r>
            <a:endParaRPr i="1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caverna de Platão&#10;Tudo o que vemos e percebemos à nossa volta é mesmo real? Essa pergunta está na origem da ?Alegoria da Caverna?, uma das passagens clássicas da filosofia, do grego Platão. O vídeo usa o teatro de sombras para explicar a metáfora das sombras projetadas nas paredes de uma caverna. Participação da professora e escritora Marcia Tiburi." id="98" name="Google Shape;98;p19" title="2- FILOSOFIA VOLUME 1 - A caverna de Platão - EJA MUNDO DO TRABALH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241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95200" y="423000"/>
            <a:ext cx="8553600" cy="1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/>
              <a:t>Pausa para reflexão: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900"/>
              <a:t>Introdução à Arte Contemporânea através da obra de Regina Silveira</a:t>
            </a:r>
            <a:r>
              <a:rPr i="1" lang="pt-BR" sz="2700"/>
              <a:t>.</a:t>
            </a:r>
            <a:endParaRPr i="1" sz="2700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762375" y="-2054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Instalação com objetos e projeções de sombras- Aula invertida.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75" y="1832375"/>
            <a:ext cx="4186225" cy="30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61100"/>
            <a:ext cx="85206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Prática Final: Instalação de objeto com projeção de sombra. Registro fotográfico, projeto individual.</a:t>
            </a:r>
            <a:endParaRPr sz="2000"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48325" y="1342125"/>
            <a:ext cx="8520600" cy="3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kkkkkkk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0" y="1342125"/>
            <a:ext cx="3772174" cy="36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5440850" y="4363950"/>
            <a:ext cx="3480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As voltas que a vida dá.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