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0DE1-697E-43D0-9573-061375D7DD6F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2850-E1E5-4DB1-B1D5-AF06190DC9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23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0DE1-697E-43D0-9573-061375D7DD6F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2850-E1E5-4DB1-B1D5-AF06190DC9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54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0DE1-697E-43D0-9573-061375D7DD6F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2850-E1E5-4DB1-B1D5-AF06190DC9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73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0DE1-697E-43D0-9573-061375D7DD6F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2850-E1E5-4DB1-B1D5-AF06190DC9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95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0DE1-697E-43D0-9573-061375D7DD6F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2850-E1E5-4DB1-B1D5-AF06190DC9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68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0DE1-697E-43D0-9573-061375D7DD6F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2850-E1E5-4DB1-B1D5-AF06190DC9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6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0DE1-697E-43D0-9573-061375D7DD6F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2850-E1E5-4DB1-B1D5-AF06190DC9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47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0DE1-697E-43D0-9573-061375D7DD6F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2850-E1E5-4DB1-B1D5-AF06190DC9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96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0DE1-697E-43D0-9573-061375D7DD6F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2850-E1E5-4DB1-B1D5-AF06190DC9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92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0DE1-697E-43D0-9573-061375D7DD6F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2850-E1E5-4DB1-B1D5-AF06190DC9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91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0DE1-697E-43D0-9573-061375D7DD6F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2850-E1E5-4DB1-B1D5-AF06190DC9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21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E0DE1-697E-43D0-9573-061375D7DD6F}" type="datetimeFigureOut">
              <a:rPr lang="pt-BR" smtClean="0"/>
              <a:t>14/07/2020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72850-E1E5-4DB1-B1D5-AF06190DC9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7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/>
          <a:lstStyle/>
          <a:p>
            <a:r>
              <a:rPr lang="pt-BR" dirty="0" smtClean="0"/>
              <a:t>Projeto Arte e Movimento</a:t>
            </a:r>
            <a:endParaRPr lang="pt-BR" dirty="0"/>
          </a:p>
        </p:txBody>
      </p:sp>
      <p:pic>
        <p:nvPicPr>
          <p:cNvPr id="1027" name="Picture 3" descr="C:\Users\Guilherme\Pictures\ballet 2018 fo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72" y="2348880"/>
            <a:ext cx="5472600" cy="364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96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09913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apresentações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2" y="1600200"/>
            <a:ext cx="6805916" cy="4525963"/>
          </a:xfrm>
        </p:spPr>
      </p:pic>
    </p:spTree>
    <p:extLst>
      <p:ext uri="{BB962C8B-B14F-4D97-AF65-F5344CB8AC3E}">
        <p14:creationId xmlns:p14="http://schemas.microsoft.com/office/powerpoint/2010/main" val="319360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66682"/>
            <a:ext cx="7464136" cy="5598102"/>
          </a:xfrm>
        </p:spPr>
      </p:pic>
    </p:spTree>
    <p:extLst>
      <p:ext uri="{BB962C8B-B14F-4D97-AF65-F5344CB8AC3E}">
        <p14:creationId xmlns:p14="http://schemas.microsoft.com/office/powerpoint/2010/main" val="625815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4869"/>
            <a:ext cx="6984776" cy="5238582"/>
          </a:xfrm>
        </p:spPr>
      </p:pic>
    </p:spTree>
    <p:extLst>
      <p:ext uri="{BB962C8B-B14F-4D97-AF65-F5344CB8AC3E}">
        <p14:creationId xmlns:p14="http://schemas.microsoft.com/office/powerpoint/2010/main" val="387107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741413" cy="3780000"/>
          </a:xfrm>
        </p:spPr>
      </p:pic>
    </p:spTree>
    <p:extLst>
      <p:ext uri="{BB962C8B-B14F-4D97-AF65-F5344CB8AC3E}">
        <p14:creationId xmlns:p14="http://schemas.microsoft.com/office/powerpoint/2010/main" val="2054827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941586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78993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5789"/>
            <a:ext cx="8229600" cy="3994785"/>
          </a:xfrm>
        </p:spPr>
      </p:pic>
    </p:spTree>
    <p:extLst>
      <p:ext uri="{BB962C8B-B14F-4D97-AF65-F5344CB8AC3E}">
        <p14:creationId xmlns:p14="http://schemas.microsoft.com/office/powerpoint/2010/main" val="1139202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5789"/>
            <a:ext cx="8229600" cy="3994785"/>
          </a:xfrm>
        </p:spPr>
      </p:pic>
    </p:spTree>
    <p:extLst>
      <p:ext uri="{BB962C8B-B14F-4D97-AF65-F5344CB8AC3E}">
        <p14:creationId xmlns:p14="http://schemas.microsoft.com/office/powerpoint/2010/main" val="378917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Tudo começou assim...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89524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2785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59651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576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4927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4001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Muitas aulas e ensaios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0897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112230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</Words>
  <Application>Microsoft Office PowerPoint</Application>
  <PresentationFormat>Apresentação na tela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Projeto Arte e Movimento</vt:lpstr>
      <vt:lpstr>Tudo começou assim...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Muitas aulas e ensaios</vt:lpstr>
      <vt:lpstr>Apresentação do PowerPoint</vt:lpstr>
      <vt:lpstr>Apresentação do PowerPoint</vt:lpstr>
      <vt:lpstr>As apresentações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Arte e Movimento</dc:title>
  <dc:creator>Guilherme</dc:creator>
  <cp:lastModifiedBy>Guilherme</cp:lastModifiedBy>
  <cp:revision>5</cp:revision>
  <dcterms:created xsi:type="dcterms:W3CDTF">2020-07-14T04:00:21Z</dcterms:created>
  <dcterms:modified xsi:type="dcterms:W3CDTF">2020-07-14T05:08:52Z</dcterms:modified>
</cp:coreProperties>
</file>