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122B54-6D42-4C32-9F31-FA490247CE4E}" type="datetimeFigureOut">
              <a:rPr lang="pt-BR" smtClean="0"/>
              <a:pPr/>
              <a:t>02/08/2020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8D47E0-5682-466A-A04E-06A66FF396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asenacionalcomum.mec.gov.b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Forte" pitchFamily="66" charset="0"/>
              </a:rPr>
              <a:t>A arte e o tempo para elas</a:t>
            </a:r>
            <a:endParaRPr lang="pt-BR" sz="3600" dirty="0">
              <a:latin typeface="Forte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28184" y="8367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Bradley Hand ITC" pitchFamily="66" charset="0"/>
              </a:rPr>
              <a:t>E.M. Dr. Isidoro Boucault</a:t>
            </a:r>
          </a:p>
          <a:p>
            <a:r>
              <a:rPr lang="pt-BR" b="1" dirty="0" smtClean="0">
                <a:latin typeface="Bradley Hand ITC" pitchFamily="66" charset="0"/>
              </a:rPr>
              <a:t>     Por: Mônica Felismino</a:t>
            </a:r>
            <a:endParaRPr lang="pt-BR" b="1" dirty="0">
              <a:latin typeface="Bradley Hand ITC" pitchFamily="66" charset="0"/>
            </a:endParaRPr>
          </a:p>
        </p:txBody>
      </p:sp>
      <p:pic>
        <p:nvPicPr>
          <p:cNvPr id="1026" name="Picture 2" descr="C:\Users\monicaraquel\Desktop\Paec2020\fotospaec\Cópia de IMG_7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336704" cy="422446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75656" y="609329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omic Sans MS" pitchFamily="66" charset="0"/>
              </a:rPr>
              <a:t>       Apresentação da turma no sarau municipal de mulheres notáveis</a:t>
            </a:r>
            <a:endParaRPr lang="pt-BR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Seleção de amostra de conteúdos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4968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Obras artísticas apresentadas:</a:t>
            </a:r>
          </a:p>
          <a:p>
            <a:r>
              <a:rPr lang="pt-BR" dirty="0" smtClean="0"/>
              <a:t>A leiteira de Vermee de Delfit</a:t>
            </a:r>
          </a:p>
          <a:p>
            <a:r>
              <a:rPr lang="pt-BR" dirty="0" smtClean="0"/>
              <a:t>Vênus do Espelho de Rubens</a:t>
            </a:r>
          </a:p>
          <a:p>
            <a:r>
              <a:rPr lang="pt-BR" dirty="0" smtClean="0"/>
              <a:t>Gabrielle, Jean und em Madchen de Renoir</a:t>
            </a:r>
          </a:p>
          <a:p>
            <a:r>
              <a:rPr lang="pt-BR" dirty="0" smtClean="0"/>
              <a:t>O jogo de Xadrez de Sofonista Anguissola</a:t>
            </a:r>
          </a:p>
          <a:p>
            <a:r>
              <a:rPr lang="pt-BR" dirty="0" smtClean="0"/>
              <a:t>Mãe alimentando a criança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/>
              <a:t>Musicas apresentadas:</a:t>
            </a:r>
          </a:p>
          <a:p>
            <a:r>
              <a:rPr lang="pt-BR" dirty="0" smtClean="0"/>
              <a:t>Mãe de Emicida</a:t>
            </a:r>
          </a:p>
          <a:p>
            <a:r>
              <a:rPr lang="pt-BR" dirty="0" smtClean="0"/>
              <a:t>Ai que saudades da Amélia de Mario Lago</a:t>
            </a:r>
          </a:p>
          <a:p>
            <a:r>
              <a:rPr lang="pt-BR" dirty="0" smtClean="0"/>
              <a:t>Desconstruindo a Amélia de Pitty</a:t>
            </a:r>
          </a:p>
          <a:p>
            <a:r>
              <a:rPr lang="pt-BR" dirty="0" smtClean="0"/>
              <a:t>Maria da Vila Matilde de Elza Soares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/>
              <a:t>Curta metragem</a:t>
            </a:r>
          </a:p>
          <a:p>
            <a:r>
              <a:rPr lang="pt-BR" dirty="0" smtClean="0"/>
              <a:t>Vida Maria de Marcio Ramos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/>
              <a:t>Teatro</a:t>
            </a:r>
          </a:p>
          <a:p>
            <a:r>
              <a:rPr lang="pt-BR" dirty="0" smtClean="0"/>
              <a:t>As Cangaceiras , Dramaturgia de Newton Moreno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/>
              <a:t>Biografias de 12 artistas brasileiras e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Biografia de 35 mulheres inspiradoras.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Avaliação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76470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Cada etapa de desenvolvimento do projeto contou com uma avaliação, os critérios e rubricas de avaliação foram esclarecidos e construídos com os alunos e ofereciam um momento de reflexão em cada uma delas. Essa prática foi essencial para que o desenvolvimento do projeto pudesse cuidar do processo e não produto final.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monicaraquel\AppData\Local\Microsoft\Windows\INetCache\Content.Word\IMG_34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56076" y="1484484"/>
            <a:ext cx="3887831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331640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Alunas discutindo critérios de avaliação em grupos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Participação da equipe escolar no projeto.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692696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O projeto contou com a participação da equipe escolar em diferentes momentos sejam eles de apoio na condução das atividades e visitas como também na participação dos ensaios, construção de figurino e colaboração na construção de cena.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monicaraquel\AppData\Local\Microsoft\Windows\INetCache\Content.Word\IMG_43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905" y="1906587"/>
            <a:ext cx="406019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53732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Ensaio teatral com o apoio do funcionário da escola no posicionamento da turma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Participação de um sarau municipal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76470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Durante o ano a Secretaria Municipal de Educação da cidade lançou um Sarau com o tema de Mulheres Notáveis em que as escolas inscreviam trabalhos para a apresentação. Nos Inscrevemos em duas modalidades: Artes visuais e teatro e com alegria fomos selecionado nas duas.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monicaraquel\Desktop\Paec2020\fotospaec\Cópia de IMG_7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978866" cy="33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75656" y="57332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Aluna interpretando Chiquinha Gonzaga e Tarsila do Amaral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monicaraquel\Desktop\Paec2020\fotospaec\Cópia de IMG_710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568644" cy="359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43608" y="51571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Alunas interpretando </a:t>
            </a:r>
            <a:r>
              <a:rPr lang="pt-BR" dirty="0" err="1" smtClean="0"/>
              <a:t>Dandara</a:t>
            </a:r>
            <a:r>
              <a:rPr lang="pt-BR" dirty="0" smtClean="0"/>
              <a:t>, Anita Garibaldi e Tarsila do Amaral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046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Referências bibliográficas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12474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BARBOSA, Ana Mae E CUNHA, Fernanda Pereira. A abordagem triangular no ensino das artes e culturas visuais. Editora Cortez. 2010.</a:t>
            </a:r>
          </a:p>
          <a:p>
            <a:pPr algn="just"/>
            <a:r>
              <a:rPr lang="pt-BR" dirty="0" smtClean="0"/>
              <a:t>DEWEY, John. Arte como experiência. Editora Martins Fonte. 2010.</a:t>
            </a:r>
          </a:p>
          <a:p>
            <a:pPr algn="just"/>
            <a:r>
              <a:rPr lang="pt-BR" dirty="0" smtClean="0"/>
              <a:t>BRASIL, Ministério da Educação. Base Nacional Comum Curricular. 2018. Componente de arte. Disponível 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 smtClean="0">
                <a:hlinkClick r:id="rId2"/>
              </a:rPr>
              <a:t>://basenacionalcomum.mec.gov.br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Acesso em 15 de Julho de 2020.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1886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 O projeto</a:t>
            </a:r>
            <a:endParaRPr lang="pt-BR" sz="2400" dirty="0">
              <a:solidFill>
                <a:schemeClr val="accent6">
                  <a:lumMod val="50000"/>
                </a:schemeClr>
              </a:solidFill>
              <a:latin typeface="Forte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9640" b="39344"/>
          <a:stretch>
            <a:fillRect/>
          </a:stretch>
        </p:blipFill>
        <p:spPr bwMode="auto">
          <a:xfrm>
            <a:off x="179512" y="836712"/>
            <a:ext cx="44710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88024" y="764704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Todos os anos, o corpo docente da escola pesquisa e seleciona temas para desenvolvimento de projetos. A partir do tema, cada professor desenvolve com a turma o formato e a disciplina em que trabalharão. O tema para 2020 foi: a presença das mulheres na sociedade.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34888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Fachada da E. M. Dr.º Isidoro Boucault – Mogi das Cruzes – São Paulo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4046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A escola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72200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As turmas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28498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As turmas dos 5º Anos escolheram a disciplina de arte após uma votação entre os alunos em que o professor apresentava como poderíamos desenvolver o tema nas mais diferentes esferas do conhecimento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27584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A turma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530120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O projeto tornou-se uma necessidade com a frequente reclamação das meninas na dificuldade de participação nos esportes, nos comentários pejorativos e na diversidade de estímulos artísticos presentes na turma.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 descr="C:\Users\monicaraquel\AppData\Local\Microsoft\Windows\INetCache\Content.Word\IMG_3073.jpg"/>
          <p:cNvPicPr/>
          <p:nvPr/>
        </p:nvPicPr>
        <p:blipFill>
          <a:blip r:embed="rId3" cstate="print"/>
          <a:srcRect l="26944"/>
          <a:stretch>
            <a:fillRect/>
          </a:stretch>
        </p:blipFill>
        <p:spPr bwMode="auto">
          <a:xfrm rot="5400000">
            <a:off x="5837263" y="2811810"/>
            <a:ext cx="1944215" cy="23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148064" y="494116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Alunas votando em componente curricular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 descr="C:\Users\monicaraquel\AppData\Local\Microsoft\Windows\INetCache\Content.Word\IMG_4111.jpg"/>
          <p:cNvPicPr/>
          <p:nvPr/>
        </p:nvPicPr>
        <p:blipFill>
          <a:blip r:embed="rId4" cstate="print"/>
          <a:srcRect t="23604" b="8848"/>
          <a:stretch>
            <a:fillRect/>
          </a:stretch>
        </p:blipFill>
        <p:spPr bwMode="auto">
          <a:xfrm>
            <a:off x="539552" y="5157192"/>
            <a:ext cx="28430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1115616" y="6581001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Turma 5º Ano B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54868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Proporcionar ao aluno seu reconhecimento como agente de seu meio, posicionando-se e tomando decisões baseadas em pesquisas, empatia e colaboração, assumindo por meio da arte um protagonismo que seja capaz de mobilizar seus colegas e sua comunidade.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88640"/>
            <a:ext cx="183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Objetivo geral 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31840" y="1700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Planejamento inicial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onicaraquel\Desktop\triangularmae.png"/>
          <p:cNvPicPr>
            <a:picLocks noChangeAspect="1" noChangeArrowheads="1"/>
          </p:cNvPicPr>
          <p:nvPr/>
        </p:nvPicPr>
        <p:blipFill>
          <a:blip r:embed="rId2" cstate="print"/>
          <a:srcRect l="9225" t="1225" r="3199" b="13144"/>
          <a:stretch>
            <a:fillRect/>
          </a:stretch>
        </p:blipFill>
        <p:spPr bwMode="auto">
          <a:xfrm>
            <a:off x="1547664" y="2132856"/>
            <a:ext cx="6120680" cy="396044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899592" y="62373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Aluna Isabela Martos em apresentação  do projeto para a comunidade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1967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A avaliação diagnóstica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77281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A avaliação diagnóstica foi realizada com o foco na percepção em quais linguagens artísticas estavam mais acostumados e em que profundidade já haviam experimentados outros estímulos em arte.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08104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Os resultados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988841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16016" y="908720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Dentre muitas informações obtidas nesse processo, vale destacar: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Só haviam experimentado giz de cera e lápis de cor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Não reconheciam arte como forma de protesto.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65% dos alunos desenhavam animes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Um terço da sala tocava algum instrumento musical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Todos ouviam músicas todos os dias..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39330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Objetivos específicos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472514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Apropriar-se de um conjunto de procedimentos e técnicas que permitam se manifestar sobre seus sonhos, anseios, questionamentos, indignações e inquietações;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Conhecer e valorizar as manifestações artísticas que expressam sonhos, anseios, questionamentos e indignações.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Construir diálogos e trabalhos em equipe baseados na empatia e na colaboração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Desenvolvimento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2474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Conhecer a arte como uma forma de </a:t>
            </a:r>
            <a:r>
              <a:rPr lang="pt-BR" dirty="0" smtClean="0"/>
              <a:t>expressão.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91683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Interdisciplinaridade com a matéria de história e laboratório de informática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Semana de arte moderna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Festival de música durante a ditadura militar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Movimento Grafite em São Paulo.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91880" y="69269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 Crítica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040" y="299695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Alunos utilizando o laboratório de informática para pesquisas de movimentos artísticos e obras.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07904" y="386104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 Fruição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44008" y="47251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deleite artístico oportunizou aos alunos a sensibilização com músicas diversas com representações femininas bem como obras de artes plásticas e texturas  causando curiosidade.</a:t>
            </a:r>
            <a:endParaRPr lang="pt-BR" dirty="0"/>
          </a:p>
        </p:txBody>
      </p:sp>
      <p:pic>
        <p:nvPicPr>
          <p:cNvPr id="10" name="Imagem 9" descr="C:\Users\monicaraquel\AppData\Local\Microsoft\Windows\INetCache\Content.Word\IMG_32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070632" cy="281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C:\Users\monicaraquel\AppData\Local\Microsoft\Windows\INetCache\Content.Word\IMG_30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3744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827584" y="638132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Experimentação em texturas de tecidos. 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33265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 Estesia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908720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Iniciamos com a observação das expressões faciais tanto em arte (neste caso o teatro) como no cotidiano das crianças. Realizamos os jogos de expressões com cenas sem diálogos e apenas expressões. Tarefa que gerou muita emoção e descoberta em como o corpo fala.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52120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Criação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4048" y="98072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Foram ofertados diferentes momentos de criação artística, individual e coletiva nas diferentes esferas. Foram três estações artísticas: Música, Teatro e Artes visuais.</a:t>
            </a:r>
          </a:p>
          <a:p>
            <a:r>
              <a:rPr lang="pt-BR" dirty="0" smtClean="0"/>
              <a:t>Cada estação oferecia ao aluno diferentes desafios, antes das atividades combinávamos os critérios e o tempo para execução.</a:t>
            </a:r>
            <a:endParaRPr lang="pt-BR" dirty="0"/>
          </a:p>
        </p:txBody>
      </p:sp>
      <p:pic>
        <p:nvPicPr>
          <p:cNvPr id="10" name="Imagem 9" descr="C:\Users\monicaraquel\AppData\Local\Microsoft\Windows\INetCache\Content.Word\IMG_42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251520" y="6381328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Alunos na quadra fazendo jogos de expressões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C:\Users\monicaraquel\AppData\Local\Microsoft\Windows\INetCache\Content.Word\IMG_4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860032" y="638132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Alunos na oficina de criação de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Abayomis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Estações de aprendizagem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76470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As estações de aprendizagem foram circuitos desenhados a partir de experimentações técnicas artísticas que ao passo que era apresentado cada material ou desafio o foco estava na criação do aluno nas diferentes linguagens. Isso contribuiu para que a sensibilização e demais formas de expressão estive em foco.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monicaraquel\AppData\Local\Microsoft\Windows\INetCache\Content.Word\IMG_4313.jpg"/>
          <p:cNvPicPr/>
          <p:nvPr/>
        </p:nvPicPr>
        <p:blipFill>
          <a:blip r:embed="rId2" cstate="print"/>
          <a:srcRect l="21282" r="11324"/>
          <a:stretch>
            <a:fillRect/>
          </a:stretch>
        </p:blipFill>
        <p:spPr bwMode="auto">
          <a:xfrm rot="5400000">
            <a:off x="621804" y="1906588"/>
            <a:ext cx="273630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79512" y="4869160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Alunas na estação artes visuais - tecidos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C:\Users\monicaraquel\AppData\Local\Microsoft\Windows\INetCache\Content.Word\IMG_4086.jpg"/>
          <p:cNvPicPr/>
          <p:nvPr/>
        </p:nvPicPr>
        <p:blipFill>
          <a:blip r:embed="rId3" cstate="print"/>
          <a:srcRect l="10714" r="21429"/>
          <a:stretch>
            <a:fillRect/>
          </a:stretch>
        </p:blipFill>
        <p:spPr bwMode="auto">
          <a:xfrm rot="5400000">
            <a:off x="5446340" y="1978596"/>
            <a:ext cx="2736304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788024" y="501317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Grupo na estação musical - paródias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 Expressão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908720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Em cada linguagem artística trabalhada, eram ofertada vivências, expressões e características de cada uma, enriquecendo o repertório, vocabulário, disponibilizando oportunidades para a expressão no processo de exteriorizar o que cada alunos sente.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08104" y="33265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 Reflexão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32040" y="69269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 a análise do papel social da mulher do passado ao presente, os alunos construíram seus posicionamentos e argumentos em diferentes abordagens, na música em paródias, em artes visuais em obras com cenas do cotidiano, no teatro nas construções de peças e como finalização no reconhecimento das figuras femininas importantes no cotidiano.</a:t>
            </a:r>
            <a:endParaRPr lang="pt-BR" dirty="0"/>
          </a:p>
        </p:txBody>
      </p:sp>
      <p:pic>
        <p:nvPicPr>
          <p:cNvPr id="6" name="Imagem 5" descr="C:\Users\monicaraquel\AppData\Local\Microsoft\Windows\INetCache\Content.Word\IMG_3071.jpg"/>
          <p:cNvPicPr/>
          <p:nvPr/>
        </p:nvPicPr>
        <p:blipFill>
          <a:blip r:embed="rId2" cstate="print"/>
          <a:srcRect l="6667" r="15555"/>
          <a:stretch>
            <a:fillRect/>
          </a:stretch>
        </p:blipFill>
        <p:spPr bwMode="auto">
          <a:xfrm rot="5400000">
            <a:off x="5616116" y="3825044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076056" y="6309320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Aluna construindo argumentação sobre as mulheres do bairro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C:\Users\monicaraquel\AppData\Local\Microsoft\Windows\INetCache\Content.Word\IMG_3505.jpg"/>
          <p:cNvPicPr/>
          <p:nvPr/>
        </p:nvPicPr>
        <p:blipFill>
          <a:blip r:embed="rId3" cstate="print"/>
          <a:srcRect l="22057" t="21629" r="16899" b="26703"/>
          <a:stretch>
            <a:fillRect/>
          </a:stretch>
        </p:blipFill>
        <p:spPr bwMode="auto">
          <a:xfrm>
            <a:off x="611560" y="3068960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51520" y="5733256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Apresentação do grupo nas interpretações musicais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 Espaços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69269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Para além da sala de aula que previa duas aulas semanais em um universo de sete meses. As atividades do projeto puderam ser exploradas em outras aulas como arte e Língua Portuguesa nos espaços comuns como pátio, laboratório de informática e visita a museu.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monicaraquel\AppData\Local\Microsoft\Windows\INetCache\Content.Word\IMG_3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39926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411760" y="580526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Visita a Pinacoteca Municipal na exposição: “Olhares Femininos”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431</TotalTime>
  <Words>1195</Words>
  <Application>Microsoft Office PowerPoint</Application>
  <PresentationFormat>Apresentação na tela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Viagem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raquel de souza</dc:creator>
  <cp:lastModifiedBy>monica raquel de souza</cp:lastModifiedBy>
  <cp:revision>35</cp:revision>
  <dcterms:created xsi:type="dcterms:W3CDTF">2020-08-01T14:33:49Z</dcterms:created>
  <dcterms:modified xsi:type="dcterms:W3CDTF">2020-08-03T02:59:53Z</dcterms:modified>
</cp:coreProperties>
</file>