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72" r:id="rId12"/>
    <p:sldId id="266" r:id="rId13"/>
    <p:sldId id="267" r:id="rId14"/>
    <p:sldId id="270" r:id="rId15"/>
    <p:sldId id="271" r:id="rId16"/>
    <p:sldId id="268" r:id="rId17"/>
    <p:sldId id="269" r:id="rId18"/>
    <p:sldId id="274" r:id="rId19"/>
    <p:sldId id="275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0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97806-C3BF-014F-922D-992DCA3C346D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F1B20-5114-8244-AF22-A250DEC995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92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“Encontros reflexivos com a Arte e a Natureza, a Arte e o Homem, a Arte e o Meio Ambiente. “</a:t>
            </a:r>
          </a:p>
          <a:p>
            <a:r>
              <a:rPr lang="pt-BR"/>
              <a:t>Lima e Lia ( 2017, p. 97)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F1B20-5114-8244-AF22-A250DEC995F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384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iadasartes.com/nomundo/arte-seculo-20/instalacao/" TargetMode="External"/><Relationship Id="rId7" Type="http://schemas.openxmlformats.org/officeDocument/2006/relationships/hyperlink" Target="http://www.thitz.com/index.php?id=4" TargetMode="External"/><Relationship Id="rId2" Type="http://schemas.openxmlformats.org/officeDocument/2006/relationships/hyperlink" Target="https://www.hypeness.com.br/2014/02/english-artista-faz-mandalas-incriveis-utilizando-apenas-flores-e-planta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suu.com/EDUARDOSRUR/DOCS/LIVRO_DIGITAL_SRUR_-_VERSAO_FINAL" TargetMode="External"/><Relationship Id="rId5" Type="http://schemas.openxmlformats.org/officeDocument/2006/relationships/hyperlink" Target="https://pt.m.wikipedia.org/WIKI/EDEDUARDO_SRUR" TargetMode="External"/><Relationship Id="rId4" Type="http://schemas.openxmlformats.org/officeDocument/2006/relationships/hyperlink" Target="http://e-revista.unioeste.br/INDEX.PHP/EDUCEREETEDUCARE/ARTICLE/DOWNLOAD/13309/1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4E1D54C-F283-2B42-ACF6-AF9ED0DF9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6623" y="582717"/>
            <a:ext cx="7979067" cy="5692565"/>
          </a:xfrm>
        </p:spPr>
        <p:txBody>
          <a:bodyPr anchor="t"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Governo do Município de Criciúma</a:t>
            </a:r>
          </a:p>
          <a:p>
            <a:r>
              <a:rPr lang="pt-BR" dirty="0">
                <a:solidFill>
                  <a:schemeClr val="tx1"/>
                </a:solidFill>
              </a:rPr>
              <a:t>Secretaria Municipal de Educação</a:t>
            </a:r>
          </a:p>
          <a:p>
            <a:r>
              <a:rPr lang="pt-BR" dirty="0">
                <a:solidFill>
                  <a:schemeClr val="tx1"/>
                </a:solidFill>
              </a:rPr>
              <a:t>E.M.E.F. JOSÉ ROSSO 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A ARTE DO LIXO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Professora Mônica Felisberto </a:t>
            </a:r>
            <a:r>
              <a:rPr lang="pt-BR" dirty="0" err="1">
                <a:solidFill>
                  <a:schemeClr val="tx1"/>
                </a:solidFill>
              </a:rPr>
              <a:t>Daros</a:t>
            </a:r>
            <a:r>
              <a:rPr lang="pt-BR" dirty="0">
                <a:solidFill>
                  <a:schemeClr val="tx1"/>
                </a:solidFill>
              </a:rPr>
              <a:t> </a:t>
            </a:r>
          </a:p>
          <a:p>
            <a:r>
              <a:rPr lang="pt-BR" dirty="0">
                <a:solidFill>
                  <a:schemeClr val="tx1"/>
                </a:solidFill>
              </a:rPr>
              <a:t>CRICIÚMA/SC, JULHO DE 2020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xmlns="" id="{FC08A010-52E9-8C40-B964-3B7E2F606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60" y="1417066"/>
            <a:ext cx="3643663" cy="485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58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DA6D0F-BD12-DC43-98BF-A1512840D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Sempre procuro ampliar o repertório artístico dos alunos, levando para o ambiente escolar artistas da atualidade e questões sociais.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xmlns="" id="{3688575C-999B-FD4E-9372-F740E42CED5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02490" y="2471214"/>
            <a:ext cx="2461725" cy="3282301"/>
          </a:xfrm>
        </p:spPr>
      </p:pic>
      <p:pic>
        <p:nvPicPr>
          <p:cNvPr id="5" name="Imagem 5">
            <a:extLst>
              <a:ext uri="{FF2B5EF4-FFF2-40B4-BE49-F238E27FC236}">
                <a16:creationId xmlns:a16="http://schemas.microsoft.com/office/drawing/2014/main" xmlns="" id="{BA98CB97-6B6E-334F-B339-B6E5548F7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356" y="2482079"/>
            <a:ext cx="3154383" cy="3260570"/>
          </a:xfrm>
          <a:prstGeom prst="rect">
            <a:avLst/>
          </a:prstGeom>
        </p:spPr>
      </p:pic>
      <p:pic>
        <p:nvPicPr>
          <p:cNvPr id="6" name="Imagem 6">
            <a:extLst>
              <a:ext uri="{FF2B5EF4-FFF2-40B4-BE49-F238E27FC236}">
                <a16:creationId xmlns:a16="http://schemas.microsoft.com/office/drawing/2014/main" xmlns="" id="{78B7BAE1-4CF0-374E-B577-FDA23F6E3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880" y="2471214"/>
            <a:ext cx="4244016" cy="318301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D4CB8479-0E47-412C-95F6-2B3D0D1D123B}"/>
              </a:ext>
            </a:extLst>
          </p:cNvPr>
          <p:cNvSpPr txBox="1"/>
          <p:nvPr/>
        </p:nvSpPr>
        <p:spPr>
          <a:xfrm>
            <a:off x="682709" y="6051312"/>
            <a:ext cx="10127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Produção dos alunos no pátio da escola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840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xmlns="" id="{269A57D2-DB1F-0B43-B09A-2BABD3223E3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89935" y="149369"/>
            <a:ext cx="6990736" cy="6405476"/>
          </a:xfrm>
        </p:spPr>
      </p:pic>
      <p:sp>
        <p:nvSpPr>
          <p:cNvPr id="5" name="CaixaDeTexto 4"/>
          <p:cNvSpPr txBox="1"/>
          <p:nvPr/>
        </p:nvSpPr>
        <p:spPr>
          <a:xfrm>
            <a:off x="7711440" y="149370"/>
            <a:ext cx="336804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/>
              <a:t>“Relacionar as práticas artísticas às diferentes dimensões da vida: social, cultural, política, histórica, econônimica, estética e ética.” </a:t>
            </a:r>
          </a:p>
          <a:p>
            <a:endParaRPr lang="pt-BR"/>
          </a:p>
          <a:p>
            <a:r>
              <a:rPr lang="pt-BR" sz="2000" b="1"/>
              <a:t>BNCC</a:t>
            </a:r>
            <a:r>
              <a:rPr lang="pt-BR" sz="2000"/>
              <a:t>, Habilidade EF69AR31</a:t>
            </a:r>
          </a:p>
        </p:txBody>
      </p:sp>
    </p:spTree>
    <p:extLst>
      <p:ext uri="{BB962C8B-B14F-4D97-AF65-F5344CB8AC3E}">
        <p14:creationId xmlns:p14="http://schemas.microsoft.com/office/powerpoint/2010/main" val="1777889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FAFB34F-724B-CC48-8748-BEFF47B36A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789015"/>
            <a:ext cx="10363826" cy="55085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800" dirty="0"/>
              <a:t>Arte e o lixo tinham no passado significados bem definidos e distintos, porém hoje isso não ocorre mais. cada vez mais artistas utilizam materiais recicláveis e objetos que iriam ser descartados e suas Produções artísticas.  isso é o resultado do envolvimento da arte com questões ambientais.</a:t>
            </a:r>
          </a:p>
          <a:p>
            <a:pPr marL="0" indent="0" algn="just">
              <a:buNone/>
            </a:pPr>
            <a:r>
              <a:rPr lang="pt-BR" sz="1800" dirty="0"/>
              <a:t>Não foi preciso procurar muito para encontrar, ali mesmo na escola, materiais que estavam prestes a serem descartados, virar lixo.</a:t>
            </a:r>
          </a:p>
          <a:p>
            <a:pPr marL="0" indent="0" algn="just">
              <a:buNone/>
            </a:pPr>
            <a:r>
              <a:rPr lang="pt-BR" sz="1800" dirty="0"/>
              <a:t>Cadeira, colher de pau, molduras de espelho, caixas de feira...... Muitos materiais serviram como instrumento artístico para a transformação. Do lixo para a arte, assim foi a definição que os alunos deram a um trabalho que encantou a escola é despertou a reflexão sobre a importância da arte em nossa vida.</a:t>
            </a:r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r>
              <a:rPr lang="pt-BR" sz="1800" b="1" dirty="0"/>
              <a:t>O termo instalação foi incorporado ao vocabulário das artes visuais na década de 1960. é uma forma de arte que utiliza a diversidade de ambientes, que são transformados em cenários onde o espectador participa ativamente da obra.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20154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2D241A-5443-8C42-8AA0-7ED8D15E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45" y="374998"/>
            <a:ext cx="10364451" cy="2853605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Eduardo </a:t>
            </a:r>
            <a:r>
              <a:rPr lang="pt-BR" b="1" dirty="0" err="1"/>
              <a:t>srur</a:t>
            </a:r>
            <a:r>
              <a:rPr lang="pt-BR" b="1" dirty="0"/>
              <a:t> </a:t>
            </a:r>
            <a:br>
              <a:rPr lang="pt-BR" b="1" dirty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sz="3100" dirty="0"/>
              <a:t>Paulistano, o artista plástico se encantou com as intervenções urbanas e Suas Obras chamam a atenção para questões ambientais com o objetivo de ampliar a presença da arte na sociedade e aproximar do cotidiano das pessoas</a:t>
            </a:r>
            <a:endParaRPr lang="pt-BR" sz="3100" b="1" dirty="0"/>
          </a:p>
        </p:txBody>
      </p:sp>
      <p:pic>
        <p:nvPicPr>
          <p:cNvPr id="8" name="Imagem 8">
            <a:extLst>
              <a:ext uri="{FF2B5EF4-FFF2-40B4-BE49-F238E27FC236}">
                <a16:creationId xmlns:a16="http://schemas.microsoft.com/office/drawing/2014/main" xmlns="" id="{84CC30EC-947A-E744-9A76-8A7B2AC4F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23" y="3286418"/>
            <a:ext cx="3289453" cy="3196584"/>
          </a:xfrm>
          <a:prstGeom prst="rect">
            <a:avLst/>
          </a:prstGeom>
        </p:spPr>
      </p:pic>
      <p:pic>
        <p:nvPicPr>
          <p:cNvPr id="3" name="Imagem 3">
            <a:extLst>
              <a:ext uri="{FF2B5EF4-FFF2-40B4-BE49-F238E27FC236}">
                <a16:creationId xmlns:a16="http://schemas.microsoft.com/office/drawing/2014/main" xmlns="" id="{7F724182-F61D-EF45-A451-F62F39B34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474" y="3286418"/>
            <a:ext cx="3477213" cy="3196584"/>
          </a:xfrm>
          <a:prstGeom prst="rect">
            <a:avLst/>
          </a:prstGeom>
        </p:spPr>
      </p:pic>
      <p:pic>
        <p:nvPicPr>
          <p:cNvPr id="4" name="Imagem 4">
            <a:extLst>
              <a:ext uri="{FF2B5EF4-FFF2-40B4-BE49-F238E27FC236}">
                <a16:creationId xmlns:a16="http://schemas.microsoft.com/office/drawing/2014/main" xmlns="" id="{AC86C5DE-A8A4-474A-A2B1-070F19119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861" y="3286418"/>
            <a:ext cx="4808316" cy="294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8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1793DF-9401-5A41-8A9B-81F9F1298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805" y="788473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No início veio o medo.... Trabalhar com madeiras, ferro, martelo, tintas. </a:t>
            </a:r>
            <a:br>
              <a:rPr lang="pt-BR" b="1" dirty="0"/>
            </a:br>
            <a:r>
              <a:rPr lang="pt-BR" b="1" dirty="0"/>
              <a:t>No fim veio a certeza de estar no caminho certo!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7C7C414-E4C2-BA46-8E50-BB209539F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70430" y="2645420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pt-BR"/>
              <a:t>FOi um trabalho gratificante.  Ver o interesse, empolgação dos alunos, desde a pesquisa, coleta de materiais, Execução Das atividades. foi a resposta de estar no caminho certo.</a:t>
            </a:r>
          </a:p>
          <a:p>
            <a:pPr marL="0" indent="0">
              <a:buNone/>
            </a:pPr>
            <a:r>
              <a:rPr lang="pt-BR"/>
              <a:t>Para alguns alunos, em Defasagem escolar, foi de extrema importância para sua autoestima. Ver seus olhos brilhando a cada camada de tinta, a cada batida no martelo, o caminhar foi com certeza tão ou até mais importante do que o trabalho pronto,  da nota numérica ( obrigatória pelo sistema)..... Mais  importante que o destino, foi o caminho em si.</a:t>
            </a:r>
          </a:p>
        </p:txBody>
      </p:sp>
    </p:spTree>
    <p:extLst>
      <p:ext uri="{BB962C8B-B14F-4D97-AF65-F5344CB8AC3E}">
        <p14:creationId xmlns:p14="http://schemas.microsoft.com/office/powerpoint/2010/main" val="1677040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364D17-4B37-FC4B-966D-6CE85446C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Gratificante ver as ideias surgindo. </a:t>
            </a:r>
            <a:br>
              <a:rPr lang="pt-BR" dirty="0"/>
            </a:br>
            <a:r>
              <a:rPr lang="pt-BR" dirty="0"/>
              <a:t>A cada ideia nova, um olhar que brilhava, um sorriso que surgia. 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xmlns="" id="{E1A9E4FA-C8FB-A24A-91CF-999D0BE6B4E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2050" y="2214694"/>
            <a:ext cx="3438002" cy="3069282"/>
          </a:xfrm>
        </p:spPr>
      </p:pic>
      <p:pic>
        <p:nvPicPr>
          <p:cNvPr id="5" name="Imagem 5">
            <a:extLst>
              <a:ext uri="{FF2B5EF4-FFF2-40B4-BE49-F238E27FC236}">
                <a16:creationId xmlns:a16="http://schemas.microsoft.com/office/drawing/2014/main" xmlns="" id="{F71144FC-47B9-6F4A-9C0E-3477F0603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104" y="2333978"/>
            <a:ext cx="4106599" cy="2830714"/>
          </a:xfrm>
          <a:prstGeom prst="rect">
            <a:avLst/>
          </a:prstGeom>
        </p:spPr>
      </p:pic>
      <p:pic>
        <p:nvPicPr>
          <p:cNvPr id="6" name="Imagem 6">
            <a:extLst>
              <a:ext uri="{FF2B5EF4-FFF2-40B4-BE49-F238E27FC236}">
                <a16:creationId xmlns:a16="http://schemas.microsoft.com/office/drawing/2014/main" xmlns="" id="{B55D9E79-08DE-9643-ABE2-78732C82B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807" y="1644301"/>
            <a:ext cx="2959471" cy="398831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DA02FCC-DA2A-4A2F-BA62-67AD098FE1A8}"/>
              </a:ext>
            </a:extLst>
          </p:cNvPr>
          <p:cNvSpPr txBox="1"/>
          <p:nvPr/>
        </p:nvSpPr>
        <p:spPr>
          <a:xfrm>
            <a:off x="265471" y="6135329"/>
            <a:ext cx="10736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Alunos produzindo a Instalação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44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B1AD9F-EAD2-5B4E-A032-566435776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 instalação tomou o hall de entrada da escola, e foi capa do jornal impresso local. O reconhecimento pela iniciativa. 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xmlns="" id="{4CBF0DAF-F631-9243-AFE4-07B3EE05252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31244" y="2214694"/>
            <a:ext cx="1926133" cy="3424237"/>
          </a:xfrm>
        </p:spPr>
      </p:pic>
      <p:pic>
        <p:nvPicPr>
          <p:cNvPr id="5" name="Imagem 5">
            <a:extLst>
              <a:ext uri="{FF2B5EF4-FFF2-40B4-BE49-F238E27FC236}">
                <a16:creationId xmlns:a16="http://schemas.microsoft.com/office/drawing/2014/main" xmlns="" id="{143CDDD4-9B9D-E24B-99EF-1790D4B20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435" y="2214694"/>
            <a:ext cx="2912213" cy="3846699"/>
          </a:xfrm>
          <a:prstGeom prst="rect">
            <a:avLst/>
          </a:prstGeom>
        </p:spPr>
      </p:pic>
      <p:pic>
        <p:nvPicPr>
          <p:cNvPr id="6" name="Imagem 6">
            <a:extLst>
              <a:ext uri="{FF2B5EF4-FFF2-40B4-BE49-F238E27FC236}">
                <a16:creationId xmlns:a16="http://schemas.microsoft.com/office/drawing/2014/main" xmlns="" id="{E72BCFF7-9BF7-5F44-AF39-A8E4A6CE9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686" y="2214694"/>
            <a:ext cx="2885024" cy="3846698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xmlns="" id="{D2A41E03-AE9F-9940-8A95-7B396FA59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4748" y="2093235"/>
            <a:ext cx="2010511" cy="374089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F9830D5-07C4-4917-B875-0FE0B93619C6}"/>
              </a:ext>
            </a:extLst>
          </p:cNvPr>
          <p:cNvSpPr txBox="1"/>
          <p:nvPr/>
        </p:nvSpPr>
        <p:spPr>
          <a:xfrm>
            <a:off x="345318" y="6239483"/>
            <a:ext cx="1005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Endereço Eletrônico do Jornal: facebook.com/jornalfr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5636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435E61A-E351-504E-BC14-0EDD20EE3D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884254"/>
            <a:ext cx="10363826" cy="2220339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Esse projeto surgiu a partir de um projeto </a:t>
            </a:r>
            <a:r>
              <a:rPr lang="pt-BR"/>
              <a:t>desenvolvido pela </a:t>
            </a:r>
            <a:r>
              <a:rPr lang="pt-BR" dirty="0"/>
              <a:t>secretaria Municipal de educação de Criciúma " Jardim ESCOLAR”. </a:t>
            </a:r>
          </a:p>
          <a:p>
            <a:pPr marL="0" indent="0">
              <a:buNone/>
            </a:pPr>
            <a:r>
              <a:rPr lang="pt-BR" dirty="0"/>
              <a:t>UM TRABALHO INTERDISCIPLINAR, UNINDO professores, equipe diretiva, alunos, estagiários, pais voluntários  melhorando assim o ambiente escolar.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xmlns="" id="{3699E428-D77C-CA46-9582-A6998F785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421" y="2696793"/>
            <a:ext cx="2706837" cy="2896149"/>
          </a:xfrm>
          <a:prstGeom prst="rect">
            <a:avLst/>
          </a:prstGeom>
        </p:spPr>
      </p:pic>
      <p:pic>
        <p:nvPicPr>
          <p:cNvPr id="6" name="Imagem 6">
            <a:extLst>
              <a:ext uri="{FF2B5EF4-FFF2-40B4-BE49-F238E27FC236}">
                <a16:creationId xmlns:a16="http://schemas.microsoft.com/office/drawing/2014/main" xmlns="" id="{B8D10F38-18F1-C34C-9433-F322267E6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575" y="2696793"/>
            <a:ext cx="2942218" cy="2848140"/>
          </a:xfrm>
          <a:prstGeom prst="rect">
            <a:avLst/>
          </a:prstGeom>
        </p:spPr>
      </p:pic>
      <p:pic>
        <p:nvPicPr>
          <p:cNvPr id="7" name="Imagem 7">
            <a:extLst>
              <a:ext uri="{FF2B5EF4-FFF2-40B4-BE49-F238E27FC236}">
                <a16:creationId xmlns:a16="http://schemas.microsoft.com/office/drawing/2014/main" xmlns="" id="{22B59092-16A4-9240-8EC2-5EF4E0FC1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191" y="2655849"/>
            <a:ext cx="2706837" cy="284814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503B057-32CD-47A4-B698-61768D8E390F}"/>
              </a:ext>
            </a:extLst>
          </p:cNvPr>
          <p:cNvSpPr txBox="1"/>
          <p:nvPr/>
        </p:nvSpPr>
        <p:spPr>
          <a:xfrm>
            <a:off x="298840" y="5810864"/>
            <a:ext cx="11181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44444"/>
                </a:solidFill>
                <a:latin typeface="Arial" panose="020B0604020202020204" pitchFamily="34" charset="0"/>
              </a:rPr>
              <a:t>“Fica sempre, um pouco de perfume nas mãos que oferecem rosas nas mãos que sabem ser generosas” </a:t>
            </a:r>
            <a:r>
              <a:rPr lang="pt-BR" sz="1600" dirty="0">
                <a:solidFill>
                  <a:srgbClr val="444444"/>
                </a:solidFill>
                <a:latin typeface="Arial" panose="020B0604020202020204" pitchFamily="34" charset="0"/>
              </a:rPr>
              <a:t>Alberto Costa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9794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xmlns="" id="{13DC4E97-7999-B74F-97C2-C6B6803F178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83332" y="221226"/>
            <a:ext cx="4106544" cy="5475393"/>
          </a:xfrm>
        </p:spPr>
      </p:pic>
      <p:pic>
        <p:nvPicPr>
          <p:cNvPr id="5" name="Imagem 5">
            <a:extLst>
              <a:ext uri="{FF2B5EF4-FFF2-40B4-BE49-F238E27FC236}">
                <a16:creationId xmlns:a16="http://schemas.microsoft.com/office/drawing/2014/main" xmlns="" id="{C16A5FAC-94CD-034A-B307-4BFFF3F42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423" y="221226"/>
            <a:ext cx="4309495" cy="536841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366649F-72B3-4DE5-9974-A47EB375E94A}"/>
              </a:ext>
            </a:extLst>
          </p:cNvPr>
          <p:cNvSpPr txBox="1"/>
          <p:nvPr/>
        </p:nvSpPr>
        <p:spPr>
          <a:xfrm flipH="1">
            <a:off x="604683" y="6056671"/>
            <a:ext cx="9983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Vista do Jardim Escolar</a:t>
            </a:r>
          </a:p>
          <a:p>
            <a:r>
              <a:rPr lang="pt-BR">
                <a:solidFill>
                  <a:srgbClr val="FF0000"/>
                </a:solidFill>
              </a:rPr>
              <a:t>Foto particular da Professora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94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3FBFAC-42B5-2B4E-8138-5936E098F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314" y="-136061"/>
            <a:ext cx="4021907" cy="1810297"/>
          </a:xfrm>
        </p:spPr>
        <p:txBody>
          <a:bodyPr/>
          <a:lstStyle/>
          <a:p>
            <a:r>
              <a:rPr lang="pt-BR" b="1"/>
              <a:t>Conclusão</a:t>
            </a:r>
            <a:r>
              <a:rPr lang="pt-BR"/>
              <a:t> 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xmlns="" id="{BECBEC84-28DB-D344-A0C2-F469CA4EF8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50129" y="1251522"/>
            <a:ext cx="6403769" cy="5531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/>
              <a:t>Ao longo desse trabalho, observei que </a:t>
            </a:r>
            <a:r>
              <a:rPr lang="pt-BR" b="0" i="0">
                <a:solidFill>
                  <a:srgbClr val="333333"/>
                </a:solidFill>
                <a:effectLst/>
                <a:latin typeface="Helvetica Neue"/>
              </a:rPr>
              <a:t>As motivações são as mais diversificadas, mas o resultado é o mesmo, a arte.</a:t>
            </a:r>
            <a:endParaRPr lang="pt-BR"/>
          </a:p>
          <a:p>
            <a:pPr marL="0" indent="0">
              <a:buNone/>
            </a:pPr>
            <a:r>
              <a:rPr lang="pt-BR"/>
              <a:t>Com certeza todos sonham com a Vitória. Essa será o reconhecimento por todas as lutas, angústias, estudos.</a:t>
            </a:r>
          </a:p>
          <a:p>
            <a:pPr marL="0" indent="0">
              <a:buNone/>
            </a:pPr>
            <a:r>
              <a:rPr lang="pt-BR"/>
              <a:t>Mas em meio a tudo que estamos vivendo, volto o olhar sobre a importância do professor.  Sua didática e ação que vai além do pedagógico, além das regras, das avaliações. </a:t>
            </a:r>
          </a:p>
          <a:p>
            <a:pPr marL="0" indent="0">
              <a:buNone/>
            </a:pPr>
            <a:r>
              <a:rPr lang="pt-BR"/>
              <a:t>O vivenciar, o experimentar, o caminhar, a corrida foi gratificante, até mais do que a sonhada Vitória!!!</a:t>
            </a:r>
          </a:p>
        </p:txBody>
      </p:sp>
      <p:pic>
        <p:nvPicPr>
          <p:cNvPr id="9" name="Imagem 9">
            <a:extLst>
              <a:ext uri="{FF2B5EF4-FFF2-40B4-BE49-F238E27FC236}">
                <a16:creationId xmlns:a16="http://schemas.microsoft.com/office/drawing/2014/main" xmlns="" id="{8142CC76-B554-F04D-8DA4-CF884AC9F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82" y="1434935"/>
            <a:ext cx="3898205" cy="504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CDFEE82-6A4B-784E-AE5F-2847097A5A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744769"/>
            <a:ext cx="10363826" cy="57445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/>
              <a:t>Contexto:</a:t>
            </a:r>
          </a:p>
          <a:p>
            <a:pPr marL="0" indent="0" algn="just">
              <a:buNone/>
            </a:pPr>
            <a:r>
              <a:rPr lang="pt-BR" sz="2400" dirty="0"/>
              <a:t>A escola municipal José ROSSO SE localiza no bairro Quarta linha, zona rural do Município de Criciúma Onde encontramos filhos e netos de agricultores. a economia local se divide  em pequenos comércios, indústrias da cerâmica e Agricultura com foco na fumicultura, milho e BANANA.</a:t>
            </a:r>
          </a:p>
          <a:p>
            <a:pPr marL="0" indent="0" algn="just">
              <a:buNone/>
            </a:pPr>
            <a:r>
              <a:rPr lang="pt-BR" sz="2400" dirty="0"/>
              <a:t>o projeto: </a:t>
            </a:r>
            <a:r>
              <a:rPr lang="pt-BR" sz="2400" b="1" dirty="0"/>
              <a:t>Arte do lixo</a:t>
            </a:r>
            <a:r>
              <a:rPr lang="pt-BR" sz="2400" dirty="0"/>
              <a:t>, foi desenvolvido em duas (02) turmas de 6º ano do ensino fundamental II, propiciando a aprendizagem significativas para Cerca de 60 alunos com faixa etária entre 11 e 14 anos de idade.  </a:t>
            </a:r>
          </a:p>
        </p:txBody>
      </p:sp>
    </p:spTree>
    <p:extLst>
      <p:ext uri="{BB962C8B-B14F-4D97-AF65-F5344CB8AC3E}">
        <p14:creationId xmlns:p14="http://schemas.microsoft.com/office/powerpoint/2010/main" val="3157121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D0C8B7-6D4B-F34E-B7EA-A1C3754E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568" y="176559"/>
            <a:ext cx="9094898" cy="649420"/>
          </a:xfrm>
        </p:spPr>
        <p:txBody>
          <a:bodyPr>
            <a:normAutofit/>
          </a:bodyPr>
          <a:lstStyle/>
          <a:p>
            <a:r>
              <a:rPr lang="pt-BR" sz="2800" b="1"/>
              <a:t>Referências bibliográficas 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302E6531-53B7-C04C-84B8-9C57D9B594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0622" y="959898"/>
            <a:ext cx="10363826" cy="5077938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BRASIL. Base Nacional Comum Curricular (BNCC). </a:t>
            </a:r>
            <a:r>
              <a:rPr lang="pt-B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Educação é a base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Brasília, MEC/CONSED/UNDIME, 2017. </a:t>
            </a:r>
            <a:endParaRPr lang="pt-B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FERREIRA, Yuri; GOMES, </a:t>
            </a:r>
            <a:r>
              <a:rPr lang="pt-B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Karol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Artista usa apenas flores e plantas para criar </a:t>
            </a:r>
            <a:r>
              <a:rPr lang="pt-B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mandalas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incríveis. Disponível em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u="sng" baseline="-25000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https://www.hypeness.com.br/2014/02/english-artista-faz-mandalas-incriveis-utilizando-apenas-flores-e-plantas/</a:t>
            </a:r>
            <a:r>
              <a:rPr lang="pt-BR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Acesso em 27 de ago. de 2019</a:t>
            </a:r>
            <a:endParaRPr lang="pt-B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LIA, Camilo </a:t>
            </a:r>
            <a:r>
              <a:rPr lang="pt-B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Serino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LIMA, </a:t>
            </a:r>
            <a:r>
              <a:rPr lang="pt-B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Sidiney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Peterson Ferreira de. </a:t>
            </a:r>
            <a:r>
              <a:rPr lang="pt-B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Arte/educação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Londrina: editora e distribuição educacional as., 2017. 216 p.</a:t>
            </a:r>
            <a:endParaRPr lang="pt-B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MARTINS, Simone R.; IMBROISI, Margaret H.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Instalação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Disponínel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pt-BR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https://www.historiadasartes.com/nomundo/arte-seculo-20/instalacao/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Acesso em 10 de set. de 2019 </a:t>
            </a:r>
            <a:endParaRPr lang="pt-B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SANTOS, Marcos Antônio dos. </a:t>
            </a:r>
            <a:r>
              <a:rPr lang="pt-B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Experimentando novos materiais.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Revista pátio, ensino fundamental. Ano XVII. Novembro 2012/ janeiro 2013. Nº 64. p. 29-31.</a:t>
            </a:r>
            <a:endParaRPr lang="pt-B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SILVA, </a:t>
            </a:r>
            <a:r>
              <a:rPr lang="pt-B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Roberlilson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Paulino; BATISTA, Maria Socorro Silva. </a:t>
            </a:r>
            <a:r>
              <a:rPr lang="pt-B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arte e educação ambiental como possibilidades de desenvolvimento da consciência crítica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Revista </a:t>
            </a:r>
            <a:r>
              <a:rPr lang="pt-B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educere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educere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Vol. II. N° 22 </a:t>
            </a:r>
            <a:r>
              <a:rPr lang="pt-B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jul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/dez 2016. </a:t>
            </a:r>
            <a:r>
              <a:rPr lang="pt-B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Unoroeste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Campus Cascavel. Disponível em </a:t>
            </a:r>
            <a:r>
              <a:rPr lang="pt-BR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HTTP://E-REVISTA.UNIOESTE.BR/INDEX.PHP/EDUCEREETEDUCARE/ARTICLE/DOWNLOAD/13309/11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&gt;. Acesso em: 18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mar. de 2019.</a:t>
            </a:r>
            <a:endParaRPr lang="pt-B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SRUR, Eduardo. </a:t>
            </a:r>
            <a:r>
              <a:rPr lang="pt-BR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Wikipedia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enciclopédia livre. Disponível em: &lt;</a:t>
            </a:r>
            <a:r>
              <a:rPr lang="pt-BR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HTTPS://PT.M.WIKIPEDIA.ORG/WIKI/EDEDUARDO_SRUR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 Acesso em: 17 de ago. de 2019</a:t>
            </a:r>
            <a:endParaRPr lang="pt-B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______, Eduardo. </a:t>
            </a:r>
            <a:r>
              <a:rPr lang="pt-B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Manual de intervenção urbana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São Paulo: BEI comunicação, 2012. Disponível em &lt;</a:t>
            </a:r>
            <a:r>
              <a:rPr lang="pt-BR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HTTPS://ISSUU.COM/EDUARDOSRUR/DOCS/LIVRO_DIGITAL_SRUR_-_VERSAO_FINAL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 Acesso em: 12 de set. de 2019.</a:t>
            </a:r>
            <a:endParaRPr lang="pt-B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PERLBACH. Michael. </a:t>
            </a:r>
            <a:r>
              <a:rPr lang="pt-BR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THITZ </a:t>
            </a:r>
            <a:r>
              <a:rPr lang="pt-BR" sz="24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Disponivel</a:t>
            </a:r>
            <a:r>
              <a:rPr lang="pt-BR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em: </a:t>
            </a:r>
            <a:r>
              <a:rPr lang="pt-BR" sz="2400" u="sng" baseline="-25000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http://www.thitz.com/index.php?id=4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Acesso em: 05 de set. de 2019</a:t>
            </a:r>
            <a:endParaRPr lang="pt-B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baseline="-25000" dirty="0"/>
          </a:p>
        </p:txBody>
      </p:sp>
    </p:spTree>
    <p:extLst>
      <p:ext uri="{BB962C8B-B14F-4D97-AF65-F5344CB8AC3E}">
        <p14:creationId xmlns:p14="http://schemas.microsoft.com/office/powerpoint/2010/main" val="2344517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7AA1769-EBF3-E442-8430-EC29D0A923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2963" y="884905"/>
            <a:ext cx="10363826" cy="4174776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Missão da escola: 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Promover a formação humana  e o desenvolvimento intelectual dos alunos, por meio de uma educação de qualidade  segundo princípios éticos,  democráticos, inclusivos , sustentáveis e </a:t>
            </a:r>
            <a:r>
              <a:rPr lang="pt-BR"/>
              <a:t>solidários.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Com a justificativa de promover vivências onde o aluno possa compreende, utilizar e ampliar os seus conhecimentos por meio de experiência  do cotidiano na construção de valores ecológicos formando cidadãos éticos com relação ao planeta surgiu esse projeto a partir do projeto municipal “jardim escolar”.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752963" y="4151740"/>
            <a:ext cx="103638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800">
                <a:solidFill>
                  <a:prstClr val="black"/>
                </a:solidFill>
              </a:rPr>
              <a:t>“A arte educação e meio ambiente sempre foram temáticas de diferentes experiências educativas realizadas em diferentes momentos da história do ensino da arte no Brasil; revisar essa experiência é uma forma de nos relacionarmos com a História.” (LIMA e LIA, 2017, p. 97) </a:t>
            </a:r>
            <a:endParaRPr lang="pt-B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3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9BC6AEF-B5A7-6344-A197-BC9345CDC7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2147" y="1135626"/>
            <a:ext cx="10363826" cy="5484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/>
              <a:t>A arte tem o papel de provocar e transmitir mensagens cabe a nós educadores utilizar de nossas aulas como meio de possibilitar o desenvolvimento da consciência com relação a sustentabilidade.</a:t>
            </a: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No início os alunos assistiram vídeos, leram textos e cartazes de artistas que trazem as questões ambientais em suas obras como </a:t>
            </a:r>
            <a:r>
              <a:rPr lang="pt-BR" sz="2400" dirty="0" err="1"/>
              <a:t>JeRCI</a:t>
            </a:r>
            <a:r>
              <a:rPr lang="pt-BR" sz="2400" dirty="0"/>
              <a:t> MACCARI, </a:t>
            </a:r>
            <a:r>
              <a:rPr lang="pt-BR" sz="2400" dirty="0" err="1"/>
              <a:t>Vik</a:t>
            </a:r>
            <a:r>
              <a:rPr lang="pt-BR" sz="2400" dirty="0"/>
              <a:t> Muniz, THITZ, Frans </a:t>
            </a:r>
            <a:r>
              <a:rPr lang="pt-BR" sz="2400" dirty="0" err="1"/>
              <a:t>krajcberg</a:t>
            </a:r>
            <a:r>
              <a:rPr lang="pt-BR" sz="2400" dirty="0"/>
              <a:t>, </a:t>
            </a:r>
            <a:r>
              <a:rPr lang="pt-BR" sz="2400" dirty="0" err="1"/>
              <a:t>kathy</a:t>
            </a:r>
            <a:r>
              <a:rPr lang="pt-BR" sz="2400" dirty="0"/>
              <a:t> </a:t>
            </a:r>
            <a:r>
              <a:rPr lang="pt-BR" sz="2400" dirty="0" err="1"/>
              <a:t>klein</a:t>
            </a:r>
            <a:r>
              <a:rPr lang="pt-BR" sz="2400" dirty="0"/>
              <a:t>, Eduardo </a:t>
            </a:r>
            <a:r>
              <a:rPr lang="pt-BR" sz="2400" dirty="0" err="1"/>
              <a:t>sRUR</a:t>
            </a:r>
            <a:r>
              <a:rPr lang="pt-BR" sz="2400" dirty="0"/>
              <a:t>. Após a  EXPLANAÇÃO OS alunos escolheram três artistas para desenvolver o projeto.</a:t>
            </a:r>
          </a:p>
        </p:txBody>
      </p:sp>
    </p:spTree>
    <p:extLst>
      <p:ext uri="{BB962C8B-B14F-4D97-AF65-F5344CB8AC3E}">
        <p14:creationId xmlns:p14="http://schemas.microsoft.com/office/powerpoint/2010/main" val="3602096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D9329B-0E0D-1448-987C-EF76E586C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94722"/>
            <a:ext cx="10364451" cy="1596177"/>
          </a:xfrm>
        </p:spPr>
        <p:txBody>
          <a:bodyPr/>
          <a:lstStyle/>
          <a:p>
            <a:r>
              <a:rPr lang="pt-BR" b="1" u="sng" dirty="0"/>
              <a:t>Arte em sacolas de papel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6A8CDCF-94E6-7344-A652-E0262C8460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0585" y="2190898"/>
            <a:ext cx="9067305" cy="4303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partir das obras do artista alemão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thitz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ocorreu a produção de desenhos em bolsas de papel que seriam descartadas.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artista alemão 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Thitz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>
                <a:solidFill>
                  <a:srgbClr val="3535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trabalha com embalagens desde 1993. Utilizando sacolas para transmitir sua mensagem de liberdade do consumo e a comunicação através da arte.</a:t>
            </a:r>
          </a:p>
          <a:p>
            <a:pPr marL="0" indent="0">
              <a:buNone/>
            </a:pPr>
            <a:r>
              <a:rPr lang="pt-BR" dirty="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 dezenas de bolsas de papel que seriam descartadas, se transformaram em produções artísticas pelas mãos deste artistas, e nesse projeto pelas mãos dos estudantes.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xmlns="" id="{CA35BFCE-1521-B949-B05A-05EC0FAD8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338" y="2882240"/>
            <a:ext cx="2469077" cy="34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97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C3E402-68EC-644A-B94D-7BE5344DB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12834"/>
            <a:ext cx="10364451" cy="1596177"/>
          </a:xfrm>
        </p:spPr>
        <p:txBody>
          <a:bodyPr/>
          <a:lstStyle/>
          <a:p>
            <a:r>
              <a:rPr lang="pt-BR"/>
              <a:t>“ explorar o poder de comunicação desses objetos (sacolas) em Produções chamativas e coloridas.” Thitz</a:t>
            </a:r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xmlns="" id="{364007EF-F849-7A47-8B84-F8DABBECE0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6" b="10137"/>
          <a:stretch/>
        </p:blipFill>
        <p:spPr>
          <a:xfrm>
            <a:off x="675409" y="2537760"/>
            <a:ext cx="3107040" cy="3590941"/>
          </a:xfrm>
          <a:prstGeom prst="rect">
            <a:avLst/>
          </a:prstGeom>
        </p:spPr>
      </p:pic>
      <p:pic>
        <p:nvPicPr>
          <p:cNvPr id="6" name="Imagem 6">
            <a:extLst>
              <a:ext uri="{FF2B5EF4-FFF2-40B4-BE49-F238E27FC236}">
                <a16:creationId xmlns:a16="http://schemas.microsoft.com/office/drawing/2014/main" xmlns="" id="{5A51BE93-A90F-4C45-A2F6-A781C04B2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04" t="17510" r="12642" b="6614"/>
          <a:stretch/>
        </p:blipFill>
        <p:spPr>
          <a:xfrm>
            <a:off x="4010997" y="2901472"/>
            <a:ext cx="3583527" cy="2702197"/>
          </a:xfrm>
          <a:prstGeom prst="rect">
            <a:avLst/>
          </a:prstGeom>
        </p:spPr>
      </p:pic>
      <p:pic>
        <p:nvPicPr>
          <p:cNvPr id="7" name="Imagem 7">
            <a:extLst>
              <a:ext uri="{FF2B5EF4-FFF2-40B4-BE49-F238E27FC236}">
                <a16:creationId xmlns:a16="http://schemas.microsoft.com/office/drawing/2014/main" xmlns="" id="{B4AE1357-C2CD-A243-A3D2-F3A74FCFBB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7493" r="-1931"/>
          <a:stretch/>
        </p:blipFill>
        <p:spPr>
          <a:xfrm>
            <a:off x="8077694" y="2411478"/>
            <a:ext cx="2783280" cy="371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65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3A4548-F982-624A-A6F2-82E8204A8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pt-BR" sz="2800" dirty="0"/>
              <a:t>É nossa missão, segundo BNCC, é AMPLIAR OS CONHECIMENTOS E AS POSSIBILIDADES DE EXPERIÊNCIAS, é PROVOCAR O SER HUMANO EM DIFERENTES QUESTÕES CULTURAIS, SOCIAIS E AMBIENTAIS.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xmlns="" id="{6CF760C3-4F19-EC43-B9BF-61213878993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268492" y="2462979"/>
            <a:ext cx="2032666" cy="2936731"/>
          </a:xfrm>
        </p:spPr>
      </p:pic>
      <p:pic>
        <p:nvPicPr>
          <p:cNvPr id="5" name="Imagem 5">
            <a:extLst>
              <a:ext uri="{FF2B5EF4-FFF2-40B4-BE49-F238E27FC236}">
                <a16:creationId xmlns:a16="http://schemas.microsoft.com/office/drawing/2014/main" xmlns="" id="{CB6C50C2-5A14-B949-AF24-C2EA73F31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797" y="2447670"/>
            <a:ext cx="2474905" cy="2936730"/>
          </a:xfrm>
          <a:prstGeom prst="rect">
            <a:avLst/>
          </a:prstGeom>
        </p:spPr>
      </p:pic>
      <p:pic>
        <p:nvPicPr>
          <p:cNvPr id="6" name="Imagem 6">
            <a:extLst>
              <a:ext uri="{FF2B5EF4-FFF2-40B4-BE49-F238E27FC236}">
                <a16:creationId xmlns:a16="http://schemas.microsoft.com/office/drawing/2014/main" xmlns="" id="{3D00ACC0-6D7F-E544-A5B0-6EF62D149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62979"/>
            <a:ext cx="2702762" cy="2997360"/>
          </a:xfrm>
          <a:prstGeom prst="rect">
            <a:avLst/>
          </a:prstGeom>
        </p:spPr>
      </p:pic>
      <p:pic>
        <p:nvPicPr>
          <p:cNvPr id="7" name="Imagem 7">
            <a:extLst>
              <a:ext uri="{FF2B5EF4-FFF2-40B4-BE49-F238E27FC236}">
                <a16:creationId xmlns:a16="http://schemas.microsoft.com/office/drawing/2014/main" xmlns="" id="{7ADC2B18-CFEE-BB4D-BE56-B5B616F00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302" y="2432360"/>
            <a:ext cx="2354198" cy="296735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04A30F0-303D-48CF-A2D3-935D3008ED1F}"/>
              </a:ext>
            </a:extLst>
          </p:cNvPr>
          <p:cNvSpPr txBox="1"/>
          <p:nvPr/>
        </p:nvSpPr>
        <p:spPr>
          <a:xfrm>
            <a:off x="147484" y="5716263"/>
            <a:ext cx="11897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Produção dos estudantes após analisarem as obras do artista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Thitz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5548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56398E-69E9-4B4F-8C01-BB73AFDE6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58744"/>
            <a:ext cx="10364451" cy="2183317"/>
          </a:xfrm>
        </p:spPr>
        <p:txBody>
          <a:bodyPr>
            <a:normAutofit fontScale="90000"/>
          </a:bodyPr>
          <a:lstStyle/>
          <a:p>
            <a:r>
              <a:rPr lang="pt-BR" dirty="0"/>
              <a:t>O motivo desse trabalho é desenvolver uma reflexão sobre a relação entre o homem e o meio ambiente, a natureza, o consumo, o lixo, a reciclagem. novos pensamentos, Novas atitudes.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xmlns="" id="{FACE791F-644E-D544-BA89-E601DB3FC01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01558" y="3036970"/>
            <a:ext cx="3224597" cy="2989262"/>
          </a:xfrm>
        </p:spPr>
      </p:pic>
      <p:pic>
        <p:nvPicPr>
          <p:cNvPr id="5" name="Imagem 5">
            <a:extLst>
              <a:ext uri="{FF2B5EF4-FFF2-40B4-BE49-F238E27FC236}">
                <a16:creationId xmlns:a16="http://schemas.microsoft.com/office/drawing/2014/main" xmlns="" id="{99C705E6-73D6-B443-9582-2430D3C7A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849" y="2902984"/>
            <a:ext cx="3639496" cy="3336499"/>
          </a:xfrm>
          <a:prstGeom prst="rect">
            <a:avLst/>
          </a:prstGeom>
        </p:spPr>
      </p:pic>
      <p:pic>
        <p:nvPicPr>
          <p:cNvPr id="6" name="Imagem 6">
            <a:extLst>
              <a:ext uri="{FF2B5EF4-FFF2-40B4-BE49-F238E27FC236}">
                <a16:creationId xmlns:a16="http://schemas.microsoft.com/office/drawing/2014/main" xmlns="" id="{F3AC19A7-161D-3940-BACE-8DF30088C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446" y="2726946"/>
            <a:ext cx="3123746" cy="329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21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41F9BB-BADB-1249-92BF-CEF951846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Land </a:t>
            </a:r>
            <a:r>
              <a:rPr lang="pt-BR" sz="2800" b="1" dirty="0" err="1"/>
              <a:t>art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a “ </a:t>
            </a:r>
            <a:r>
              <a:rPr lang="pt-BR" sz="2800" b="1" dirty="0"/>
              <a:t>Arte da terra</a:t>
            </a:r>
            <a:r>
              <a:rPr lang="pt-BR" sz="2800" dirty="0"/>
              <a:t>” tem como característica principal a utilização de recursos vindos da própria natureza”.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3376ECB-D915-C844-A336-128F222A11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1112" y="2602484"/>
            <a:ext cx="11085252" cy="4285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1. OS alunos realizaram leitura e pesquisa sobre a Land </a:t>
            </a:r>
            <a:r>
              <a:rPr lang="pt-BR" dirty="0" err="1"/>
              <a:t>Art</a:t>
            </a:r>
            <a:r>
              <a:rPr lang="pt-BR" dirty="0"/>
              <a:t> e trabalhos da artista americana </a:t>
            </a:r>
            <a:r>
              <a:rPr lang="pt-BR" b="1" dirty="0"/>
              <a:t>KATHY KLEIN. </a:t>
            </a:r>
            <a:r>
              <a:rPr lang="pt-BR" dirty="0"/>
              <a:t>Klein, do Arizona, e seu processo espiritual a levou ao encontro da natureza, das mandalas e da arte.</a:t>
            </a:r>
          </a:p>
          <a:p>
            <a:pPr marL="0" indent="0">
              <a:buNone/>
            </a:pPr>
            <a:r>
              <a:rPr lang="pt-BR" dirty="0"/>
              <a:t>2. Depois ocorreu a coleta de materiais aos arredores da escola e a produção das mandalas utilizando elementos da natureza. Os artistas da Land </a:t>
            </a:r>
            <a:r>
              <a:rPr lang="pt-BR" dirty="0" err="1"/>
              <a:t>Art</a:t>
            </a:r>
            <a:r>
              <a:rPr lang="pt-BR" dirty="0"/>
              <a:t> buscam na natureza a reflexão sobre o fazer Artístico .</a:t>
            </a:r>
          </a:p>
          <a:p>
            <a:pPr marL="0" indent="0">
              <a:buNone/>
            </a:pPr>
            <a:r>
              <a:rPr lang="pt-BR" dirty="0"/>
              <a:t>Trazer a educação ambiental para arte é possibilitar o desenvolvimento da consciência crítica do aluno.</a:t>
            </a:r>
          </a:p>
        </p:txBody>
      </p:sp>
    </p:spTree>
    <p:extLst>
      <p:ext uri="{BB962C8B-B14F-4D97-AF65-F5344CB8AC3E}">
        <p14:creationId xmlns:p14="http://schemas.microsoft.com/office/powerpoint/2010/main" val="1437820205"/>
      </p:ext>
    </p:extLst>
  </p:cSld>
  <p:clrMapOvr>
    <a:masterClrMapping/>
  </p:clrMapOvr>
</p:sld>
</file>

<file path=ppt/theme/theme1.xml><?xml version="1.0" encoding="utf-8"?>
<a:theme xmlns:a="http://schemas.openxmlformats.org/drawingml/2006/main" name="Gotícu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1241</Words>
  <Application>Microsoft Office PowerPoint</Application>
  <PresentationFormat>Widescreen</PresentationFormat>
  <Paragraphs>72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Calibri</vt:lpstr>
      <vt:lpstr>Helvetica Neue</vt:lpstr>
      <vt:lpstr>Times New Roman</vt:lpstr>
      <vt:lpstr>Tw Cen MT</vt:lpstr>
      <vt:lpstr>Gotícula</vt:lpstr>
      <vt:lpstr>Apresentação do PowerPoint</vt:lpstr>
      <vt:lpstr>Apresentação do PowerPoint</vt:lpstr>
      <vt:lpstr>Apresentação do PowerPoint</vt:lpstr>
      <vt:lpstr>Apresentação do PowerPoint</vt:lpstr>
      <vt:lpstr>Arte em sacolas de papel</vt:lpstr>
      <vt:lpstr>“ explorar o poder de comunicação desses objetos (sacolas) em Produções chamativas e coloridas.” Thitz</vt:lpstr>
      <vt:lpstr>É nossa missão, segundo BNCC, é AMPLIAR OS CONHECIMENTOS E AS POSSIBILIDADES DE EXPERIÊNCIAS, é PROVOCAR O SER HUMANO EM DIFERENTES QUESTÕES CULTURAIS, SOCIAIS E AMBIENTAIS.</vt:lpstr>
      <vt:lpstr>O motivo desse trabalho é desenvolver uma reflexão sobre a relação entre o homem e o meio ambiente, a natureza, o consumo, o lixo, a reciclagem. novos pensamentos, Novas atitudes.</vt:lpstr>
      <vt:lpstr>Land art a “ Arte da terra” tem como característica principal a utilização de recursos vindos da própria natureza”.</vt:lpstr>
      <vt:lpstr>Sempre procuro ampliar o repertório artístico dos alunos, levando para o ambiente escolar artistas da atualidade e questões sociais.</vt:lpstr>
      <vt:lpstr>Apresentação do PowerPoint</vt:lpstr>
      <vt:lpstr>Apresentação do PowerPoint</vt:lpstr>
      <vt:lpstr>Eduardo srur   Paulistano, o artista plástico se encantou com as intervenções urbanas e Suas Obras chamam a atenção para questões ambientais com o objetivo de ampliar a presença da arte na sociedade e aproximar do cotidiano das pessoas</vt:lpstr>
      <vt:lpstr>No início veio o medo.... Trabalhar com madeiras, ferro, martelo, tintas.  No fim veio a certeza de estar no caminho certo!</vt:lpstr>
      <vt:lpstr>Gratificante ver as ideias surgindo.  A cada ideia nova, um olhar que brilhava, um sorriso que surgia. </vt:lpstr>
      <vt:lpstr>A instalação tomou o hall de entrada da escola, e foi capa do jornal impresso local. O reconhecimento pela iniciativa. </vt:lpstr>
      <vt:lpstr>Apresentação do PowerPoint</vt:lpstr>
      <vt:lpstr>Apresentação do PowerPoint</vt:lpstr>
      <vt:lpstr>Conclusão </vt:lpstr>
      <vt:lpstr>Referências bibliográficas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ARTE DO LIXO</dc:title>
  <dc:creator>monica daros</dc:creator>
  <cp:lastModifiedBy>Maria</cp:lastModifiedBy>
  <cp:revision>17</cp:revision>
  <dcterms:created xsi:type="dcterms:W3CDTF">2020-07-07T18:27:06Z</dcterms:created>
  <dcterms:modified xsi:type="dcterms:W3CDTF">2020-07-17T17:32:31Z</dcterms:modified>
</cp:coreProperties>
</file>