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0" r:id="rId4"/>
    <p:sldId id="262" r:id="rId5"/>
    <p:sldId id="263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Source Code Pr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80d1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80d1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80d1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80d1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80d1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80d1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Tânia Maria Matos de Andrade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Professora do Ensino Fundamental da Prefeitura da Cidade do Recife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Sobre mim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3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Sou professora do 4º ano do ensino fundamental. Adoro os contextos e práticas das artes visuais para trabalhar em sala de aula ou em aulas de campo,também gosto  de instigar o aluno a pensar sobre as suas origens e a cultura de todos os povos. Estou nessa função há 6 anos. Também sou professora de tecnologia e tenho utilizado práticas pedagógicas conceituais  integradas  com arte e tecnologia. Colaborei com a criação de clubes de cinema e de robótica na escola utilizando recursos digitais disponíveis na escola onde atuo. Sou Cearense, mas amo o Pernambuco e seus rico universo cultural. Defendo a arte como abordagem pedagógica  para construir valores e significados para a vida.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CINEMA NA ESCOLA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0" y="799099"/>
            <a:ext cx="3840900" cy="4411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Projeto Clube de Cinema da Escola Nossa Senhora da Penha procura mostrar e  reconhecer a importância do cinema como linguagem literária dentro da escola. Contribuindo na construção do conhecimento e autonomia do aluno como protagonista das suas ideias utilizando a  criatividade. O projeto está amparado na  Lei nº 13.006,de junho de 2014 ,que inclui a Lei de Diretrizes e Bases da Educação nº 9.394 de 20 de dezembro de 1996 integrando o cinema à proposta pedagógica da escola.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4" name="Google Shape;94;p17" descr="Chromebook aber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Exemplo de grade de linhas de aplicativo para computador desktop"/>
          <p:cNvPicPr preferRelativeResize="0"/>
          <p:nvPr/>
        </p:nvPicPr>
        <p:blipFill rotWithShape="1">
          <a:blip r:embed="rId4">
            <a:alphaModFix/>
          </a:blip>
          <a:srcRect b="24800"/>
          <a:stretch/>
        </p:blipFill>
        <p:spPr>
          <a:xfrm>
            <a:off x="4177938" y="1072250"/>
            <a:ext cx="4142049" cy="233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Smartphone preto na orientação retra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70622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000" y="778900"/>
            <a:ext cx="4528251" cy="2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7550" y="651352"/>
            <a:ext cx="2160449" cy="44115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79574" y="361507"/>
            <a:ext cx="7488176" cy="160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Destaques da carreira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124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 b="1" dirty="0"/>
              <a:t>Aula de roteiro .Estudantes do 5ºano do fundamental estão desenvolvendo roteiro para produção do curta-metragem Cartas entre Marias. https://drive.google.com/drive/folders/18tYT_fRrVR_yJxPREiBRpEOpDybEYazg?usp=sharing</a:t>
            </a:r>
            <a:endParaRPr sz="1200" dirty="0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0" y="87300"/>
            <a:ext cx="4416795" cy="248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0" y="2659050"/>
            <a:ext cx="4492296" cy="248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950" y="894272"/>
            <a:ext cx="1700025" cy="16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90250" y="604325"/>
            <a:ext cx="5203800" cy="4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200"/>
              <a:t>Making of do curta -O Curupira - com alunos da educação infantil. 2019.</a:t>
            </a:r>
            <a:endParaRPr sz="3200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450" y="152400"/>
            <a:ext cx="3145149" cy="235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450" y="2663662"/>
            <a:ext cx="3103251" cy="232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4975" y="2887350"/>
            <a:ext cx="3558826" cy="199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288</Words>
  <Application>Microsoft Office PowerPoint</Application>
  <PresentationFormat>Apresentação na tela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Oswald</vt:lpstr>
      <vt:lpstr>Arial</vt:lpstr>
      <vt:lpstr>Source Code Pro</vt:lpstr>
      <vt:lpstr>Modern Writer</vt:lpstr>
      <vt:lpstr>Tânia Maria Matos de Andrade</vt:lpstr>
      <vt:lpstr>Sobre mim</vt:lpstr>
      <vt:lpstr>CINEMA NA ESCOLA</vt:lpstr>
      <vt:lpstr>Destaques da carreira</vt:lpstr>
      <vt:lpstr>Making of do curta -O Curupira - com alunos da educação infantil. 2019.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Tânia Maria Matos de Andrade</dc:title>
  <dc:creator>Suporte</dc:creator>
  <cp:lastModifiedBy>Roberto Freire</cp:lastModifiedBy>
  <cp:revision>13</cp:revision>
  <dcterms:modified xsi:type="dcterms:W3CDTF">2020-08-01T22:08:54Z</dcterms:modified>
</cp:coreProperties>
</file>