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notesMaster" Target="notesMasters/notesMaster1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font" Target="fonts/font4.fntdata" /><Relationship Id="rId2" Type="http://schemas.openxmlformats.org/officeDocument/2006/relationships/slide" Target="slides/slide1.xml" /><Relationship Id="rId16" Type="http://schemas.openxmlformats.org/officeDocument/2006/relationships/font" Target="fonts/font3.fntdata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font" Target="fonts/font2.fntdata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font" Target="fonts/font1.fntdata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80c4997a30744f4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80c4997a30744f4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80c4997a30744f4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80c4997a30744f4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6a7b1e0d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6a7b1e0d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86a7b1e0d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86a7b1e0d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86a7b1e0d2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86a7b1e0d2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6a7b1e0d2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6a7b1e0d2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80c4997a30744f4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80c4997a30744f4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80c4997a30744f4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80c4997a30744f4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80c4997a30744f4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80c4997a30744f4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80c4997a30744f4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80c4997a30744f4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1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3.xml" /><Relationship Id="rId5" Type="http://schemas.openxmlformats.org/officeDocument/2006/relationships/image" Target="../media/image3.jpeg" /><Relationship Id="rId4" Type="http://schemas.openxmlformats.org/officeDocument/2006/relationships/image" Target="../media/image2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3.xml" /><Relationship Id="rId5" Type="http://schemas.openxmlformats.org/officeDocument/2006/relationships/image" Target="../media/image6.jpeg" /><Relationship Id="rId4" Type="http://schemas.openxmlformats.org/officeDocument/2006/relationships/image" Target="../media/image5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1.xml" /><Relationship Id="rId6" Type="http://schemas.openxmlformats.org/officeDocument/2006/relationships/image" Target="../media/image12.jpg" /><Relationship Id="rId5" Type="http://schemas.openxmlformats.org/officeDocument/2006/relationships/image" Target="../media/image11.jpg" /><Relationship Id="rId4" Type="http://schemas.openxmlformats.org/officeDocument/2006/relationships/image" Target="../media/image10.jp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1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1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UMA QUESTÃO DE GÊNERO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424242"/>
                </a:solidFill>
                <a:highlight>
                  <a:srgbClr val="DDDDDD"/>
                </a:highlight>
                <a:latin typeface="Roboto"/>
                <a:ea typeface="Roboto"/>
                <a:cs typeface="Roboto"/>
                <a:sym typeface="Roboto"/>
              </a:rPr>
              <a:t>"O problema do gênero é que ele descreve como devemos ser em vez de reconhecer quem somos" </a:t>
            </a:r>
            <a:endParaRPr sz="1400" b="1">
              <a:solidFill>
                <a:srgbClr val="424242"/>
              </a:solidFill>
              <a:highlight>
                <a:srgbClr val="DDDDDD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424242"/>
                </a:solidFill>
                <a:highlight>
                  <a:srgbClr val="DDDDDD"/>
                </a:highlight>
                <a:latin typeface="Roboto"/>
                <a:ea typeface="Roboto"/>
                <a:cs typeface="Roboto"/>
                <a:sym typeface="Roboto"/>
              </a:rPr>
              <a:t>Chimamanda Ngozi Adiche .</a:t>
            </a:r>
            <a:endParaRPr sz="14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638" y="344900"/>
            <a:ext cx="7928726" cy="445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3"/>
          <p:cNvPicPr preferRelativeResize="0"/>
          <p:nvPr/>
        </p:nvPicPr>
        <p:blipFill rotWithShape="1">
          <a:blip r:embed="rId3">
            <a:alphaModFix/>
          </a:blip>
          <a:srcRect t="2693" b="1438"/>
          <a:stretch/>
        </p:blipFill>
        <p:spPr>
          <a:xfrm>
            <a:off x="5323049" y="705588"/>
            <a:ext cx="1453426" cy="373232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3"/>
          <p:cNvSpPr txBox="1">
            <a:spLocks noGrp="1"/>
          </p:cNvSpPr>
          <p:nvPr>
            <p:ph type="title" idx="4294967295"/>
          </p:nvPr>
        </p:nvSpPr>
        <p:spPr>
          <a:xfrm>
            <a:off x="860850" y="1153500"/>
            <a:ext cx="3881700" cy="14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/>
              <a:t>“UMA QUESTÃO DE GÊNERO” TAMBÉM FEZ PARTE DA FLIG  </a:t>
            </a:r>
            <a:endParaRPr sz="2400" b="1"/>
          </a:p>
        </p:txBody>
      </p:sp>
      <p:sp>
        <p:nvSpPr>
          <p:cNvPr id="126" name="Google Shape;126;p23"/>
          <p:cNvSpPr txBox="1">
            <a:spLocks noGrp="1"/>
          </p:cNvSpPr>
          <p:nvPr>
            <p:ph type="title" idx="4294967295"/>
          </p:nvPr>
        </p:nvSpPr>
        <p:spPr>
          <a:xfrm>
            <a:off x="860850" y="2883440"/>
            <a:ext cx="38817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/>
              <a:t>Feira Literária do Grajau </a:t>
            </a:r>
            <a:endParaRPr sz="24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/>
              <a:t>PRODUÇÕES DOS ALUNOS EXIBIDAS NA EXPOSIÇÃO </a:t>
            </a:r>
            <a:endParaRPr sz="2400" b="1"/>
          </a:p>
        </p:txBody>
      </p:sp>
      <p:pic>
        <p:nvPicPr>
          <p:cNvPr id="2" name="Imagem 2">
            <a:extLst>
              <a:ext uri="{FF2B5EF4-FFF2-40B4-BE49-F238E27FC236}">
                <a16:creationId xmlns:a16="http://schemas.microsoft.com/office/drawing/2014/main" id="{B2DA5D82-DD7E-404A-809F-3E5F97B35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099" y="1707769"/>
            <a:ext cx="2098725" cy="2840486"/>
          </a:xfrm>
          <a:prstGeom prst="rect">
            <a:avLst/>
          </a:prstGeom>
        </p:spPr>
      </p:pic>
      <p:pic>
        <p:nvPicPr>
          <p:cNvPr id="3" name="Imagem 3">
            <a:extLst>
              <a:ext uri="{FF2B5EF4-FFF2-40B4-BE49-F238E27FC236}">
                <a16:creationId xmlns:a16="http://schemas.microsoft.com/office/drawing/2014/main" id="{3D5AD5BF-0AF6-0542-976C-C6AA1FFB11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6883" y="1707768"/>
            <a:ext cx="3736721" cy="2840486"/>
          </a:xfrm>
          <a:prstGeom prst="rect">
            <a:avLst/>
          </a:prstGeom>
        </p:spPr>
      </p:pic>
      <p:pic>
        <p:nvPicPr>
          <p:cNvPr id="4" name="Imagem 4">
            <a:extLst>
              <a:ext uri="{FF2B5EF4-FFF2-40B4-BE49-F238E27FC236}">
                <a16:creationId xmlns:a16="http://schemas.microsoft.com/office/drawing/2014/main" id="{2ED073AA-1E69-5644-906E-40D08824D2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7663" y="1707768"/>
            <a:ext cx="2082069" cy="28404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/>
              <a:t>PRODUÇÕES DOS ALUNOS EXIBIDAS NA EXPOSIÇÃO </a:t>
            </a:r>
            <a:endParaRPr sz="2400" b="1"/>
          </a:p>
        </p:txBody>
      </p:sp>
      <p:pic>
        <p:nvPicPr>
          <p:cNvPr id="2" name="Imagem 2">
            <a:extLst>
              <a:ext uri="{FF2B5EF4-FFF2-40B4-BE49-F238E27FC236}">
                <a16:creationId xmlns:a16="http://schemas.microsoft.com/office/drawing/2014/main" id="{4AAD138A-FA89-E94D-8B12-ABF8BBA9E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346" y="1422081"/>
            <a:ext cx="2000082" cy="3086944"/>
          </a:xfrm>
          <a:prstGeom prst="rect">
            <a:avLst/>
          </a:prstGeom>
        </p:spPr>
      </p:pic>
      <p:pic>
        <p:nvPicPr>
          <p:cNvPr id="3" name="Imagem 3">
            <a:extLst>
              <a:ext uri="{FF2B5EF4-FFF2-40B4-BE49-F238E27FC236}">
                <a16:creationId xmlns:a16="http://schemas.microsoft.com/office/drawing/2014/main" id="{49536743-920E-8045-9FBB-31B8E29F4E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5300" y="1422081"/>
            <a:ext cx="3752021" cy="3113746"/>
          </a:xfrm>
          <a:prstGeom prst="rect">
            <a:avLst/>
          </a:prstGeom>
        </p:spPr>
      </p:pic>
      <p:pic>
        <p:nvPicPr>
          <p:cNvPr id="4" name="Imagem 4">
            <a:extLst>
              <a:ext uri="{FF2B5EF4-FFF2-40B4-BE49-F238E27FC236}">
                <a16:creationId xmlns:a16="http://schemas.microsoft.com/office/drawing/2014/main" id="{816910CC-7C9D-CE45-8147-40FCA741CB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3943" y="1422081"/>
            <a:ext cx="2315982" cy="30869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/>
              <a:t>PRODUÇÕES DOS ALUNOS EXIBIDAS NA EXPOSIÇÃO </a:t>
            </a:r>
            <a:endParaRPr sz="2400" b="1"/>
          </a:p>
        </p:txBody>
      </p:sp>
      <p:pic>
        <p:nvPicPr>
          <p:cNvPr id="2" name="Imagem 2">
            <a:extLst>
              <a:ext uri="{FF2B5EF4-FFF2-40B4-BE49-F238E27FC236}">
                <a16:creationId xmlns:a16="http://schemas.microsoft.com/office/drawing/2014/main" id="{39E43D2A-B92A-5942-A3BC-58351845B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18" y="1296040"/>
            <a:ext cx="8728982" cy="34585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/>
              <a:t>PRODUÇÕES DOS ALUNOS EXIBIDAS NA EXPOSIÇÃO </a:t>
            </a:r>
            <a:endParaRPr sz="2400" b="1"/>
          </a:p>
        </p:txBody>
      </p:sp>
      <p:pic>
        <p:nvPicPr>
          <p:cNvPr id="2" name="Imagem 2">
            <a:extLst>
              <a:ext uri="{FF2B5EF4-FFF2-40B4-BE49-F238E27FC236}">
                <a16:creationId xmlns:a16="http://schemas.microsoft.com/office/drawing/2014/main" id="{FC57CCB6-E807-8946-9982-81A5FED12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48" y="1126193"/>
            <a:ext cx="8744452" cy="37831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 idx="4294967295"/>
          </p:nvPr>
        </p:nvSpPr>
        <p:spPr>
          <a:xfrm>
            <a:off x="690150" y="401402"/>
            <a:ext cx="77637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/>
              <a:t>PLANEJAMENTO DA EXPOSIÇÃO NA BIBLIOTECA  </a:t>
            </a:r>
            <a:endParaRPr sz="2400" b="1"/>
          </a:p>
        </p:txBody>
      </p:sp>
      <p:sp>
        <p:nvSpPr>
          <p:cNvPr id="93" name="Google Shape;93;p18"/>
          <p:cNvSpPr txBox="1"/>
          <p:nvPr/>
        </p:nvSpPr>
        <p:spPr>
          <a:xfrm>
            <a:off x="1516051" y="904083"/>
            <a:ext cx="6111900" cy="4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/>
              <a:t>Conversa com a coordenadora da biblioteca Rubem Braga</a:t>
            </a:r>
            <a:endParaRPr sz="1600" b="1"/>
          </a:p>
        </p:txBody>
      </p:sp>
      <p:pic>
        <p:nvPicPr>
          <p:cNvPr id="94" name="Google Shape;94;p18"/>
          <p:cNvPicPr preferRelativeResize="0"/>
          <p:nvPr/>
        </p:nvPicPr>
        <p:blipFill rotWithShape="1">
          <a:blip r:embed="rId3">
            <a:alphaModFix/>
          </a:blip>
          <a:srcRect t="2595" b="12874"/>
          <a:stretch/>
        </p:blipFill>
        <p:spPr>
          <a:xfrm>
            <a:off x="991662" y="1492800"/>
            <a:ext cx="1117031" cy="331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 rotWithShape="1">
          <a:blip r:embed="rId4">
            <a:alphaModFix/>
          </a:blip>
          <a:srcRect t="2163" b="23980"/>
          <a:stretch/>
        </p:blipFill>
        <p:spPr>
          <a:xfrm>
            <a:off x="2991250" y="1492800"/>
            <a:ext cx="1252422" cy="3312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 rotWithShape="1">
          <a:blip r:embed="rId5">
            <a:alphaModFix/>
          </a:blip>
          <a:srcRect t="2406" b="11326"/>
          <a:stretch/>
        </p:blipFill>
        <p:spPr>
          <a:xfrm>
            <a:off x="4895724" y="1492800"/>
            <a:ext cx="1252425" cy="2855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 rotWithShape="1">
          <a:blip r:embed="rId6">
            <a:alphaModFix/>
          </a:blip>
          <a:srcRect t="2847" b="51150"/>
          <a:stretch/>
        </p:blipFill>
        <p:spPr>
          <a:xfrm>
            <a:off x="6800200" y="1586049"/>
            <a:ext cx="1117049" cy="1376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/>
        </p:nvSpPr>
        <p:spPr>
          <a:xfrm>
            <a:off x="1980300" y="355075"/>
            <a:ext cx="5183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/>
              <a:t>AUTORAS USADAS PARA COMPOR A EXPOSIÇÃO</a:t>
            </a:r>
            <a:endParaRPr sz="1600" b="1"/>
          </a:p>
        </p:txBody>
      </p:sp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t="1485" b="22716"/>
          <a:stretch/>
        </p:blipFill>
        <p:spPr>
          <a:xfrm>
            <a:off x="4032363" y="882775"/>
            <a:ext cx="1079274" cy="3667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title" idx="4294967295"/>
          </p:nvPr>
        </p:nvSpPr>
        <p:spPr>
          <a:xfrm>
            <a:off x="2631150" y="401400"/>
            <a:ext cx="38817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/>
              <a:t>FOTOS DA EXPOSIÇÃO </a:t>
            </a:r>
            <a:endParaRPr sz="2400" b="1"/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2800" y="1037102"/>
            <a:ext cx="6758397" cy="3801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267" y="352825"/>
            <a:ext cx="7889475" cy="443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Apresentação na tela (16:9)</PresentationFormat>
  <Slides>11</Slides>
  <Notes>11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Simple Light</vt:lpstr>
      <vt:lpstr>UMA QUESTÃO DE GÊNERO</vt:lpstr>
      <vt:lpstr>PRODUÇÕES DOS ALUNOS EXIBIDAS NA EXPOSIÇÃO </vt:lpstr>
      <vt:lpstr>PRODUÇÕES DOS ALUNOS EXIBIDAS NA EXPOSIÇÃO </vt:lpstr>
      <vt:lpstr>PRODUÇÕES DOS ALUNOS EXIBIDAS NA EXPOSIÇÃO </vt:lpstr>
      <vt:lpstr>PRODUÇÕES DOS ALUNOS EXIBIDAS NA EXPOSIÇÃO </vt:lpstr>
      <vt:lpstr>PLANEJAMENTO DA EXPOSIÇÃO NA BIBLIOTECA  </vt:lpstr>
      <vt:lpstr>Apresentação do PowerPoint</vt:lpstr>
      <vt:lpstr>FOTOS DA EXPOSIÇÃO </vt:lpstr>
      <vt:lpstr>Apresentação do PowerPoint</vt:lpstr>
      <vt:lpstr>Apresentação do PowerPoint</vt:lpstr>
      <vt:lpstr>“UMA QUESTÃO DE GÊNERO” TAMBÉM FEZ PARTE DA FLIG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UMA QUESTÃO DE GÊNERO</dc:title>
  <cp:lastModifiedBy>DANIELA JUSTINO DO NASCIMENTO</cp:lastModifiedBy>
  <cp:revision>1</cp:revision>
  <dcterms:modified xsi:type="dcterms:W3CDTF">2020-08-02T20:03:11Z</dcterms:modified>
</cp:coreProperties>
</file>