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5E0F-AA87-44DE-AFF4-E6B0C49BA5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9D56-895C-4DAC-9928-0E64D853EBB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958166" cy="564360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PREFEITURA MUNICIPAL DE CARIACICA/ES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>CMEI CLETO PRUDÊNCIO </a:t>
            </a:r>
            <a:r>
              <a:rPr lang="pt-BR" sz="3100" dirty="0" smtClean="0"/>
              <a:t>RODRIGUES </a:t>
            </a: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  RENATA CHAGAS PELISSARI</a:t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 A FLORESTA, A CASA DOS ANIMAIS</a:t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CARIACICA/ES</a:t>
            </a:r>
            <a:br>
              <a:rPr lang="pt-BR" sz="3100" dirty="0" smtClean="0"/>
            </a:br>
            <a:r>
              <a:rPr lang="pt-BR" sz="3100" dirty="0" smtClean="0"/>
              <a:t>2019.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857256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Tem beija-flores e tem borboletas...</a:t>
            </a:r>
            <a:endParaRPr lang="pt-BR" dirty="0"/>
          </a:p>
        </p:txBody>
      </p:sp>
      <p:pic>
        <p:nvPicPr>
          <p:cNvPr id="4" name="Espaço Reservado para Conteúdo 3" descr="https://scontent.fvix7-1.fna.fbcdn.net/v/t1.0-9/110018422_3520304558000415_7072384583601232225_o.jpg?_nc_cat=104&amp;_nc_sid=730e14&amp;_nc_aid=0&amp;_nc_ohc=YGw2NsCY_QwAX90ErYv&amp;_nc_ht=scontent.fvix7-1.fna&amp;oh=9da738ec4627b42e6b960e9238a6659f&amp;oe=5F37F5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3939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109420864_3520300268000844_849180235863596781_o.jpg?_nc_cat=109&amp;_nc_sid=730e14&amp;_nc_aid=0&amp;_nc_ohc=BmkY_-1jC-YAX8dVWdO&amp;_nc_ht=scontent.fvix7-1.fna&amp;oh=9af7ed057b98ce41487d252ad51e7efb&amp;oe=5F379C3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8576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Tem onça, tem cobra e muitos outros animais...</a:t>
            </a:r>
            <a:endParaRPr lang="pt-BR" dirty="0"/>
          </a:p>
        </p:txBody>
      </p:sp>
      <p:pic>
        <p:nvPicPr>
          <p:cNvPr id="4" name="Espaço Reservado para Conteúdo 3" descr="A imagem pode conter: uma ou mais pessoa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4357717" cy="33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109345856_3520301648000706_5120758134201400880_o.jpg?_nc_cat=107&amp;_nc_sid=730e14&amp;_nc_aid=0&amp;_nc_ohc=c3ppi4xYFtsAX9BNior&amp;_nc_ht=scontent.fvix7-1.fna&amp;oh=2ceeb64d8aaf2f16e09ccbfaf485e8d0&amp;oe=5F37A9A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357586" cy="50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Quem está cortando as árvores da floresta?Quem está queimando as árvores?</a:t>
            </a:r>
            <a:endParaRPr lang="pt-BR" sz="3200" dirty="0"/>
          </a:p>
        </p:txBody>
      </p:sp>
      <p:pic>
        <p:nvPicPr>
          <p:cNvPr id="4" name="Espaço Reservado para Conteúdo 3" descr="https://scontent.fvix7-1.fna.fbcdn.net/v/t1.0-9/115609369_3520303061333898_2032999846131115096_o.jpg?_nc_cat=100&amp;_nc_sid=730e14&amp;_nc_ohc=dhvVej4-2DAAX9ohKFi&amp;_nc_ht=scontent.fvix7-1.fna&amp;oh=63d4b38c7ae562c6426bed93ecb1b67f&amp;oe=5F373D5B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3939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1 pessoa, sentad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 floresta é a casa dos animais e tudo fica triste com a destruição, a nuvem até chorou...</a:t>
            </a:r>
            <a:endParaRPr lang="pt-BR" sz="2800" dirty="0"/>
          </a:p>
        </p:txBody>
      </p:sp>
      <p:pic>
        <p:nvPicPr>
          <p:cNvPr id="7" name="Espaço Reservado para Conteúdo 6" descr="A imagem pode conter: uma ou mais pessoas e pessoas sentada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0"/>
            <a:ext cx="40005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s://scontent.fvix7-1.fna.fbcdn.net/v/t1.0-9/109969232_3520299238000947_2112233854637658135_o.jpg?_nc_cat=105&amp;_nc_sid=730e14&amp;_nc_aid=0&amp;_nc_ohc=gIXg24RMdQkAX_bhzFM&amp;_nc_ht=scontent.fvix7-1.fna&amp;oh=6ccb8be8512ac3279af4fb3fb1e1dbbd&amp;oe=5F38464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614090" cy="44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Nós vamos cuidar das plantinhas, tirar toda sujeira da floresta e das praias</a:t>
            </a:r>
            <a:endParaRPr lang="pt-BR" dirty="0"/>
          </a:p>
        </p:txBody>
      </p:sp>
      <p:pic>
        <p:nvPicPr>
          <p:cNvPr id="4" name="Espaço Reservado para Conteúdo 3" descr="A imagem pode conter: uma ou mais pessoas, pessoas sentadas e crianç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uma ou mais pessoas e crianç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185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Para o nosso mundo ficar bem verdinho, cheio de bichinhos, mais bonito e feliz.</a:t>
            </a:r>
            <a:endParaRPr lang="pt-BR" sz="3600" dirty="0"/>
          </a:p>
        </p:txBody>
      </p:sp>
      <p:pic>
        <p:nvPicPr>
          <p:cNvPr id="4" name="Espaço Reservado para Conteúdo 3" descr="A imagem pode conter: uma ou mais pessoas e crianç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00200"/>
            <a:ext cx="45005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uma ou mais pessoas e pessoas sentada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Alguns registros</a:t>
            </a:r>
            <a:br>
              <a:rPr lang="pt-BR" dirty="0" smtClean="0"/>
            </a:br>
            <a:r>
              <a:rPr lang="pt-BR" dirty="0" smtClean="0"/>
              <a:t>Mostra cultural</a:t>
            </a:r>
            <a:endParaRPr lang="pt-BR" dirty="0"/>
          </a:p>
        </p:txBody>
      </p:sp>
      <p:pic>
        <p:nvPicPr>
          <p:cNvPr id="4" name="Espaço Reservado para Conteúdo 3" descr="https://scontent.fvix7-1.fna.fbcdn.net/v/t1.0-9/74179710_2576986275692346_8664554353073324032_n.jpg?_nc_cat=111&amp;_nc_sid=730e14&amp;_nc_ohc=0LhSV_ut8FUAX8lQ8cw&amp;_nc_ht=scontent.fvix7-1.fna&amp;oh=9d94e1dec3d97de51513c8ad7b01cbaa&amp;oe=5F38B66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49"/>
            <a:ext cx="3857651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73197772_1003453959986540_5382433799663517696_o.jpg?_nc_cat=103&amp;_nc_sid=0debeb&amp;_nc_ohc=qKCRaxHW4cwAX_mNq74&amp;_nc_ht=scontent.fvix7-1.fna&amp;oh=91baf0946a8850e2c4983d6a0ac748a6&amp;oe=5F37593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685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scontent.fvix7-1.fna.fbcdn.net/v/t1.0-9/73475007_1003412183324051_6065634084229480448_o.jpg?_nc_cat=104&amp;_nc_sid=0debeb&amp;_nc_ohc=gDFUKw6wBfIAX9uOtfT&amp;_nc_ht=scontent.fvix7-1.fna&amp;oh=c0d60d5dc9f6aa45bf7d37d9c7c1f5e2&amp;oe=5F373B0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scontent.fvix7-1.fna.fbcdn.net/v/t1.0-9/76648957_1003411593324110_1787285227878481920_o.jpg?_nc_cat=107&amp;_nc_sid=0debeb&amp;_nc_ohc=oDORv7hRhBoAX8-w2DN&amp;_nc_ht=scontent.fvix7-1.fna&amp;oh=1b9cda0c24296b6eca6a591d859dff8c&amp;oe=5F20346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86256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s://scontent.fvix7-1.fna.fbcdn.net/v/t1.0-9/73071760_1003409556657647_1569946546827427840_o.jpg?_nc_cat=107&amp;_nc_sid=0debeb&amp;_nc_ohc=JeqnFcmqfAAAX_PPxy4&amp;_nc_ht=scontent.fvix7-1.fna&amp;oh=62110e370aded1fddfd88a8430b56ac7&amp;oe=5F389EA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384" y="1500175"/>
            <a:ext cx="351955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72996778_1003454103319859_3712168958674075648_o.jpg?_nc_cat=111&amp;_nc_sid=0debeb&amp;_nc_ohc=z6Iwe9qqTxoAX9Xzago&amp;_nc_ht=scontent.fvix7-1.fna&amp;oh=59be53bcdcef67169fa57e2c23043747&amp;oe=5F38682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3756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scontent.fvix7-1.fna.fbcdn.net/v/t1.0-9/75392635_1003410163324253_4404729480216576000_o.jpg?_nc_cat=109&amp;_nc_sid=0debeb&amp;_nc_ohc=utZGIiZ_pLAAX8LRomx&amp;_nc_ht=scontent.fvix7-1.fna&amp;oh=adc11d3db86ac944c3417ea59b08cd34&amp;oe=5F3948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4290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scontent.fvix7-1.fna.fbcdn.net/v/t1.0-9/73286214_1003412666657336_7367510092658245632_o.jpg?_nc_cat=109&amp;_nc_sid=0debeb&amp;_nc_ohc=gkLBtuNE2e0AX_21zEE&amp;_nc_ht=scontent.fvix7-1.fna&amp;oh=6b84dc7e3c5ad1c0b31e05dcbe90a64a&amp;oe=5F20126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357694"/>
            <a:ext cx="392909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Considerações  Finais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 	Ao finalizar o ano letivo de 2019, as crianças apresentaram um desenvolvimento satisfatório com relação ao processo criativo, representativo, autoral e crítico.  Apresentando um olhar sensível para todas as formas artísticas, identificando a poesia e o belo  na observação e valorização dos seus trabalhos, dos trabalhos dos colegas e de todos os artistas estudados.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Referências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Livros </a:t>
            </a:r>
            <a:r>
              <a:rPr lang="pt-BR" dirty="0"/>
              <a:t>teóricos : - Brincando com música na sala de aula (Bernadete </a:t>
            </a:r>
            <a:r>
              <a:rPr lang="pt-BR" dirty="0" err="1"/>
              <a:t>Zagonel</a:t>
            </a:r>
            <a:r>
              <a:rPr lang="pt-BR" dirty="0"/>
              <a:t>);  A criança e o seu desenho (Philippe </a:t>
            </a:r>
            <a:r>
              <a:rPr lang="pt-BR" dirty="0" err="1"/>
              <a:t>Greig</a:t>
            </a:r>
            <a:r>
              <a:rPr lang="pt-BR" dirty="0"/>
              <a:t>)</a:t>
            </a:r>
          </a:p>
          <a:p>
            <a:r>
              <a:rPr lang="pt-BR" dirty="0"/>
              <a:t>                     Artistas e imagens de suas pinturas: Tarsila do Amaral, Frida </a:t>
            </a:r>
            <a:r>
              <a:rPr lang="pt-BR" dirty="0" err="1"/>
              <a:t>kahlo</a:t>
            </a:r>
            <a:r>
              <a:rPr lang="pt-BR" dirty="0"/>
              <a:t>, Romero Britto.</a:t>
            </a:r>
          </a:p>
          <a:p>
            <a:r>
              <a:rPr lang="pt-BR" dirty="0"/>
              <a:t>                    Literatura infantil: -  Rápido como gafanhoto (Audrey </a:t>
            </a:r>
            <a:r>
              <a:rPr lang="pt-BR" dirty="0" err="1"/>
              <a:t>Woord</a:t>
            </a:r>
            <a:r>
              <a:rPr lang="pt-BR" dirty="0"/>
              <a:t> e Don </a:t>
            </a:r>
            <a:r>
              <a:rPr lang="pt-BR" dirty="0" err="1"/>
              <a:t>Woord</a:t>
            </a:r>
            <a:r>
              <a:rPr lang="pt-BR" dirty="0"/>
              <a:t>); Vira Bicho (Luciano Trigo); Pedro vira porco - espinho (Janaina </a:t>
            </a:r>
            <a:r>
              <a:rPr lang="pt-BR" dirty="0" err="1"/>
              <a:t>Tokitaka</a:t>
            </a:r>
            <a:r>
              <a:rPr lang="pt-BR" dirty="0"/>
              <a:t>); Leo e a baleia (Benji </a:t>
            </a:r>
            <a:r>
              <a:rPr lang="pt-BR" dirty="0" err="1"/>
              <a:t>Davies</a:t>
            </a:r>
            <a:r>
              <a:rPr lang="pt-BR" dirty="0"/>
              <a:t>); O Tupi que você fala (Claudio Fragata); O ratinho, o morango vermelho maduro e o grande urso esfomeado (Don e Audrey Wood)</a:t>
            </a:r>
          </a:p>
          <a:p>
            <a:r>
              <a:rPr lang="pt-BR" dirty="0"/>
              <a:t>                    Músicas: cantigas infantis, áudios com sons da natureza (Vento, chuva, mar, cachoeira, trovão, canto dos animais), CD </a:t>
            </a:r>
            <a:r>
              <a:rPr lang="pt-BR" dirty="0" err="1"/>
              <a:t>AlmanArte</a:t>
            </a:r>
            <a:r>
              <a:rPr lang="pt-BR" dirty="0"/>
              <a:t> (Flávio </a:t>
            </a:r>
            <a:r>
              <a:rPr lang="pt-BR" dirty="0" err="1"/>
              <a:t>Vezzoni</a:t>
            </a:r>
            <a:r>
              <a:rPr lang="pt-BR" dirty="0"/>
              <a:t> e Renata Rosa)</a:t>
            </a:r>
          </a:p>
          <a:p>
            <a:r>
              <a:rPr lang="pt-BR" dirty="0"/>
              <a:t>                   Notícias de jornais.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		No segundo semestre do ano letivo de 2019, iniciamos o projeto “A floresta, a casa dos animais” com as crianças do Centro Municipal de Educação Infantil (CMEI) </a:t>
            </a:r>
            <a:r>
              <a:rPr lang="pt-BR" dirty="0" err="1" smtClean="0"/>
              <a:t>Cleto</a:t>
            </a:r>
            <a:r>
              <a:rPr lang="pt-BR" dirty="0" smtClean="0"/>
              <a:t> Prudêncio Rodrigues com  dez turmas de crianças entre 4  e 6 anos. Foram 42 aulas onde trabalhamos com músicas infantis, movimentos e sons,  apreciação e observação de imagens de quadros, contos infantis, rodas de conversas, pintura, colagem e faz-de</a:t>
            </a:r>
            <a:r>
              <a:rPr lang="pt-BR" dirty="0"/>
              <a:t>-</a:t>
            </a:r>
            <a:r>
              <a:rPr lang="pt-BR" dirty="0" smtClean="0"/>
              <a:t>conta.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OBJETIVOS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		 </a:t>
            </a:r>
            <a:r>
              <a:rPr lang="pt-BR" dirty="0"/>
              <a:t>Os objetivos desse projeto </a:t>
            </a:r>
            <a:r>
              <a:rPr lang="pt-BR" dirty="0" smtClean="0"/>
              <a:t>foram desenvolver </a:t>
            </a:r>
            <a:r>
              <a:rPr lang="pt-BR" dirty="0"/>
              <a:t>o senso de comunidade, o respeito a si, o respeito ao outro, o respeito a natureza; conhecer o corpo e as suas possibilidades de movimentos e suas intencionalidades; perceber o mundo sonoro, os sons da natureza, dos animais, da cidade, dos objetos; desenvolver habilidades representativas e de registro; valorizar a arte e a criação das crianças; desenvolver a criatividade e a </a:t>
            </a:r>
            <a:r>
              <a:rPr lang="pt-BR" dirty="0" smtClean="0"/>
              <a:t>imaginação; e o direito de fala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DESENVOLVIMENTO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As aulas foram planejadas para observação, reflexão e produção.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OBSERVANDO A NATUREZA NO ESPAÇO ESCOLAR</a:t>
            </a:r>
            <a:endParaRPr lang="pt-BR" dirty="0"/>
          </a:p>
        </p:txBody>
      </p:sp>
      <p:pic>
        <p:nvPicPr>
          <p:cNvPr id="4" name="Espaço Reservado para Conteúdo 3" descr="https://scontent.fvix7-1.fna.fbcdn.net/v/t1.0-9/109342625_3520321931332011_4609456790789890671_o.jpg?_nc_cat=109&amp;_nc_sid=730e14&amp;_nc_ohc=-hUoV1oG8SMAX-88rCH&amp;_nc_ht=scontent.fvix7-1.fna&amp;oh=81f8642327319c9dc2aee62490d5ec6d&amp;oe=5F38749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231623" cy="21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110338419_3520322401331964_6020844945747059811_o.jpg?_nc_cat=101&amp;_nc_sid=730e14&amp;_nc_ohc=-52kbT57fyAAX81DpFk&amp;_nc_ht=scontent.fvix7-1.fna&amp;oh=055c4d29ec6d93d4b0df66707f47356f&amp;oe=5F37484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3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A imagem pode conter: planta, natureza e comid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1983"/>
            <a:ext cx="3357586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A imagem pode conter: planta, flor e nature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402049"/>
            <a:ext cx="2899710" cy="2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A imagem pode conter: planta, árvore, atividades ao ar livre e naturez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071810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AO PROJETO TAMAR</a:t>
            </a:r>
            <a:endParaRPr lang="pt-BR" dirty="0"/>
          </a:p>
        </p:txBody>
      </p:sp>
      <p:pic>
        <p:nvPicPr>
          <p:cNvPr id="4" name="Espaço Reservado para Conteúdo 3" descr="https://scontent.fvix7-1.fna.fbcdn.net/v/t1.0-9/67751315_943862602612343_3466450576840065024_o.jpg?_nc_cat=110&amp;_nc_sid=0debeb&amp;_nc_ohc=r-CeWDrbff8AX_YJWNC&amp;_nc_ht=scontent.fvix7-1.fna&amp;oh=cf0c5aac8ba2b168ef31a1cb43b70a45&amp;oe=5F3947A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877711" cy="24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63715729_903717143293556_4197033447421640704_o.jpg?_nc_cat=104&amp;_nc_sid=0debeb&amp;_nc_ohc=EbWypzplf7UAX92fvtC&amp;_nc_ht=scontent.fvix7-1.fna&amp;oh=a8a79a173d162c4c61176a7551329737&amp;oe=5F3B07B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86" y="1357298"/>
            <a:ext cx="32147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scontent.fvix7-1.fna.fbcdn.net/v/t1.0-9/64286723_903719689959968_2680614700047138816_o.jpg?_nc_cat=107&amp;_nc_sid=0debeb&amp;_nc_ohc=2AdIEYkKAw0AX9r_6qT&amp;_nc_ht=scontent.fvix7-1.fna&amp;oh=1d18221783b8cceb43b4e2ec481ed819&amp;oe=5F3A5CA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786214" cy="22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scontent.fvix7-1.fna.fbcdn.net/v/t1.0-9/62161702_903713243293946_6923513974373744640_o.jpg?_nc_cat=106&amp;_nc_sid=0debeb&amp;_nc_ohc=cuKTrBCchpQAX-RruKm&amp;_nc_ht=scontent.fvix7-1.fna&amp;oh=fceacfdf5d1450618a075a4ca34a7bac&amp;oe=5F39216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86256"/>
            <a:ext cx="342902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s://scontent.fvix7-1.fna.fbcdn.net/v/t1.0-9/62784155_903714829960454_2076477968762273792_o.jpg?_nc_cat=103&amp;_nc_sid=0debeb&amp;_nc_ohc=NQg_KaAXPvYAX81Lrre&amp;_nc_ht=scontent.fvix7-1.fna&amp;oh=c7898cc37515268acbfe2b3ecfbb0280&amp;oe=5F3A105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143248"/>
            <a:ext cx="2714644" cy="231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PROCESSO DE PRODUÇÃO ARTES VISUAIS (REPRESENTAÇÃO DE FALAS)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 smtClean="0"/>
              <a:t>		VENHA VER COMO É VERDE A FLORESTA, TANTAS ÁRVORES QUE A GENTE NÃO CONSEGUE NEM CONTAR...</a:t>
            </a:r>
            <a:endParaRPr lang="pt-BR" sz="2800" dirty="0"/>
          </a:p>
        </p:txBody>
      </p:sp>
      <p:pic>
        <p:nvPicPr>
          <p:cNvPr id="4" name="Imagem 3" descr="A imagem pode conter: uma ou mais pessoas e pessoas sentad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3714776" cy="302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Nenhuma descrição de foto disponível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3571900" cy="295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Na floresta tem rios cheios de peixinhos</a:t>
            </a:r>
            <a:endParaRPr lang="pt-BR" dirty="0"/>
          </a:p>
        </p:txBody>
      </p:sp>
      <p:pic>
        <p:nvPicPr>
          <p:cNvPr id="4" name="Espaço Reservado para Conteúdo 3" descr="A imagem pode conter: 3 pessoas, pessoas sentada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2000241"/>
            <a:ext cx="33575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uma ou mais pessoas, pessoas sentadas e crianç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471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 passarinhos...</a:t>
            </a:r>
            <a:endParaRPr lang="pt-BR" dirty="0"/>
          </a:p>
        </p:txBody>
      </p:sp>
      <p:pic>
        <p:nvPicPr>
          <p:cNvPr id="4" name="Espaço Reservado para Conteúdo 3" descr="https://scontent.fvix7-1.fna.fbcdn.net/v/t1.0-9/111624863_3520310791333125_7467753341056661335_o.jpg?_nc_cat=111&amp;_nc_sid=730e14&amp;_nc_ohc=o5fUzkyFL_UAX8KAEwd&amp;_nc_ht=scontent.fvix7-1.fna&amp;oh=00f09b5108f369a4876759850822d674&amp;oe=5F3AA35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286279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1 pesso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286116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scontent.fvix7-1.fna.fbcdn.net/v/t1.0-9/44410759_10210053920984584_6799842534274105344_o.jpg?_nc_cat=102&amp;_nc_sid=0debeb&amp;_nc_ohc=s5W7dKdy81MAX9Flaw0&amp;_nc_ht=scontent.fvix7-1.fna&amp;oh=0bbd7f3bf553106825982fa0493ba17e&amp;oe=5F2045B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357694"/>
            <a:ext cx="32147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277</Words>
  <Application>Microsoft Office PowerPoint</Application>
  <PresentationFormat>Apresentação na tela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      PREFEITURA MUNICIPAL DE CARIACICA/ES CMEI CLETO PRUDÊNCIO RODRIGUES      RENATA CHAGAS PELISSARI    A FLORESTA, A CASA DOS ANIMAIS    CARIACICA/ES 2019.        </vt:lpstr>
      <vt:lpstr>INTRODUÇÃO</vt:lpstr>
      <vt:lpstr>OBJETIVOS </vt:lpstr>
      <vt:lpstr>DESENVOLVIMENTO </vt:lpstr>
      <vt:lpstr>OBSERVANDO A NATUREZA NO ESPAÇO ESCOLAR</vt:lpstr>
      <vt:lpstr>VISITA AO PROJETO TAMAR</vt:lpstr>
      <vt:lpstr>PROCESSO DE PRODUÇÃO ARTES VISUAIS (REPRESENTAÇÃO DE FALAS)</vt:lpstr>
      <vt:lpstr>Na floresta tem rios cheios de peixinhos</vt:lpstr>
      <vt:lpstr>Tem passarinhos...</vt:lpstr>
      <vt:lpstr>Tem beija-flores e tem borboletas...</vt:lpstr>
      <vt:lpstr>Tem onça, tem cobra e muitos outros animais...</vt:lpstr>
      <vt:lpstr>Quem está cortando as árvores da floresta?Quem está queimando as árvores?</vt:lpstr>
      <vt:lpstr>A floresta é a casa dos animais e tudo fica triste com a destruição, a nuvem até chorou...</vt:lpstr>
      <vt:lpstr>Nós vamos cuidar das plantinhas, tirar toda sujeira da floresta e das praias</vt:lpstr>
      <vt:lpstr>Para o nosso mundo ficar bem verdinho, cheio de bichinhos, mais bonito e feliz.</vt:lpstr>
      <vt:lpstr>Alguns registros Mostra cultural</vt:lpstr>
      <vt:lpstr>Slide 17</vt:lpstr>
      <vt:lpstr>Considerações  Finais 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CARIACICA/ES CMEI CLETO RODRIGUES PRUDÊNCIO    RENATA CHAGAS PELISSARI    A FLORESTA, A CASA DOS ANIMAIS.     CARIACICA/ES 2019.</dc:title>
  <dc:creator>Renata</dc:creator>
  <cp:lastModifiedBy>Renata</cp:lastModifiedBy>
  <cp:revision>16</cp:revision>
  <dcterms:created xsi:type="dcterms:W3CDTF">2020-07-20T20:29:33Z</dcterms:created>
  <dcterms:modified xsi:type="dcterms:W3CDTF">2020-07-20T23:07:58Z</dcterms:modified>
</cp:coreProperties>
</file>