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6" r:id="rId10"/>
    <p:sldId id="260" r:id="rId11"/>
    <p:sldId id="268" r:id="rId12"/>
    <p:sldId id="269" r:id="rId13"/>
    <p:sldId id="267" r:id="rId14"/>
    <p:sldId id="261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CF2FD7-DA4C-4A62-8B04-2EC3F6216B5D}" type="datetimeFigureOut">
              <a:rPr lang="pt-BR" smtClean="0"/>
              <a:pPr/>
              <a:t>01/08/2020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FF5BE0-F8B7-4273-9AFF-CF09863377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uario\Documents\ARTES%20VISUAIS\EST&#193;GIO%20II\Gustavo%20Zafron%20-%20v&#237;deo%20bom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MÚSICA DE BEETHOVEN REVISITADA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</a:p>
          <a:p>
            <a:r>
              <a:rPr lang="pt-BR" dirty="0" err="1" smtClean="0"/>
              <a:t>Elise</a:t>
            </a:r>
            <a:r>
              <a:rPr lang="pt-BR" dirty="0" smtClean="0"/>
              <a:t> e o </a:t>
            </a:r>
            <a:r>
              <a:rPr lang="pt-BR" dirty="0" err="1" smtClean="0"/>
              <a:t>Beatbox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‘BAGATELLE’ FÜR ELISE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Für</a:t>
            </a:r>
            <a:r>
              <a:rPr lang="pt-BR" dirty="0" smtClean="0"/>
              <a:t> </a:t>
            </a:r>
            <a:r>
              <a:rPr lang="pt-BR" dirty="0" err="1" smtClean="0"/>
              <a:t>Elise</a:t>
            </a:r>
            <a:r>
              <a:rPr lang="pt-BR" dirty="0" smtClean="0"/>
              <a:t> é uma de suas músicas mais executadas, sendo comumente chamada de música de espera ou música do gás.</a:t>
            </a:r>
          </a:p>
          <a:p>
            <a:r>
              <a:rPr lang="pt-BR" dirty="0" smtClean="0"/>
              <a:t>Não se sabe como tudo começou, mas é inevitável a associação.</a:t>
            </a:r>
          </a:p>
          <a:p>
            <a:r>
              <a:rPr lang="pt-BR" dirty="0" smtClean="0"/>
              <a:t>Existem muitas versões, com  vários instrumentos, vários arranjos diferentes, em rock, jazz, caixinhas de música, aulas de balé, nas escolas de música.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TOCAR</a:t>
            </a:r>
            <a:endParaRPr lang="pt-BR" dirty="0"/>
          </a:p>
        </p:txBody>
      </p:sp>
      <p:pic>
        <p:nvPicPr>
          <p:cNvPr id="5" name="Espaço Reservado para Conteúdo 4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85658"/>
            <a:ext cx="7560840" cy="42340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CAIXINHA DE MÚSICA</a:t>
            </a:r>
            <a:endParaRPr lang="pt-BR" dirty="0"/>
          </a:p>
        </p:txBody>
      </p:sp>
      <p:pic>
        <p:nvPicPr>
          <p:cNvPr id="5" name="Espaço Reservado para Conteúdo 4" descr="7b83f1782e728e46405cd1c160e0ba7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005012"/>
            <a:ext cx="3200400" cy="406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FOI A ELISE?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.  A identidade de </a:t>
            </a:r>
            <a:r>
              <a:rPr lang="pt-BR" dirty="0" err="1" smtClean="0"/>
              <a:t>Elise</a:t>
            </a:r>
            <a:r>
              <a:rPr lang="pt-BR" dirty="0" smtClean="0"/>
              <a:t>, que inspirou o compositor, é, até hoje, um grande mistério para pesquisadores. Isso porque a música só foi descoberta e divulgada 40 anos após sua morte.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. No entanto, existem dois nomes  para a identidade da musa de Beethoven: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err="1" smtClean="0"/>
              <a:t>Therese</a:t>
            </a:r>
            <a:r>
              <a:rPr lang="pt-BR" dirty="0" smtClean="0"/>
              <a:t> </a:t>
            </a:r>
            <a:r>
              <a:rPr lang="pt-BR" dirty="0" err="1" smtClean="0"/>
              <a:t>Malfati</a:t>
            </a:r>
            <a:r>
              <a:rPr lang="pt-BR" dirty="0" smtClean="0"/>
              <a:t> e Elisabeth </a:t>
            </a:r>
            <a:r>
              <a:rPr lang="pt-BR" dirty="0" err="1" smtClean="0"/>
              <a:t>Roeckel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MANUSCRITO </a:t>
            </a:r>
            <a:r>
              <a:rPr lang="pt-BR" dirty="0" smtClean="0"/>
              <a:t>DE FÜR ELISE</a:t>
            </a:r>
            <a:endParaRPr lang="pt-BR" dirty="0"/>
          </a:p>
        </p:txBody>
      </p:sp>
      <p:pic>
        <p:nvPicPr>
          <p:cNvPr id="4" name="Espaço Reservado para Conteúdo 3" descr="manuscrito Für Eli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67" y="1600200"/>
            <a:ext cx="6381666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ELISE E O BEATBOX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Nosso projeto é transformar esta música que todos já conhecem em uma versão bem moderna: o </a:t>
            </a:r>
            <a:r>
              <a:rPr lang="pt-BR" dirty="0" err="1" smtClean="0"/>
              <a:t>beatbox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que é </a:t>
            </a:r>
            <a:r>
              <a:rPr lang="pt-BR" dirty="0" err="1" smtClean="0"/>
              <a:t>beatbox</a:t>
            </a:r>
            <a:r>
              <a:rPr lang="pt-BR" dirty="0" smtClean="0"/>
              <a:t>? Arte de imitar os sons dos instrumentos musicais com sons produzidos pela boca, nariz e garganta.</a:t>
            </a:r>
          </a:p>
          <a:p>
            <a:r>
              <a:rPr lang="pt-BR" dirty="0" smtClean="0"/>
              <a:t>Nasceu nas ruas de Nova York para acompanhar músicos de rua que não tinham dinheiro para comprar instrumentos.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BEATMAKER E 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 </a:t>
            </a:r>
            <a:r>
              <a:rPr lang="pt-BR" dirty="0" err="1" smtClean="0"/>
              <a:t>beatmaker</a:t>
            </a:r>
            <a:r>
              <a:rPr lang="pt-BR" dirty="0" smtClean="0"/>
              <a:t> explicará como funciona o processo de transformação de uma música em </a:t>
            </a:r>
            <a:r>
              <a:rPr lang="pt-BR" dirty="0" err="1" smtClean="0"/>
              <a:t>beatbox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pic>
        <p:nvPicPr>
          <p:cNvPr id="4" name="Gustavo Zafron - vídeo bo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3429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IMPORTÂNCIA DE BEETHOVEN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é preciso gostar da música de Beethoven, nem ouvi-la todos os dias, mas é preciso conhecê-la e saber da sua importância na história da música.</a:t>
            </a:r>
          </a:p>
          <a:p>
            <a:endParaRPr lang="pt-BR" dirty="0" smtClean="0"/>
          </a:p>
          <a:p>
            <a:r>
              <a:rPr lang="pt-BR" dirty="0" smtClean="0"/>
              <a:t>“A música tem o dom de tocar nosso humor – qualquer que seja o seu estado. Ouça o seu coração, e não tenha medo da sua pulsação. Nunca se envergonhe da música que mora em sua alma.” (LEWIS, 2007).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FIM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Beethoven morreu em março de 1827, de pneumonia dupla.</a:t>
            </a:r>
          </a:p>
          <a:p>
            <a:endParaRPr lang="pt-BR" dirty="0" smtClean="0"/>
          </a:p>
          <a:p>
            <a:r>
              <a:rPr lang="pt-BR" dirty="0" smtClean="0"/>
              <a:t>Seu funeral foi acompanhado por mais de vinte mil pessoas.</a:t>
            </a:r>
          </a:p>
          <a:p>
            <a:endParaRPr lang="pt-BR" dirty="0" smtClean="0"/>
          </a:p>
          <a:p>
            <a:r>
              <a:rPr lang="pt-BR" dirty="0" smtClean="0"/>
              <a:t>O maior dramaturgo da época, Franz </a:t>
            </a:r>
            <a:r>
              <a:rPr lang="pt-BR" dirty="0" err="1" smtClean="0"/>
              <a:t>Grillparzer</a:t>
            </a:r>
            <a:r>
              <a:rPr lang="pt-BR" dirty="0" smtClean="0"/>
              <a:t>, faz a oração fúnebre.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Schubert carrega uma tocha...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Beethoven. São Paulo: Abril Cultural, 1979. (Coleção Mestres da Música).</a:t>
            </a:r>
          </a:p>
          <a:p>
            <a:pPr>
              <a:buNone/>
            </a:pPr>
            <a:r>
              <a:rPr lang="pt-BR" dirty="0" smtClean="0"/>
              <a:t>  ______. </a:t>
            </a:r>
            <a:r>
              <a:rPr lang="pt-BR" dirty="0" err="1" smtClean="0"/>
              <a:t>Für</a:t>
            </a:r>
            <a:r>
              <a:rPr lang="pt-BR" dirty="0" smtClean="0"/>
              <a:t> </a:t>
            </a:r>
            <a:r>
              <a:rPr lang="pt-BR" dirty="0" err="1" smtClean="0"/>
              <a:t>Elise</a:t>
            </a:r>
            <a:r>
              <a:rPr lang="pt-BR" dirty="0" smtClean="0"/>
              <a:t>. Disponível em https://www.youtube.com/watch?v=e4d0LOuP4Uw,    acessado em 20 de maio de 2018.</a:t>
            </a:r>
          </a:p>
          <a:p>
            <a:pPr>
              <a:buNone/>
            </a:pPr>
            <a:r>
              <a:rPr lang="pt-BR" dirty="0" smtClean="0"/>
              <a:t>______. </a:t>
            </a:r>
            <a:r>
              <a:rPr lang="pt-BR" dirty="0" err="1" smtClean="0"/>
              <a:t>Für</a:t>
            </a:r>
            <a:r>
              <a:rPr lang="pt-BR" dirty="0" smtClean="0"/>
              <a:t> </a:t>
            </a:r>
            <a:r>
              <a:rPr lang="pt-BR" dirty="0" err="1" smtClean="0"/>
              <a:t>Elise</a:t>
            </a:r>
            <a:r>
              <a:rPr lang="pt-BR" dirty="0" smtClean="0"/>
              <a:t>. Disponível em https://www.youtube.com/watch?v=Xrkq-yBVcQQ, acessado em 20 de maio de 2018.</a:t>
            </a:r>
          </a:p>
          <a:p>
            <a:pPr>
              <a:buNone/>
            </a:pPr>
            <a:r>
              <a:rPr lang="pt-BR" dirty="0" smtClean="0"/>
              <a:t>______. </a:t>
            </a:r>
            <a:r>
              <a:rPr lang="pt-BR" dirty="0" err="1" smtClean="0"/>
              <a:t>Für</a:t>
            </a:r>
            <a:r>
              <a:rPr lang="pt-BR" dirty="0" smtClean="0"/>
              <a:t> </a:t>
            </a:r>
            <a:r>
              <a:rPr lang="pt-BR" dirty="0" err="1" smtClean="0"/>
              <a:t>Elise</a:t>
            </a:r>
            <a:r>
              <a:rPr lang="pt-BR" dirty="0" smtClean="0"/>
              <a:t>. Disponível em https://www.youtube.com/watch?v=y-hUAyC_tyU, acessado em 20 de maio de 218.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GENIALIDADE DE BEETHOVEN</a:t>
            </a:r>
            <a:endParaRPr lang="pt-BR" dirty="0"/>
          </a:p>
        </p:txBody>
      </p:sp>
      <p:pic>
        <p:nvPicPr>
          <p:cNvPr id="4" name="Espaço Reservado para Conteúdo 3" descr="Beethove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47875" y="2832100"/>
            <a:ext cx="4286250" cy="2409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CALDEIRA </a:t>
            </a:r>
            <a:r>
              <a:rPr lang="pt-BR" dirty="0" smtClean="0"/>
              <a:t>FILHO, J. C.. Os Compositores. São Paulo: </a:t>
            </a:r>
            <a:r>
              <a:rPr lang="pt-BR" dirty="0" err="1" smtClean="0"/>
              <a:t>Cultrix</a:t>
            </a:r>
            <a:r>
              <a:rPr lang="pt-BR" dirty="0" smtClean="0"/>
              <a:t>, 1961.</a:t>
            </a:r>
          </a:p>
          <a:p>
            <a:pPr>
              <a:buNone/>
            </a:pPr>
            <a:r>
              <a:rPr lang="pt-BR" dirty="0" smtClean="0"/>
              <a:t>GAINZA, Violeta </a:t>
            </a:r>
            <a:r>
              <a:rPr lang="pt-BR" dirty="0" err="1" smtClean="0"/>
              <a:t>Hemsy</a:t>
            </a:r>
            <a:r>
              <a:rPr lang="pt-BR" dirty="0" smtClean="0"/>
              <a:t> de. Estudos de Psicopedagogia Musical. 3. ed. São Paulo:</a:t>
            </a:r>
          </a:p>
          <a:p>
            <a:pPr>
              <a:buNone/>
            </a:pPr>
            <a:r>
              <a:rPr lang="pt-BR" dirty="0" err="1" smtClean="0"/>
              <a:t>Summus</a:t>
            </a:r>
            <a:r>
              <a:rPr lang="pt-BR" dirty="0" smtClean="0"/>
              <a:t>, 1988.</a:t>
            </a:r>
          </a:p>
          <a:p>
            <a:pPr>
              <a:buNone/>
            </a:pPr>
            <a:r>
              <a:rPr lang="pt-BR" dirty="0" smtClean="0"/>
              <a:t>HOWARD, Walter. A Música e a Criança. 3. ed. São Paulo: </a:t>
            </a:r>
            <a:r>
              <a:rPr lang="pt-BR" dirty="0" err="1" smtClean="0"/>
              <a:t>Summus</a:t>
            </a:r>
            <a:r>
              <a:rPr lang="pt-BR" dirty="0" smtClean="0"/>
              <a:t>, 1984.</a:t>
            </a:r>
          </a:p>
          <a:p>
            <a:pPr>
              <a:buNone/>
            </a:pPr>
            <a:r>
              <a:rPr lang="pt-BR" dirty="0" smtClean="0"/>
              <a:t>LEWIS, </a:t>
            </a:r>
            <a:r>
              <a:rPr lang="pt-BR" dirty="0" err="1" smtClean="0"/>
              <a:t>Alaric</a:t>
            </a:r>
            <a:r>
              <a:rPr lang="pt-BR" dirty="0" smtClean="0"/>
              <a:t>. Terapia da Música. São Paulo: </a:t>
            </a:r>
            <a:r>
              <a:rPr lang="pt-BR" dirty="0" err="1" smtClean="0"/>
              <a:t>Paulus</a:t>
            </a:r>
            <a:r>
              <a:rPr lang="pt-BR" dirty="0" smtClean="0"/>
              <a:t>, 2007.</a:t>
            </a:r>
          </a:p>
          <a:p>
            <a:pPr>
              <a:buNone/>
            </a:pPr>
            <a:r>
              <a:rPr lang="pt-BR" dirty="0" smtClean="0"/>
              <a:t>RACHLIN, </a:t>
            </a:r>
            <a:r>
              <a:rPr lang="pt-BR" dirty="0" err="1" smtClean="0"/>
              <a:t>Ann</a:t>
            </a:r>
            <a:r>
              <a:rPr lang="pt-BR" dirty="0" smtClean="0"/>
              <a:t>. Crianças Famosas – Beethoven. 2. ed. São Paulo: </a:t>
            </a:r>
            <a:r>
              <a:rPr lang="pt-BR" dirty="0" err="1" smtClean="0"/>
              <a:t>Callis</a:t>
            </a:r>
            <a:r>
              <a:rPr lang="pt-BR" dirty="0" smtClean="0"/>
              <a:t>, 2011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SANTOS</a:t>
            </a:r>
            <a:r>
              <a:rPr lang="pt-BR" dirty="0" smtClean="0"/>
              <a:t>, Regina </a:t>
            </a:r>
            <a:r>
              <a:rPr lang="pt-BR" dirty="0" err="1" smtClean="0"/>
              <a:t>Marcia</a:t>
            </a:r>
            <a:r>
              <a:rPr lang="pt-BR" dirty="0" smtClean="0"/>
              <a:t> Simão. Música na escola: a produção contínua de jogos. In: SESC – Serviço Social do Comércio. Música na escola: caminhos e possibilidades para a educação básica. Rio de Janeiro: </a:t>
            </a:r>
            <a:r>
              <a:rPr lang="pt-BR" dirty="0" err="1" smtClean="0"/>
              <a:t>Sesc</a:t>
            </a:r>
            <a:r>
              <a:rPr lang="pt-BR" dirty="0" smtClean="0"/>
              <a:t>, Departamento nacional, 2015.</a:t>
            </a:r>
          </a:p>
          <a:p>
            <a:pPr>
              <a:buNone/>
            </a:pPr>
            <a:r>
              <a:rPr lang="pt-BR" dirty="0" smtClean="0"/>
              <a:t>    SCHURMANN</a:t>
            </a:r>
            <a:r>
              <a:rPr lang="pt-BR" dirty="0" smtClean="0"/>
              <a:t>, Ernst F. A Música como Linguagem. 2.ed. São Paulo: Brasiliense, </a:t>
            </a:r>
            <a:r>
              <a:rPr lang="pt-BR" dirty="0" smtClean="0"/>
              <a:t>1990.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QUATRO NOTAS E A ETERNIDADE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Vamos </a:t>
            </a:r>
            <a:r>
              <a:rPr lang="pt-BR" dirty="0"/>
              <a:t>f</a:t>
            </a:r>
            <a:r>
              <a:rPr lang="pt-BR" dirty="0" smtClean="0"/>
              <a:t>alar de </a:t>
            </a:r>
            <a:r>
              <a:rPr lang="pt-BR" dirty="0"/>
              <a:t>B</a:t>
            </a:r>
            <a:r>
              <a:rPr lang="pt-BR" dirty="0" smtClean="0"/>
              <a:t>eethoven.</a:t>
            </a:r>
          </a:p>
          <a:p>
            <a:r>
              <a:rPr lang="pt-BR" dirty="0" smtClean="0"/>
              <a:t>Qual Beethoven? O cachorro do filme?</a:t>
            </a:r>
          </a:p>
          <a:p>
            <a:r>
              <a:rPr lang="pt-BR" dirty="0" smtClean="0"/>
              <a:t>Não e sim.</a:t>
            </a:r>
          </a:p>
          <a:p>
            <a:r>
              <a:rPr lang="pt-BR" dirty="0" smtClean="0"/>
              <a:t>Pois até para saber sobre o filme é preciso saber deste Beethoven, o grande compositor.</a:t>
            </a:r>
          </a:p>
          <a:p>
            <a:r>
              <a:rPr lang="pt-BR" dirty="0" smtClean="0"/>
              <a:t>Quatro notas no piano e o cachorro latiu: eram as quatro notas iniciais da Quinta Sinfonia: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err="1" smtClean="0"/>
              <a:t>tan</a:t>
            </a:r>
            <a:r>
              <a:rPr lang="pt-BR" dirty="0" smtClean="0"/>
              <a:t> – </a:t>
            </a:r>
            <a:r>
              <a:rPr lang="pt-BR" dirty="0" err="1" smtClean="0"/>
              <a:t>tan</a:t>
            </a:r>
            <a:r>
              <a:rPr lang="pt-BR" dirty="0" smtClean="0"/>
              <a:t> – </a:t>
            </a:r>
            <a:r>
              <a:rPr lang="pt-BR" dirty="0" err="1" smtClean="0"/>
              <a:t>tan</a:t>
            </a:r>
            <a:r>
              <a:rPr lang="pt-BR" dirty="0" smtClean="0"/>
              <a:t> – </a:t>
            </a:r>
            <a:r>
              <a:rPr lang="pt-BR" dirty="0" err="1" smtClean="0"/>
              <a:t>taaaan</a:t>
            </a:r>
            <a:r>
              <a:rPr lang="pt-BR" dirty="0" smtClean="0"/>
              <a:t>...... (fale cantando!)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LUDWIG VAN BEETHOVEN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Nasceu em 1770 na cidade de </a:t>
            </a:r>
            <a:r>
              <a:rPr lang="pt-BR" dirty="0" err="1" smtClean="0"/>
              <a:t>Bonn</a:t>
            </a:r>
            <a:r>
              <a:rPr lang="pt-BR" dirty="0" smtClean="0"/>
              <a:t>, Alemanha.</a:t>
            </a:r>
          </a:p>
          <a:p>
            <a:r>
              <a:rPr lang="pt-BR" dirty="0" smtClean="0"/>
              <a:t>Pai forçava a estudar piano pois queria que fosse um novo Mozart, o modelo da época.</a:t>
            </a:r>
          </a:p>
          <a:p>
            <a:r>
              <a:rPr lang="pt-BR" dirty="0" smtClean="0"/>
              <a:t>Mentiam sobre sua idade, para parecer mais jovem, mais prodígio.</a:t>
            </a:r>
          </a:p>
          <a:p>
            <a:r>
              <a:rPr lang="pt-BR" dirty="0" smtClean="0"/>
              <a:t>Se mostrou inapto para o piano, mas um grande compositor para o instrumento.</a:t>
            </a:r>
          </a:p>
          <a:p>
            <a:r>
              <a:rPr lang="pt-BR" dirty="0" smtClean="0"/>
              <a:t>Mudou-se para Viena em 1792. Nesta época, o mundo amava música, tudo girava em torno dos compositores, das orquestras das cortes e dos músicos.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VIDA E OS AMORES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Tragédias familiares se tornaram frequentes e ele foi ficando cada vez mais atormentado, furioso,  mas também apaixonado e amante da liberdade.</a:t>
            </a:r>
          </a:p>
          <a:p>
            <a:r>
              <a:rPr lang="pt-BR" dirty="0" smtClean="0"/>
              <a:t>Seus amores malsucedidos talvez expliquem sua agressividade musical.</a:t>
            </a:r>
          </a:p>
          <a:p>
            <a:r>
              <a:rPr lang="pt-BR" dirty="0" smtClean="0"/>
              <a:t>Teve um pedido de casamento negado por conta da situação financeira degradante.</a:t>
            </a:r>
          </a:p>
          <a:p>
            <a:r>
              <a:rPr lang="pt-BR" dirty="0" smtClean="0"/>
              <a:t>Todos estes amores se transformaram em música.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GRANDES OBRAS ROMÂNTICAS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/>
              <a:t>Für</a:t>
            </a:r>
            <a:r>
              <a:rPr lang="pt-BR" dirty="0"/>
              <a:t> </a:t>
            </a:r>
            <a:r>
              <a:rPr lang="pt-BR" dirty="0" err="1"/>
              <a:t>Elise</a:t>
            </a:r>
            <a:r>
              <a:rPr lang="pt-BR" dirty="0" smtClean="0"/>
              <a:t>,</a:t>
            </a:r>
          </a:p>
          <a:p>
            <a:r>
              <a:rPr lang="pt-BR" dirty="0" smtClean="0"/>
              <a:t> </a:t>
            </a:r>
            <a:r>
              <a:rPr lang="pt-BR" dirty="0"/>
              <a:t>Sonata ao Luar</a:t>
            </a:r>
            <a:r>
              <a:rPr lang="pt-BR" dirty="0" smtClean="0"/>
              <a:t>,</a:t>
            </a:r>
          </a:p>
          <a:p>
            <a:r>
              <a:rPr lang="pt-BR" dirty="0" smtClean="0"/>
              <a:t> </a:t>
            </a:r>
            <a:r>
              <a:rPr lang="pt-BR" dirty="0"/>
              <a:t>Sonata 78, </a:t>
            </a:r>
            <a:endParaRPr lang="pt-BR" dirty="0" smtClean="0"/>
          </a:p>
          <a:p>
            <a:r>
              <a:rPr lang="pt-BR" dirty="0" smtClean="0"/>
              <a:t>Sonata </a:t>
            </a:r>
            <a:r>
              <a:rPr lang="pt-BR" dirty="0" err="1"/>
              <a:t>Apassionata</a:t>
            </a:r>
            <a:r>
              <a:rPr lang="pt-BR" dirty="0" smtClean="0"/>
              <a:t>,</a:t>
            </a:r>
          </a:p>
          <a:p>
            <a:r>
              <a:rPr lang="pt-BR" dirty="0" smtClean="0"/>
              <a:t> </a:t>
            </a:r>
            <a:r>
              <a:rPr lang="pt-BR" dirty="0"/>
              <a:t>Sonata a </a:t>
            </a:r>
            <a:r>
              <a:rPr lang="pt-BR" dirty="0" err="1"/>
              <a:t>Kreutzer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Sexta </a:t>
            </a:r>
            <a:r>
              <a:rPr lang="pt-BR" dirty="0"/>
              <a:t>Sinfonia ‘A Pastoral’</a:t>
            </a:r>
          </a:p>
        </p:txBody>
      </p:sp>
      <p:pic>
        <p:nvPicPr>
          <p:cNvPr id="4" name="sonataSom gravado">
            <a:hlinkClick r:id="" action="ppaction://media"/>
          </p:cNvPr>
          <p:cNvPicPr>
            <a:picLocks noRot="1" noChangeAspect="1"/>
          </p:cNvPicPr>
          <p:nvPr>
            <a:wavAudioFile r:embed="rId1" name="sonataSom gravado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Som gravado">
            <a:hlinkClick r:id="" action="ppaction://media"/>
          </p:cNvPr>
          <p:cNvPicPr>
            <a:picLocks noRot="1" noChangeAspect="1"/>
          </p:cNvPicPr>
          <p:nvPr>
            <a:wavAudioFile r:embed="rId2" name="Som gravado"/>
          </p:nvPr>
        </p:nvPicPr>
        <p:blipFill>
          <a:blip r:embed="rId5" cstate="print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6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JÁ OUVIRAM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surpresa com a música de Beethoven é que aos primeiros acordes todos já demonstram conhecer de algum lugar: de um filme, de um comercial de TV, das caixinhas de música e até mesmo do campeonato de futebol europeu.</a:t>
            </a:r>
          </a:p>
          <a:p>
            <a:endParaRPr lang="pt-BR" dirty="0"/>
          </a:p>
          <a:p>
            <a:r>
              <a:rPr lang="pt-BR" dirty="0" smtClean="0"/>
              <a:t>O que ninguém sabe é que apesar da surdez ele compôs as obras mais grandiosas da música universal.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SURDEZ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Quando começa a sentir os primeiros sintomas da surdez ele se isola e se torna cada vez mais triste.</a:t>
            </a:r>
          </a:p>
          <a:p>
            <a:endParaRPr lang="pt-BR" dirty="0" smtClean="0"/>
          </a:p>
          <a:p>
            <a:r>
              <a:rPr lang="pt-BR" dirty="0" smtClean="0"/>
              <a:t>Suas obras, no entanto, se tornam cada vez mais grandiosas.</a:t>
            </a:r>
          </a:p>
          <a:p>
            <a:endParaRPr lang="pt-BR" dirty="0" smtClean="0"/>
          </a:p>
          <a:p>
            <a:r>
              <a:rPr lang="pt-BR" dirty="0" smtClean="0"/>
              <a:t>Ele usa um pequeno caderno para se comunicar, os amigos escrevem as perguntas e ele responde oralmente.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NONA SINFONIA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É neste período de completa surdez que ele compôs sua obra grandiosa e mundialmente conhecida: </a:t>
            </a:r>
            <a:r>
              <a:rPr lang="pt-BR" b="1" dirty="0" smtClean="0"/>
              <a:t>A Nona Sinfonia.</a:t>
            </a:r>
          </a:p>
          <a:p>
            <a:endParaRPr lang="pt-BR" b="1" dirty="0" smtClean="0"/>
          </a:p>
          <a:p>
            <a:r>
              <a:rPr lang="pt-BR" dirty="0" smtClean="0"/>
              <a:t>A obra é também chamada de Ode à alegria.</a:t>
            </a:r>
          </a:p>
          <a:p>
            <a:r>
              <a:rPr lang="pt-BR" dirty="0" smtClean="0"/>
              <a:t> É o nome do poema escrito por Friedrich Schiller em 1785 e cantado no quarto movimento.</a:t>
            </a:r>
          </a:p>
          <a:p>
            <a:endParaRPr lang="pt-BR" dirty="0" smtClean="0"/>
          </a:p>
          <a:p>
            <a:r>
              <a:rPr lang="pt-BR" dirty="0" smtClean="0"/>
              <a:t>Como podemos medir a genialidade de alguém, que em  completo silêncio, escreve uma sinfonia completa, com canto coral e vários instrumentos?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1054</Words>
  <Application>Microsoft Office PowerPoint</Application>
  <PresentationFormat>Apresentação na tela (4:3)</PresentationFormat>
  <Paragraphs>98</Paragraphs>
  <Slides>21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Balcão Envidraçado</vt:lpstr>
      <vt:lpstr>A MÚSICA DE BEETHOVEN REVISITADA</vt:lpstr>
      <vt:lpstr>A GENIALIDADE DE BEETHOVEN</vt:lpstr>
      <vt:lpstr>QUATRO NOTAS E A ETERNIDADE</vt:lpstr>
      <vt:lpstr>LUDWIG VAN BEETHOVEN</vt:lpstr>
      <vt:lpstr>A VIDA E OS AMORES</vt:lpstr>
      <vt:lpstr>GRANDES OBRAS ROMÂNTICAS</vt:lpstr>
      <vt:lpstr>TODOS JÁ OUVIRAM</vt:lpstr>
      <vt:lpstr>A SURDEZ</vt:lpstr>
      <vt:lpstr>A NONA SINFONIA</vt:lpstr>
      <vt:lpstr>A ‘BAGATELLE’ FÜR ELISE</vt:lpstr>
      <vt:lpstr>FORMAS DE TOCAR</vt:lpstr>
      <vt:lpstr>CAIXINHA DE MÚSICA</vt:lpstr>
      <vt:lpstr>QUEM FOI A ELISE?</vt:lpstr>
      <vt:lpstr>         MANUSCRITO DE FÜR ELISE</vt:lpstr>
      <vt:lpstr>ELISE E O BEATBOX</vt:lpstr>
      <vt:lpstr>UM BEATMAKER E A MÚSICA</vt:lpstr>
      <vt:lpstr>A IMPORTÂNCIA DE BEETHOVEN</vt:lpstr>
      <vt:lpstr>O FIM</vt:lpstr>
      <vt:lpstr>REFERÊNCIAS</vt:lpstr>
      <vt:lpstr>REFERÊNCIAS: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MÚSICA DE BEETHOVEN REVISITADA</dc:title>
  <dc:creator>Usuario</dc:creator>
  <cp:lastModifiedBy>Usuario</cp:lastModifiedBy>
  <cp:revision>2</cp:revision>
  <dcterms:created xsi:type="dcterms:W3CDTF">2020-08-01T21:12:53Z</dcterms:created>
  <dcterms:modified xsi:type="dcterms:W3CDTF">2020-08-01T23:14:27Z</dcterms:modified>
</cp:coreProperties>
</file>