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62" r:id="rId8"/>
    <p:sldId id="264" r:id="rId9"/>
    <p:sldId id="276" r:id="rId10"/>
    <p:sldId id="265" r:id="rId11"/>
    <p:sldId id="277" r:id="rId12"/>
    <p:sldId id="267" r:id="rId13"/>
    <p:sldId id="268" r:id="rId14"/>
    <p:sldId id="271" r:id="rId15"/>
    <p:sldId id="272" r:id="rId16"/>
    <p:sldId id="269" r:id="rId17"/>
    <p:sldId id="273" r:id="rId18"/>
    <p:sldId id="274" r:id="rId19"/>
    <p:sldId id="275" r:id="rId20"/>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143" d="100"/>
          <a:sy n="143" d="100"/>
        </p:scale>
        <p:origin x="-1352" y="-96"/>
      </p:cViewPr>
      <p:guideLst>
        <p:guide orient="horz" pos="1968"/>
        <p:guide pos="187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01197618-85BF-DF40-85EA-948471598F34}" type="datetimeFigureOut">
              <a:rPr lang="pt-BR" smtClean="0"/>
              <a:pPr/>
              <a:t>8/2/20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01197618-85BF-DF40-85EA-948471598F34}" type="datetimeFigureOut">
              <a:rPr lang="pt-BR" smtClean="0"/>
              <a:pPr/>
              <a:t>8/2/20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01197618-85BF-DF40-85EA-948471598F34}" type="datetimeFigureOut">
              <a:rPr lang="pt-BR" smtClean="0"/>
              <a:pPr/>
              <a:t>8/2/20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01197618-85BF-DF40-85EA-948471598F34}" type="datetimeFigureOut">
              <a:rPr lang="pt-BR" smtClean="0"/>
              <a:pPr/>
              <a:t>8/2/20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1197618-85BF-DF40-85EA-948471598F34}" type="datetimeFigureOut">
              <a:rPr lang="pt-BR" smtClean="0"/>
              <a:pPr/>
              <a:t>8/2/20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01197618-85BF-DF40-85EA-948471598F34}" type="datetimeFigureOut">
              <a:rPr lang="pt-BR" smtClean="0"/>
              <a:pPr/>
              <a:t>8/2/20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01197618-85BF-DF40-85EA-948471598F34}" type="datetimeFigureOut">
              <a:rPr lang="pt-BR" smtClean="0"/>
              <a:pPr/>
              <a:t>8/2/20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01197618-85BF-DF40-85EA-948471598F34}" type="datetimeFigureOut">
              <a:rPr lang="pt-BR" smtClean="0"/>
              <a:pPr/>
              <a:t>8/2/20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7618-85BF-DF40-85EA-948471598F34}" type="datetimeFigureOut">
              <a:rPr lang="pt-BR" smtClean="0"/>
              <a:pPr/>
              <a:t>8/2/20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1197618-85BF-DF40-85EA-948471598F34}" type="datetimeFigureOut">
              <a:rPr lang="pt-BR" smtClean="0"/>
              <a:pPr/>
              <a:t>8/2/20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1197618-85BF-DF40-85EA-948471598F34}" type="datetimeFigureOut">
              <a:rPr lang="pt-BR" smtClean="0"/>
              <a:pPr/>
              <a:t>8/2/20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B266845-E17B-C741-8A2D-93A324584DE2}"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97618-85BF-DF40-85EA-948471598F34}" type="datetimeFigureOut">
              <a:rPr lang="pt-BR" smtClean="0"/>
              <a:pPr/>
              <a:t>8/2/20</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66845-E17B-C741-8A2D-93A324584DE2}"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 Id="rId3"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 Id="rId3" Type="http://schemas.openxmlformats.org/officeDocument/2006/relationships/image" Target="../media/image3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 Id="rId3"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 Id="rId3"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image" Target="../media/image16.jpeg"/><Relationship Id="rId20" Type="http://schemas.openxmlformats.org/officeDocument/2006/relationships/image" Target="../media/image27.jpeg"/><Relationship Id="rId21" Type="http://schemas.openxmlformats.org/officeDocument/2006/relationships/image" Target="../media/image28.jpeg"/><Relationship Id="rId22" Type="http://schemas.openxmlformats.org/officeDocument/2006/relationships/image" Target="../media/image29.jpeg"/><Relationship Id="rId10" Type="http://schemas.openxmlformats.org/officeDocument/2006/relationships/image" Target="../media/image17.jpeg"/><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5" Type="http://schemas.openxmlformats.org/officeDocument/2006/relationships/image" Target="../media/image22.jpeg"/><Relationship Id="rId16" Type="http://schemas.openxmlformats.org/officeDocument/2006/relationships/image" Target="../media/image23.jpeg"/><Relationship Id="rId17" Type="http://schemas.openxmlformats.org/officeDocument/2006/relationships/image" Target="../media/image24.jpeg"/><Relationship Id="rId18" Type="http://schemas.openxmlformats.org/officeDocument/2006/relationships/image" Target="../media/image25.jpeg"/><Relationship Id="rId19"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752599"/>
            <a:ext cx="5105400" cy="990601"/>
          </a:xfrm>
          <a:solidFill>
            <a:schemeClr val="bg1">
              <a:alpha val="66000"/>
            </a:schemeClr>
          </a:solidFill>
          <a:effectLst/>
        </p:spPr>
        <p:txBody>
          <a:bodyPr>
            <a:noAutofit/>
          </a:bodyPr>
          <a:lstStyle/>
          <a:p>
            <a:r>
              <a:rPr lang="pt-BR" sz="3200" b="1" dirty="0" smtClean="0">
                <a:latin typeface="Arial"/>
                <a:cs typeface="Arial"/>
              </a:rPr>
              <a:t>PROJETO IDENTIDADE</a:t>
            </a:r>
            <a:endParaRPr lang="pt-BR" sz="3200" b="1" dirty="0">
              <a:latin typeface="Arial"/>
              <a:cs typeface="Arial"/>
            </a:endParaRPr>
          </a:p>
        </p:txBody>
      </p:sp>
      <p:sp>
        <p:nvSpPr>
          <p:cNvPr id="3" name="Subtitle 2"/>
          <p:cNvSpPr>
            <a:spLocks noGrp="1"/>
          </p:cNvSpPr>
          <p:nvPr>
            <p:ph type="subTitle" idx="1"/>
          </p:nvPr>
        </p:nvSpPr>
        <p:spPr>
          <a:xfrm>
            <a:off x="2933700" y="3581400"/>
            <a:ext cx="3429000" cy="533400"/>
          </a:xfrm>
          <a:solidFill>
            <a:schemeClr val="bg1">
              <a:alpha val="79000"/>
            </a:schemeClr>
          </a:solidFill>
        </p:spPr>
        <p:txBody>
          <a:bodyPr>
            <a:normAutofit/>
          </a:bodyPr>
          <a:lstStyle/>
          <a:p>
            <a:r>
              <a:rPr lang="pt-BR" sz="2800" dirty="0" smtClean="0">
                <a:solidFill>
                  <a:schemeClr val="tx1"/>
                </a:solidFill>
                <a:cs typeface="Arial"/>
              </a:rPr>
              <a:t>Cleido Vasconcelos</a:t>
            </a:r>
            <a:endParaRPr lang="pt-BR" sz="2800" dirty="0">
              <a:solidFill>
                <a:schemeClr val="tx1"/>
              </a:solidFil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E9796.jpg"/>
          <p:cNvPicPr>
            <a:picLocks noChangeAspect="1"/>
          </p:cNvPicPr>
          <p:nvPr/>
        </p:nvPicPr>
        <p:blipFill>
          <a:blip r:embed="rId2"/>
          <a:stretch>
            <a:fillRect/>
          </a:stretch>
        </p:blipFill>
        <p:spPr>
          <a:xfrm>
            <a:off x="762000" y="609600"/>
            <a:ext cx="7620000" cy="571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G_E9797.jpg"/>
          <p:cNvPicPr>
            <a:picLocks noChangeAspect="1"/>
          </p:cNvPicPr>
          <p:nvPr/>
        </p:nvPicPr>
        <p:blipFill>
          <a:blip r:embed="rId2"/>
          <a:stretch>
            <a:fillRect/>
          </a:stretch>
        </p:blipFill>
        <p:spPr>
          <a:xfrm>
            <a:off x="1066800" y="762000"/>
            <a:ext cx="7315200" cy="5486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453207" y="3429001"/>
            <a:ext cx="3280593" cy="2438399"/>
          </a:xfrm>
          <a:solidFill>
            <a:schemeClr val="bg1">
              <a:alpha val="79000"/>
            </a:schemeClr>
          </a:solidFill>
          <a:effectLst/>
        </p:spPr>
        <p:txBody>
          <a:bodyPr>
            <a:normAutofit lnSpcReduction="10000"/>
          </a:bodyPr>
          <a:lstStyle/>
          <a:p>
            <a:r>
              <a:rPr lang="pt-BR" sz="1600" b="1" dirty="0" smtClean="0">
                <a:solidFill>
                  <a:schemeClr val="tx1"/>
                </a:solidFill>
                <a:latin typeface="Arial"/>
                <a:cs typeface="Arial"/>
              </a:rPr>
              <a:t>Detalhes dos textos escritos. Foi orientado que eles não tivessem parágrafos e nem lacunas maiores entre as palavras. Assim, em cada autorretrato, a escrita formaria o fundo estético e o fundo (background) histórico de cada um sobre as coisas que gostam de fazer na vida.</a:t>
            </a:r>
            <a:endParaRPr lang="pt-BR" sz="1600" b="1" dirty="0">
              <a:solidFill>
                <a:schemeClr val="tx1"/>
              </a:solidFill>
              <a:latin typeface="Arial"/>
              <a:cs typeface="Arial"/>
            </a:endParaRPr>
          </a:p>
        </p:txBody>
      </p:sp>
      <p:pic>
        <p:nvPicPr>
          <p:cNvPr id="5" name="Picture 4" descr="foto unica.jpg"/>
          <p:cNvPicPr>
            <a:picLocks noChangeAspect="1"/>
          </p:cNvPicPr>
          <p:nvPr/>
        </p:nvPicPr>
        <p:blipFill>
          <a:blip r:embed="rId2"/>
          <a:stretch>
            <a:fillRect/>
          </a:stretch>
        </p:blipFill>
        <p:spPr>
          <a:xfrm>
            <a:off x="3979069" y="0"/>
            <a:ext cx="5164931" cy="6858000"/>
          </a:xfrm>
          <a:prstGeom prst="rect">
            <a:avLst/>
          </a:prstGeom>
        </p:spPr>
      </p:pic>
      <p:pic>
        <p:nvPicPr>
          <p:cNvPr id="7" name="Picture 6" descr="detalhe escrita 2.jpg"/>
          <p:cNvPicPr>
            <a:picLocks noChangeAspect="1"/>
          </p:cNvPicPr>
          <p:nvPr/>
        </p:nvPicPr>
        <p:blipFill>
          <a:blip r:embed="rId3"/>
          <a:stretch>
            <a:fillRect/>
          </a:stretch>
        </p:blipFill>
        <p:spPr>
          <a:xfrm>
            <a:off x="398646" y="1143000"/>
            <a:ext cx="3335154" cy="2057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fotos na parede.jpg"/>
          <p:cNvPicPr>
            <a:picLocks noChangeAspect="1"/>
          </p:cNvPicPr>
          <p:nvPr/>
        </p:nvPicPr>
        <p:blipFill>
          <a:blip r:embed="rId2"/>
          <a:stretch>
            <a:fillRect/>
          </a:stretch>
        </p:blipFill>
        <p:spPr>
          <a:xfrm>
            <a:off x="0" y="132159"/>
            <a:ext cx="9144000" cy="6593681"/>
          </a:xfrm>
          <a:prstGeom prst="rect">
            <a:avLst/>
          </a:prstGeom>
        </p:spPr>
      </p:pic>
      <p:sp>
        <p:nvSpPr>
          <p:cNvPr id="5" name="Freeform 4"/>
          <p:cNvSpPr/>
          <p:nvPr/>
        </p:nvSpPr>
        <p:spPr>
          <a:xfrm>
            <a:off x="6863883" y="3005266"/>
            <a:ext cx="2139911" cy="1576181"/>
          </a:xfrm>
          <a:custGeom>
            <a:avLst/>
            <a:gdLst>
              <a:gd name="connsiteX0" fmla="*/ 344885 w 2139911"/>
              <a:gd name="connsiteY0" fmla="*/ 357770 h 1576181"/>
              <a:gd name="connsiteX1" fmla="*/ 523762 w 2139911"/>
              <a:gd name="connsiteY1" fmla="*/ 205718 h 1576181"/>
              <a:gd name="connsiteX2" fmla="*/ 944125 w 2139911"/>
              <a:gd name="connsiteY2" fmla="*/ 26833 h 1576181"/>
              <a:gd name="connsiteX3" fmla="*/ 1140890 w 2139911"/>
              <a:gd name="connsiteY3" fmla="*/ 0 h 1576181"/>
              <a:gd name="connsiteX4" fmla="*/ 1462870 w 2139911"/>
              <a:gd name="connsiteY4" fmla="*/ 17889 h 1576181"/>
              <a:gd name="connsiteX5" fmla="*/ 1597028 w 2139911"/>
              <a:gd name="connsiteY5" fmla="*/ 62610 h 1576181"/>
              <a:gd name="connsiteX6" fmla="*/ 1865345 w 2139911"/>
              <a:gd name="connsiteY6" fmla="*/ 223607 h 1576181"/>
              <a:gd name="connsiteX7" fmla="*/ 1919008 w 2139911"/>
              <a:gd name="connsiteY7" fmla="*/ 268328 h 1576181"/>
              <a:gd name="connsiteX8" fmla="*/ 2017391 w 2139911"/>
              <a:gd name="connsiteY8" fmla="*/ 411436 h 1576181"/>
              <a:gd name="connsiteX9" fmla="*/ 2124717 w 2139911"/>
              <a:gd name="connsiteY9" fmla="*/ 581376 h 1576181"/>
              <a:gd name="connsiteX10" fmla="*/ 2115773 w 2139911"/>
              <a:gd name="connsiteY10" fmla="*/ 903369 h 1576181"/>
              <a:gd name="connsiteX11" fmla="*/ 2071054 w 2139911"/>
              <a:gd name="connsiteY11" fmla="*/ 1082254 h 1576181"/>
              <a:gd name="connsiteX12" fmla="*/ 1874288 w 2139911"/>
              <a:gd name="connsiteY12" fmla="*/ 1314804 h 1576181"/>
              <a:gd name="connsiteX13" fmla="*/ 1793793 w 2139911"/>
              <a:gd name="connsiteY13" fmla="*/ 1359526 h 1576181"/>
              <a:gd name="connsiteX14" fmla="*/ 1614916 w 2139911"/>
              <a:gd name="connsiteY14" fmla="*/ 1457912 h 1576181"/>
              <a:gd name="connsiteX15" fmla="*/ 1489702 w 2139911"/>
              <a:gd name="connsiteY15" fmla="*/ 1493689 h 1576181"/>
              <a:gd name="connsiteX16" fmla="*/ 1382375 w 2139911"/>
              <a:gd name="connsiteY16" fmla="*/ 1529466 h 1576181"/>
              <a:gd name="connsiteX17" fmla="*/ 1266105 w 2139911"/>
              <a:gd name="connsiteY17" fmla="*/ 1547355 h 1576181"/>
              <a:gd name="connsiteX18" fmla="*/ 836798 w 2139911"/>
              <a:gd name="connsiteY18" fmla="*/ 1574188 h 1576181"/>
              <a:gd name="connsiteX19" fmla="*/ 693696 w 2139911"/>
              <a:gd name="connsiteY19" fmla="*/ 1565243 h 1576181"/>
              <a:gd name="connsiteX20" fmla="*/ 496931 w 2139911"/>
              <a:gd name="connsiteY20" fmla="*/ 1484745 h 1576181"/>
              <a:gd name="connsiteX21" fmla="*/ 362773 w 2139911"/>
              <a:gd name="connsiteY21" fmla="*/ 1413191 h 1576181"/>
              <a:gd name="connsiteX22" fmla="*/ 309109 w 2139911"/>
              <a:gd name="connsiteY22" fmla="*/ 1368470 h 1576181"/>
              <a:gd name="connsiteX23" fmla="*/ 282278 w 2139911"/>
              <a:gd name="connsiteY23" fmla="*/ 1350581 h 1576181"/>
              <a:gd name="connsiteX24" fmla="*/ 219670 w 2139911"/>
              <a:gd name="connsiteY24" fmla="*/ 1287972 h 1576181"/>
              <a:gd name="connsiteX25" fmla="*/ 103400 w 2139911"/>
              <a:gd name="connsiteY25" fmla="*/ 1171697 h 1576181"/>
              <a:gd name="connsiteX26" fmla="*/ 40793 w 2139911"/>
              <a:gd name="connsiteY26" fmla="*/ 1046477 h 1576181"/>
              <a:gd name="connsiteX27" fmla="*/ 22905 w 2139911"/>
              <a:gd name="connsiteY27" fmla="*/ 965979 h 1576181"/>
              <a:gd name="connsiteX28" fmla="*/ 49737 w 2139911"/>
              <a:gd name="connsiteY28" fmla="*/ 608209 h 1576181"/>
              <a:gd name="connsiteX29" fmla="*/ 103400 w 2139911"/>
              <a:gd name="connsiteY29" fmla="*/ 527711 h 1576181"/>
              <a:gd name="connsiteX30" fmla="*/ 246502 w 2139911"/>
              <a:gd name="connsiteY30" fmla="*/ 366714 h 1576181"/>
              <a:gd name="connsiteX31" fmla="*/ 326997 w 2139911"/>
              <a:gd name="connsiteY31" fmla="*/ 304105 h 1576181"/>
              <a:gd name="connsiteX32" fmla="*/ 559538 w 2139911"/>
              <a:gd name="connsiteY32" fmla="*/ 152053 h 1576181"/>
              <a:gd name="connsiteX33" fmla="*/ 657921 w 2139911"/>
              <a:gd name="connsiteY33" fmla="*/ 98387 h 1576181"/>
              <a:gd name="connsiteX34" fmla="*/ 774191 w 2139911"/>
              <a:gd name="connsiteY34" fmla="*/ 62610 h 1576181"/>
              <a:gd name="connsiteX35" fmla="*/ 801023 w 2139911"/>
              <a:gd name="connsiteY35" fmla="*/ 53666 h 1576181"/>
              <a:gd name="connsiteX36" fmla="*/ 935181 w 2139911"/>
              <a:gd name="connsiteY36" fmla="*/ 35777 h 1576181"/>
              <a:gd name="connsiteX37" fmla="*/ 1436038 w 2139911"/>
              <a:gd name="connsiteY37" fmla="*/ 62610 h 1576181"/>
              <a:gd name="connsiteX38" fmla="*/ 1462870 w 2139911"/>
              <a:gd name="connsiteY38" fmla="*/ 71554 h 1576181"/>
              <a:gd name="connsiteX39" fmla="*/ 1552309 w 2139911"/>
              <a:gd name="connsiteY39" fmla="*/ 107331 h 1576181"/>
              <a:gd name="connsiteX40" fmla="*/ 1579140 w 2139911"/>
              <a:gd name="connsiteY40" fmla="*/ 125220 h 1576181"/>
              <a:gd name="connsiteX41" fmla="*/ 1775906 w 2139911"/>
              <a:gd name="connsiteY41" fmla="*/ 277272 h 1576181"/>
              <a:gd name="connsiteX42" fmla="*/ 1838513 w 2139911"/>
              <a:gd name="connsiteY42" fmla="*/ 375659 h 1576181"/>
              <a:gd name="connsiteX43" fmla="*/ 1856401 w 2139911"/>
              <a:gd name="connsiteY43" fmla="*/ 402491 h 1576181"/>
              <a:gd name="connsiteX44" fmla="*/ 1910064 w 2139911"/>
              <a:gd name="connsiteY44" fmla="*/ 527711 h 1576181"/>
              <a:gd name="connsiteX45" fmla="*/ 1945839 w 2139911"/>
              <a:gd name="connsiteY45" fmla="*/ 652930 h 1576181"/>
              <a:gd name="connsiteX46" fmla="*/ 1954783 w 2139911"/>
              <a:gd name="connsiteY46" fmla="*/ 697652 h 1576181"/>
              <a:gd name="connsiteX47" fmla="*/ 2008447 w 2139911"/>
              <a:gd name="connsiteY47" fmla="*/ 885481 h 1576181"/>
              <a:gd name="connsiteX48" fmla="*/ 2035278 w 2139911"/>
              <a:gd name="connsiteY48" fmla="*/ 1064366 h 1576181"/>
              <a:gd name="connsiteX49" fmla="*/ 1981615 w 2139911"/>
              <a:gd name="connsiteY49" fmla="*/ 1314804 h 1576181"/>
              <a:gd name="connsiteX50" fmla="*/ 1963727 w 2139911"/>
              <a:gd name="connsiteY50" fmla="*/ 1332693 h 1576181"/>
              <a:gd name="connsiteX51" fmla="*/ 1919008 w 2139911"/>
              <a:gd name="connsiteY51" fmla="*/ 1395303 h 1576181"/>
              <a:gd name="connsiteX52" fmla="*/ 1802737 w 2139911"/>
              <a:gd name="connsiteY52" fmla="*/ 1529466 h 157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39911" h="1576181">
                <a:moveTo>
                  <a:pt x="344885" y="357770"/>
                </a:moveTo>
                <a:cubicBezTo>
                  <a:pt x="365915" y="252615"/>
                  <a:pt x="345614" y="297977"/>
                  <a:pt x="523762" y="205718"/>
                </a:cubicBezTo>
                <a:cubicBezTo>
                  <a:pt x="546248" y="194073"/>
                  <a:pt x="824747" y="49218"/>
                  <a:pt x="944125" y="26833"/>
                </a:cubicBezTo>
                <a:cubicBezTo>
                  <a:pt x="1009187" y="14633"/>
                  <a:pt x="1075302" y="8944"/>
                  <a:pt x="1140890" y="0"/>
                </a:cubicBezTo>
                <a:cubicBezTo>
                  <a:pt x="1248217" y="5963"/>
                  <a:pt x="1356376" y="3272"/>
                  <a:pt x="1462870" y="17889"/>
                </a:cubicBezTo>
                <a:cubicBezTo>
                  <a:pt x="1509571" y="24299"/>
                  <a:pt x="1554195" y="42929"/>
                  <a:pt x="1597028" y="62610"/>
                </a:cubicBezTo>
                <a:cubicBezTo>
                  <a:pt x="1725178" y="121492"/>
                  <a:pt x="1771850" y="150144"/>
                  <a:pt x="1865345" y="223607"/>
                </a:cubicBezTo>
                <a:cubicBezTo>
                  <a:pt x="1883654" y="237993"/>
                  <a:pt x="1904358" y="250230"/>
                  <a:pt x="1919008" y="268328"/>
                </a:cubicBezTo>
                <a:cubicBezTo>
                  <a:pt x="1955430" y="313322"/>
                  <a:pt x="1983568" y="364457"/>
                  <a:pt x="2017391" y="411436"/>
                </a:cubicBezTo>
                <a:cubicBezTo>
                  <a:pt x="2114486" y="546296"/>
                  <a:pt x="2051044" y="434024"/>
                  <a:pt x="2124717" y="581376"/>
                </a:cubicBezTo>
                <a:cubicBezTo>
                  <a:pt x="2137989" y="740648"/>
                  <a:pt x="2139911" y="692155"/>
                  <a:pt x="2115773" y="903369"/>
                </a:cubicBezTo>
                <a:cubicBezTo>
                  <a:pt x="2109957" y="954264"/>
                  <a:pt x="2093889" y="1034044"/>
                  <a:pt x="2071054" y="1082254"/>
                </a:cubicBezTo>
                <a:cubicBezTo>
                  <a:pt x="2032624" y="1163387"/>
                  <a:pt x="1945079" y="1275473"/>
                  <a:pt x="1874288" y="1314804"/>
                </a:cubicBezTo>
                <a:cubicBezTo>
                  <a:pt x="1847456" y="1329711"/>
                  <a:pt x="1820113" y="1343733"/>
                  <a:pt x="1793793" y="1359526"/>
                </a:cubicBezTo>
                <a:cubicBezTo>
                  <a:pt x="1711728" y="1408767"/>
                  <a:pt x="1699895" y="1428353"/>
                  <a:pt x="1614916" y="1457912"/>
                </a:cubicBezTo>
                <a:cubicBezTo>
                  <a:pt x="1573917" y="1472173"/>
                  <a:pt x="1531191" y="1480923"/>
                  <a:pt x="1489702" y="1493689"/>
                </a:cubicBezTo>
                <a:cubicBezTo>
                  <a:pt x="1453659" y="1504780"/>
                  <a:pt x="1419045" y="1520665"/>
                  <a:pt x="1382375" y="1529466"/>
                </a:cubicBezTo>
                <a:cubicBezTo>
                  <a:pt x="1344245" y="1538618"/>
                  <a:pt x="1304950" y="1541997"/>
                  <a:pt x="1266105" y="1547355"/>
                </a:cubicBezTo>
                <a:cubicBezTo>
                  <a:pt x="1057127" y="1576181"/>
                  <a:pt x="1113797" y="1565531"/>
                  <a:pt x="836798" y="1574188"/>
                </a:cubicBezTo>
                <a:cubicBezTo>
                  <a:pt x="789097" y="1571206"/>
                  <a:pt x="740562" y="1574617"/>
                  <a:pt x="693696" y="1565243"/>
                </a:cubicBezTo>
                <a:cubicBezTo>
                  <a:pt x="637264" y="1553956"/>
                  <a:pt x="551631" y="1514831"/>
                  <a:pt x="496931" y="1484745"/>
                </a:cubicBezTo>
                <a:cubicBezTo>
                  <a:pt x="363696" y="1411463"/>
                  <a:pt x="432940" y="1436581"/>
                  <a:pt x="362773" y="1413191"/>
                </a:cubicBezTo>
                <a:cubicBezTo>
                  <a:pt x="344885" y="1398284"/>
                  <a:pt x="327489" y="1382766"/>
                  <a:pt x="309109" y="1368470"/>
                </a:cubicBezTo>
                <a:cubicBezTo>
                  <a:pt x="300624" y="1361870"/>
                  <a:pt x="290268" y="1357772"/>
                  <a:pt x="282278" y="1350581"/>
                </a:cubicBezTo>
                <a:cubicBezTo>
                  <a:pt x="260341" y="1330837"/>
                  <a:pt x="241297" y="1308055"/>
                  <a:pt x="219670" y="1287972"/>
                </a:cubicBezTo>
                <a:cubicBezTo>
                  <a:pt x="167501" y="1239528"/>
                  <a:pt x="143644" y="1232065"/>
                  <a:pt x="103400" y="1171697"/>
                </a:cubicBezTo>
                <a:cubicBezTo>
                  <a:pt x="85877" y="1145411"/>
                  <a:pt x="51289" y="1088464"/>
                  <a:pt x="40793" y="1046477"/>
                </a:cubicBezTo>
                <a:cubicBezTo>
                  <a:pt x="34127" y="1019810"/>
                  <a:pt x="28868" y="992812"/>
                  <a:pt x="22905" y="965979"/>
                </a:cubicBezTo>
                <a:cubicBezTo>
                  <a:pt x="13458" y="814823"/>
                  <a:pt x="0" y="772349"/>
                  <a:pt x="49737" y="608209"/>
                </a:cubicBezTo>
                <a:cubicBezTo>
                  <a:pt x="59089" y="577346"/>
                  <a:pt x="83602" y="553167"/>
                  <a:pt x="103400" y="527711"/>
                </a:cubicBezTo>
                <a:cubicBezTo>
                  <a:pt x="148334" y="469937"/>
                  <a:pt x="187706" y="412445"/>
                  <a:pt x="246502" y="366714"/>
                </a:cubicBezTo>
                <a:cubicBezTo>
                  <a:pt x="273334" y="345844"/>
                  <a:pt x="299632" y="324270"/>
                  <a:pt x="326997" y="304105"/>
                </a:cubicBezTo>
                <a:cubicBezTo>
                  <a:pt x="389659" y="257931"/>
                  <a:pt x="498196" y="185514"/>
                  <a:pt x="559538" y="152053"/>
                </a:cubicBezTo>
                <a:cubicBezTo>
                  <a:pt x="592332" y="134164"/>
                  <a:pt x="623439" y="112755"/>
                  <a:pt x="657921" y="98387"/>
                </a:cubicBezTo>
                <a:cubicBezTo>
                  <a:pt x="695351" y="82790"/>
                  <a:pt x="735722" y="75433"/>
                  <a:pt x="774191" y="62610"/>
                </a:cubicBezTo>
                <a:cubicBezTo>
                  <a:pt x="783135" y="59629"/>
                  <a:pt x="791723" y="55216"/>
                  <a:pt x="801023" y="53666"/>
                </a:cubicBezTo>
                <a:cubicBezTo>
                  <a:pt x="845524" y="46249"/>
                  <a:pt x="890462" y="41740"/>
                  <a:pt x="935181" y="35777"/>
                </a:cubicBezTo>
                <a:cubicBezTo>
                  <a:pt x="1214172" y="41978"/>
                  <a:pt x="1244578" y="21582"/>
                  <a:pt x="1436038" y="62610"/>
                </a:cubicBezTo>
                <a:cubicBezTo>
                  <a:pt x="1445257" y="64585"/>
                  <a:pt x="1454071" y="68170"/>
                  <a:pt x="1462870" y="71554"/>
                </a:cubicBezTo>
                <a:cubicBezTo>
                  <a:pt x="1492839" y="83081"/>
                  <a:pt x="1523155" y="93875"/>
                  <a:pt x="1552309" y="107331"/>
                </a:cubicBezTo>
                <a:cubicBezTo>
                  <a:pt x="1562069" y="111836"/>
                  <a:pt x="1569923" y="119689"/>
                  <a:pt x="1579140" y="125220"/>
                </a:cubicBezTo>
                <a:cubicBezTo>
                  <a:pt x="1656746" y="171786"/>
                  <a:pt x="1724509" y="196502"/>
                  <a:pt x="1775906" y="277272"/>
                </a:cubicBezTo>
                <a:lnTo>
                  <a:pt x="1838513" y="375659"/>
                </a:lnTo>
                <a:cubicBezTo>
                  <a:pt x="1844326" y="384701"/>
                  <a:pt x="1852728" y="392389"/>
                  <a:pt x="1856401" y="402491"/>
                </a:cubicBezTo>
                <a:cubicBezTo>
                  <a:pt x="1895849" y="510980"/>
                  <a:pt x="1872819" y="471842"/>
                  <a:pt x="1910064" y="527711"/>
                </a:cubicBezTo>
                <a:cubicBezTo>
                  <a:pt x="1921989" y="569451"/>
                  <a:pt x="1934792" y="610949"/>
                  <a:pt x="1945839" y="652930"/>
                </a:cubicBezTo>
                <a:cubicBezTo>
                  <a:pt x="1949708" y="667632"/>
                  <a:pt x="1951096" y="682903"/>
                  <a:pt x="1954783" y="697652"/>
                </a:cubicBezTo>
                <a:cubicBezTo>
                  <a:pt x="1985258" y="819554"/>
                  <a:pt x="1980062" y="800324"/>
                  <a:pt x="2008447" y="885481"/>
                </a:cubicBezTo>
                <a:cubicBezTo>
                  <a:pt x="2017391" y="945109"/>
                  <a:pt x="2039039" y="1004188"/>
                  <a:pt x="2035278" y="1064366"/>
                </a:cubicBezTo>
                <a:cubicBezTo>
                  <a:pt x="2029953" y="1149574"/>
                  <a:pt x="2003612" y="1232312"/>
                  <a:pt x="1981615" y="1314804"/>
                </a:cubicBezTo>
                <a:cubicBezTo>
                  <a:pt x="1979442" y="1322952"/>
                  <a:pt x="1968904" y="1326036"/>
                  <a:pt x="1963727" y="1332693"/>
                </a:cubicBezTo>
                <a:cubicBezTo>
                  <a:pt x="1947982" y="1352938"/>
                  <a:pt x="1935145" y="1375369"/>
                  <a:pt x="1919008" y="1395303"/>
                </a:cubicBezTo>
                <a:cubicBezTo>
                  <a:pt x="1841039" y="1491621"/>
                  <a:pt x="1848091" y="1484112"/>
                  <a:pt x="1802737" y="1529466"/>
                </a:cubicBezTo>
              </a:path>
            </a:pathLst>
          </a:custGeom>
          <a:noFill/>
          <a:ln w="412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p>
        </p:txBody>
      </p:sp>
      <p:pic>
        <p:nvPicPr>
          <p:cNvPr id="10" name="Picture 9" descr="IMG_9792.jpg"/>
          <p:cNvPicPr>
            <a:picLocks noChangeAspect="1"/>
          </p:cNvPicPr>
          <p:nvPr/>
        </p:nvPicPr>
        <p:blipFill>
          <a:blip r:embed="rId3"/>
          <a:stretch>
            <a:fillRect/>
          </a:stretch>
        </p:blipFill>
        <p:spPr>
          <a:xfrm>
            <a:off x="0" y="132159"/>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152400"/>
            <a:ext cx="5600700" cy="5029200"/>
          </a:xfrm>
          <a:solidFill>
            <a:schemeClr val="bg2"/>
          </a:solidFill>
          <a:effectLst/>
        </p:spPr>
        <p:txBody>
          <a:bodyPr>
            <a:normAutofit/>
          </a:bodyPr>
          <a:lstStyle/>
          <a:p>
            <a:endParaRPr lang="pt-BR" sz="1100" dirty="0" smtClean="0">
              <a:solidFill>
                <a:schemeClr val="tx1"/>
              </a:solidFill>
              <a:latin typeface="Arial"/>
              <a:cs typeface="Arial"/>
            </a:endParaRPr>
          </a:p>
          <a:p>
            <a:pPr algn="l"/>
            <a:r>
              <a:rPr lang="pt-BR" sz="1600" b="1" dirty="0" smtClean="0">
                <a:solidFill>
                  <a:schemeClr val="tx1"/>
                </a:solidFill>
                <a:latin typeface="Arial"/>
                <a:cs typeface="Arial"/>
              </a:rPr>
              <a:t>Neste projeto, pudemos discutir sobre várias coisas: auto-observação, tons e cores de pele, nosso corpo, </a:t>
            </a:r>
            <a:r>
              <a:rPr lang="pt-BR" sz="1600" b="1" dirty="0" err="1" smtClean="0">
                <a:solidFill>
                  <a:schemeClr val="tx1"/>
                </a:solidFill>
                <a:latin typeface="Arial"/>
                <a:cs typeface="Arial"/>
              </a:rPr>
              <a:t>autoestima</a:t>
            </a:r>
            <a:r>
              <a:rPr lang="pt-BR" sz="1600" b="1" dirty="0" smtClean="0">
                <a:solidFill>
                  <a:schemeClr val="tx1"/>
                </a:solidFill>
                <a:latin typeface="Arial"/>
                <a:cs typeface="Arial"/>
              </a:rPr>
              <a:t>, aceitação de nós mesmos e daqueles que são diferentes de nós. No fundo, a pergunta que ficou foi </a:t>
            </a:r>
            <a:r>
              <a:rPr lang="pt-BR" sz="1600" b="1" i="1" dirty="0" smtClean="0">
                <a:solidFill>
                  <a:schemeClr val="tx1"/>
                </a:solidFill>
                <a:latin typeface="Arial"/>
                <a:cs typeface="Arial"/>
              </a:rPr>
              <a:t>Quem somos?</a:t>
            </a:r>
            <a:endParaRPr lang="pt-BR" sz="1600" b="1" dirty="0" smtClean="0">
              <a:solidFill>
                <a:schemeClr val="tx1"/>
              </a:solidFill>
              <a:latin typeface="Arial"/>
              <a:cs typeface="Arial"/>
            </a:endParaRPr>
          </a:p>
          <a:p>
            <a:pPr algn="l"/>
            <a:r>
              <a:rPr lang="pt-BR" sz="1600" b="1" dirty="0" smtClean="0">
                <a:solidFill>
                  <a:schemeClr val="tx1"/>
                </a:solidFill>
                <a:latin typeface="Arial"/>
                <a:cs typeface="Arial"/>
              </a:rPr>
              <a:t>Algo bem significativo aconteceu no dia da apresentação dos trabalhos: uma mãe me procurou para conversar, pois seu filho tinha pintado os próprios olhos de vermelho e tatuado um símbolo no pescoço em seu </a:t>
            </a:r>
            <a:r>
              <a:rPr lang="pt-BR" sz="1600" b="1" dirty="0" err="1" smtClean="0">
                <a:solidFill>
                  <a:schemeClr val="tx1"/>
                </a:solidFill>
                <a:latin typeface="Arial"/>
                <a:cs typeface="Arial"/>
              </a:rPr>
              <a:t>autorretrato</a:t>
            </a:r>
            <a:r>
              <a:rPr lang="pt-BR" sz="1600" b="1" dirty="0" smtClean="0">
                <a:solidFill>
                  <a:schemeClr val="tx1"/>
                </a:solidFill>
                <a:latin typeface="Arial"/>
                <a:cs typeface="Arial"/>
              </a:rPr>
              <a:t>. Ela ficou muito preocupada, achando que ele poderia estar envolvido com drogas, o que não era o caso. Conversamos e eu disse para ela que aquele trabalho era um espaço livre de arte, em que os estudantes se sentiram livres, na medida do possível, para expressar seus sentimentos e fantasias. E como era (quase) um espaço de faz de conta, puderam ser coisas e pessoas que não necessariamente seriam na vida real.</a:t>
            </a:r>
          </a:p>
          <a:p>
            <a:pPr algn="l"/>
            <a:endParaRPr lang="pt-BR" sz="1600" b="1" dirty="0" smtClean="0">
              <a:solidFill>
                <a:schemeClr val="tx1">
                  <a:lumMod val="95000"/>
                  <a:lumOff val="5000"/>
                </a:schemeClr>
              </a:solidFill>
              <a:latin typeface="Arial"/>
              <a:cs typeface="Arial"/>
            </a:endParaRPr>
          </a:p>
          <a:p>
            <a:pPr algn="l"/>
            <a:endParaRPr lang="pt-BR" sz="1600" b="1" dirty="0" smtClean="0">
              <a:solidFill>
                <a:srgbClr val="0D0D0D"/>
              </a:solidFill>
              <a:latin typeface="Arial"/>
              <a:cs typeface="Arial"/>
            </a:endParaRPr>
          </a:p>
          <a:p>
            <a:pPr algn="l"/>
            <a:endParaRPr lang="pt-BR" sz="1600" dirty="0" smtClean="0">
              <a:solidFill>
                <a:schemeClr val="tx1">
                  <a:lumMod val="95000"/>
                  <a:lumOff val="5000"/>
                </a:schemeClr>
              </a:solidFill>
              <a:latin typeface="Arial"/>
              <a:cs typeface="Arial"/>
            </a:endParaRPr>
          </a:p>
          <a:p>
            <a:pPr algn="l"/>
            <a:endParaRPr lang="pt-BR" sz="1600" dirty="0">
              <a:solidFill>
                <a:schemeClr val="tx1">
                  <a:lumMod val="95000"/>
                  <a:lumOff val="5000"/>
                </a:schemeClr>
              </a:solidFill>
              <a:latin typeface="Arial"/>
              <a:cs typeface="Arial"/>
            </a:endParaRPr>
          </a:p>
        </p:txBody>
      </p:sp>
      <p:sp>
        <p:nvSpPr>
          <p:cNvPr id="6" name="Subtitle 2"/>
          <p:cNvSpPr txBox="1">
            <a:spLocks/>
          </p:cNvSpPr>
          <p:nvPr/>
        </p:nvSpPr>
        <p:spPr>
          <a:xfrm>
            <a:off x="228600" y="381000"/>
            <a:ext cx="2743200" cy="533400"/>
          </a:xfrm>
          <a:prstGeom prst="rect">
            <a:avLst/>
          </a:prstGeom>
          <a:solidFill>
            <a:schemeClr val="bg1">
              <a:alpha val="79000"/>
            </a:schemeClr>
          </a:solidFill>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sz="2400" b="1" i="0" u="none" strike="noStrike" kern="1200" cap="none" spc="0" normalizeH="0" baseline="0" noProof="0" dirty="0" smtClean="0">
                <a:ln>
                  <a:noFill/>
                </a:ln>
                <a:solidFill>
                  <a:schemeClr val="tx1"/>
                </a:solidFill>
                <a:effectLst/>
                <a:uLnTx/>
                <a:uFillTx/>
                <a:latin typeface="Arial"/>
                <a:ea typeface="+mn-ea"/>
                <a:cs typeface="Arial"/>
              </a:rPr>
              <a:t>Conclusões</a:t>
            </a:r>
          </a:p>
        </p:txBody>
      </p:sp>
      <p:pic>
        <p:nvPicPr>
          <p:cNvPr id="8" name="Picture 7" descr="olhos vermlehos.jpg"/>
          <p:cNvPicPr>
            <a:picLocks noChangeAspect="1"/>
          </p:cNvPicPr>
          <p:nvPr/>
        </p:nvPicPr>
        <p:blipFill>
          <a:blip r:embed="rId2"/>
          <a:stretch>
            <a:fillRect/>
          </a:stretch>
        </p:blipFill>
        <p:spPr>
          <a:xfrm>
            <a:off x="4800600" y="5411372"/>
            <a:ext cx="3084576" cy="1294228"/>
          </a:xfrm>
          <a:prstGeom prst="rect">
            <a:avLst/>
          </a:prstGeom>
        </p:spPr>
      </p:pic>
      <p:cxnSp>
        <p:nvCxnSpPr>
          <p:cNvPr id="10" name="Straight Connector 9"/>
          <p:cNvCxnSpPr/>
          <p:nvPr/>
        </p:nvCxnSpPr>
        <p:spPr>
          <a:xfrm>
            <a:off x="2895600" y="533400"/>
            <a:ext cx="457200" cy="1588"/>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4495800" y="5181600"/>
            <a:ext cx="762000" cy="1524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209800" y="1981201"/>
            <a:ext cx="1143000" cy="493156"/>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9" name="Picture 8" descr="eu4.jpg"/>
          <p:cNvPicPr>
            <a:picLocks noChangeAspect="1"/>
          </p:cNvPicPr>
          <p:nvPr/>
        </p:nvPicPr>
        <p:blipFill>
          <a:blip r:embed="rId3"/>
          <a:stretch>
            <a:fillRect/>
          </a:stretch>
        </p:blipFill>
        <p:spPr>
          <a:xfrm>
            <a:off x="228600" y="2438400"/>
            <a:ext cx="2775414" cy="2667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152400"/>
            <a:ext cx="5600700" cy="3276600"/>
          </a:xfrm>
          <a:solidFill>
            <a:schemeClr val="bg2"/>
          </a:solidFill>
          <a:effectLst/>
        </p:spPr>
        <p:txBody>
          <a:bodyPr>
            <a:normAutofit/>
          </a:bodyPr>
          <a:lstStyle/>
          <a:p>
            <a:endParaRPr lang="pt-BR" sz="1100" dirty="0" smtClean="0">
              <a:solidFill>
                <a:schemeClr val="tx1"/>
              </a:solidFill>
              <a:latin typeface="Arial"/>
              <a:cs typeface="Arial"/>
            </a:endParaRPr>
          </a:p>
          <a:p>
            <a:pPr algn="l"/>
            <a:r>
              <a:rPr lang="pt-BR" sz="1600" b="1" dirty="0" smtClean="0">
                <a:solidFill>
                  <a:srgbClr val="000000"/>
                </a:solidFill>
                <a:latin typeface="Arial"/>
                <a:cs typeface="Arial"/>
              </a:rPr>
              <a:t>Em março de 2020, tornei-</a:t>
            </a:r>
            <a:r>
              <a:rPr lang="pt-BR" sz="1600" b="1" smtClean="0">
                <a:solidFill>
                  <a:srgbClr val="000000"/>
                </a:solidFill>
                <a:latin typeface="Arial"/>
                <a:cs typeface="Arial"/>
              </a:rPr>
              <a:t>me</a:t>
            </a:r>
            <a:r>
              <a:rPr lang="pt-BR" sz="1600" b="1" smtClean="0">
                <a:solidFill>
                  <a:srgbClr val="000000"/>
                </a:solidFill>
                <a:latin typeface="Arial"/>
                <a:cs typeface="Arial"/>
              </a:rPr>
              <a:t> tamb</a:t>
            </a:r>
            <a:r>
              <a:rPr lang="pt-BR" sz="1600" b="1" smtClean="0">
                <a:solidFill>
                  <a:srgbClr val="000000"/>
                </a:solidFill>
                <a:latin typeface="Arial"/>
                <a:cs typeface="Arial"/>
              </a:rPr>
              <a:t>ém </a:t>
            </a:r>
            <a:r>
              <a:rPr lang="pt-BR" sz="1600" b="1" smtClean="0">
                <a:solidFill>
                  <a:srgbClr val="000000"/>
                </a:solidFill>
                <a:latin typeface="Arial"/>
                <a:cs typeface="Arial"/>
              </a:rPr>
              <a:t>formador </a:t>
            </a:r>
            <a:r>
              <a:rPr lang="pt-BR" sz="1600" b="1" dirty="0" smtClean="0">
                <a:solidFill>
                  <a:srgbClr val="000000"/>
                </a:solidFill>
                <a:latin typeface="Arial"/>
                <a:cs typeface="Arial"/>
              </a:rPr>
              <a:t>de professores de arte da prefeitura municipal de minha cidade. Dentre outras atividades, coube a mim criar atividades de arte para os estudantes do Ensino Fundamental (I e II) da rede municipal. Nesse material, compartilhei um pouco da experiência desse projeto Identidade, como sugestão de atividade para os alunos e alunas e também para que outros professores da rede pudessem usá-lo como base e ponto de partida para suas próprias e novas atividades.</a:t>
            </a:r>
          </a:p>
          <a:p>
            <a:pPr algn="l"/>
            <a:r>
              <a:rPr lang="pt-BR" sz="1600" b="1" dirty="0" smtClean="0">
                <a:solidFill>
                  <a:schemeClr val="tx1">
                    <a:lumMod val="95000"/>
                    <a:lumOff val="5000"/>
                  </a:schemeClr>
                </a:solidFill>
                <a:latin typeface="Arial"/>
                <a:cs typeface="Arial"/>
              </a:rPr>
              <a:t>  </a:t>
            </a:r>
          </a:p>
          <a:p>
            <a:pPr algn="l"/>
            <a:endParaRPr lang="pt-BR" sz="1600" b="1" dirty="0" smtClean="0">
              <a:solidFill>
                <a:schemeClr val="tx1">
                  <a:lumMod val="95000"/>
                  <a:lumOff val="5000"/>
                </a:schemeClr>
              </a:solidFill>
              <a:latin typeface="Arial"/>
              <a:cs typeface="Arial"/>
            </a:endParaRPr>
          </a:p>
          <a:p>
            <a:pPr algn="l"/>
            <a:endParaRPr lang="pt-BR" sz="1600" b="1" dirty="0" smtClean="0">
              <a:solidFill>
                <a:srgbClr val="0D0D0D"/>
              </a:solidFill>
              <a:latin typeface="Arial"/>
              <a:cs typeface="Arial"/>
            </a:endParaRPr>
          </a:p>
          <a:p>
            <a:pPr algn="l"/>
            <a:endParaRPr lang="pt-BR" sz="1600" dirty="0" smtClean="0">
              <a:solidFill>
                <a:schemeClr val="tx1">
                  <a:lumMod val="95000"/>
                  <a:lumOff val="5000"/>
                </a:schemeClr>
              </a:solidFill>
              <a:latin typeface="Arial"/>
              <a:cs typeface="Arial"/>
            </a:endParaRPr>
          </a:p>
          <a:p>
            <a:pPr algn="l"/>
            <a:endParaRPr lang="pt-BR" sz="1600" dirty="0">
              <a:solidFill>
                <a:schemeClr val="tx1">
                  <a:lumMod val="95000"/>
                  <a:lumOff val="5000"/>
                </a:schemeClr>
              </a:solidFill>
              <a:latin typeface="Arial"/>
              <a:cs typeface="Arial"/>
            </a:endParaRPr>
          </a:p>
        </p:txBody>
      </p:sp>
      <p:sp>
        <p:nvSpPr>
          <p:cNvPr id="6" name="Subtitle 2"/>
          <p:cNvSpPr txBox="1">
            <a:spLocks/>
          </p:cNvSpPr>
          <p:nvPr/>
        </p:nvSpPr>
        <p:spPr>
          <a:xfrm>
            <a:off x="228600" y="533400"/>
            <a:ext cx="2743200" cy="533400"/>
          </a:xfrm>
          <a:prstGeom prst="rect">
            <a:avLst/>
          </a:prstGeom>
          <a:solidFill>
            <a:schemeClr val="bg1">
              <a:alpha val="79000"/>
            </a:schemeClr>
          </a:solidFill>
        </p:spPr>
        <p:txBody>
          <a:bodyPr vert="horz" lIns="91440" tIns="45720" rIns="91440" bIns="45720" rtlCol="0">
            <a:noAutofit/>
          </a:bodyPr>
          <a:lstStyle/>
          <a:p>
            <a:pPr lvl="0" algn="ctr">
              <a:spcBef>
                <a:spcPct val="20000"/>
              </a:spcBef>
              <a:defRPr/>
            </a:pPr>
            <a:r>
              <a:rPr lang="pt-BR" sz="2400" b="1" dirty="0" smtClean="0">
                <a:latin typeface="Arial"/>
                <a:cs typeface="Arial"/>
              </a:rPr>
              <a:t>Desdobramentos</a:t>
            </a:r>
          </a:p>
        </p:txBody>
      </p:sp>
      <p:cxnSp>
        <p:nvCxnSpPr>
          <p:cNvPr id="15" name="Straight Connector 14"/>
          <p:cNvCxnSpPr/>
          <p:nvPr/>
        </p:nvCxnSpPr>
        <p:spPr>
          <a:xfrm flipV="1">
            <a:off x="2133600" y="1676400"/>
            <a:ext cx="1066800" cy="533401"/>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6" name="Subtitle 2"/>
          <p:cNvSpPr txBox="1">
            <a:spLocks/>
          </p:cNvSpPr>
          <p:nvPr/>
        </p:nvSpPr>
        <p:spPr>
          <a:xfrm>
            <a:off x="4648200" y="4724400"/>
            <a:ext cx="3276600" cy="1066800"/>
          </a:xfrm>
          <a:prstGeom prst="rect">
            <a:avLst/>
          </a:prstGeom>
          <a:solidFill>
            <a:schemeClr val="bg1">
              <a:alpha val="79000"/>
            </a:schemeClr>
          </a:solidFill>
        </p:spPr>
        <p:txBody>
          <a:bodyPr vert="horz" lIns="91440" tIns="45720" rIns="91440" bIns="45720" rtlCol="0">
            <a:noAutofit/>
          </a:bodyPr>
          <a:lstStyle/>
          <a:p>
            <a:pPr lvl="0" algn="ctr">
              <a:spcBef>
                <a:spcPct val="20000"/>
              </a:spcBef>
              <a:defRPr/>
            </a:pPr>
            <a:r>
              <a:rPr lang="pt-BR" sz="2000" b="1" dirty="0" smtClean="0">
                <a:latin typeface="Arial"/>
                <a:cs typeface="Arial"/>
              </a:rPr>
              <a:t>Seguem algumas imagens das atividades propostas </a:t>
            </a:r>
          </a:p>
        </p:txBody>
      </p:sp>
      <p:cxnSp>
        <p:nvCxnSpPr>
          <p:cNvPr id="17" name="Straight Connector 16"/>
          <p:cNvCxnSpPr/>
          <p:nvPr/>
        </p:nvCxnSpPr>
        <p:spPr>
          <a:xfrm flipV="1">
            <a:off x="7924800" y="5257801"/>
            <a:ext cx="1066800" cy="1"/>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8" name="Picture 7" descr="eu1.jpg"/>
          <p:cNvPicPr>
            <a:picLocks noChangeAspect="1"/>
          </p:cNvPicPr>
          <p:nvPr/>
        </p:nvPicPr>
        <p:blipFill>
          <a:blip r:embed="rId2"/>
          <a:stretch>
            <a:fillRect/>
          </a:stretch>
        </p:blipFill>
        <p:spPr>
          <a:xfrm>
            <a:off x="302137" y="1517572"/>
            <a:ext cx="2212463" cy="51118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5407.jpg"/>
          <p:cNvPicPr>
            <a:picLocks noChangeAspect="1"/>
          </p:cNvPicPr>
          <p:nvPr/>
        </p:nvPicPr>
        <p:blipFill>
          <a:blip r:embed="rId2"/>
          <a:stretch>
            <a:fillRect/>
          </a:stretch>
        </p:blipFill>
        <p:spPr>
          <a:xfrm>
            <a:off x="5029200" y="901700"/>
            <a:ext cx="3486150" cy="4648200"/>
          </a:xfrm>
          <a:prstGeom prst="rect">
            <a:avLst/>
          </a:prstGeom>
        </p:spPr>
      </p:pic>
      <p:pic>
        <p:nvPicPr>
          <p:cNvPr id="7" name="Picture 6" descr="IMG_5406.jpg"/>
          <p:cNvPicPr>
            <a:picLocks noChangeAspect="1"/>
          </p:cNvPicPr>
          <p:nvPr/>
        </p:nvPicPr>
        <p:blipFill>
          <a:blip r:embed="rId3"/>
          <a:stretch>
            <a:fillRect/>
          </a:stretch>
        </p:blipFill>
        <p:spPr>
          <a:xfrm>
            <a:off x="781050" y="901700"/>
            <a:ext cx="3486150" cy="4648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5408.jpg"/>
          <p:cNvPicPr>
            <a:picLocks noChangeAspect="1"/>
          </p:cNvPicPr>
          <p:nvPr/>
        </p:nvPicPr>
        <p:blipFill>
          <a:blip r:embed="rId2"/>
          <a:stretch>
            <a:fillRect/>
          </a:stretch>
        </p:blipFill>
        <p:spPr>
          <a:xfrm>
            <a:off x="1705570" y="0"/>
            <a:ext cx="5732859"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5411.jpg"/>
          <p:cNvPicPr>
            <a:picLocks noChangeAspect="1"/>
          </p:cNvPicPr>
          <p:nvPr/>
        </p:nvPicPr>
        <p:blipFill>
          <a:blip r:embed="rId2"/>
          <a:stretch>
            <a:fillRect/>
          </a:stretch>
        </p:blipFill>
        <p:spPr>
          <a:xfrm>
            <a:off x="2059186" y="0"/>
            <a:ext cx="5025628"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5410.jpg"/>
          <p:cNvPicPr>
            <a:picLocks noChangeAspect="1"/>
          </p:cNvPicPr>
          <p:nvPr/>
        </p:nvPicPr>
        <p:blipFill>
          <a:blip r:embed="rId2"/>
          <a:stretch>
            <a:fillRect/>
          </a:stretch>
        </p:blipFill>
        <p:spPr>
          <a:xfrm>
            <a:off x="1295400" y="0"/>
            <a:ext cx="7056463"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152400"/>
            <a:ext cx="5600700" cy="6553200"/>
          </a:xfrm>
          <a:solidFill>
            <a:schemeClr val="bg2"/>
          </a:solidFill>
          <a:effectLst/>
        </p:spPr>
        <p:txBody>
          <a:bodyPr>
            <a:normAutofit lnSpcReduction="10000"/>
          </a:bodyPr>
          <a:lstStyle/>
          <a:p>
            <a:endParaRPr lang="pt-BR" sz="1100" dirty="0" smtClean="0">
              <a:solidFill>
                <a:schemeClr val="tx1"/>
              </a:solidFill>
              <a:latin typeface="Arial"/>
              <a:cs typeface="Arial"/>
            </a:endParaRPr>
          </a:p>
          <a:p>
            <a:pPr algn="l"/>
            <a:r>
              <a:rPr lang="pt-BR" sz="1600" b="1" dirty="0" smtClean="0">
                <a:solidFill>
                  <a:schemeClr val="tx1"/>
                </a:solidFill>
                <a:latin typeface="Arial"/>
                <a:cs typeface="Arial"/>
              </a:rPr>
              <a:t>Este projeto foi sendo construído ao longo das vivências do meu dia a dia como professor de arte. Não foi algo pensado antecipadamente, já com um começo, meio e fim.</a:t>
            </a:r>
          </a:p>
          <a:p>
            <a:pPr algn="l"/>
            <a:endParaRPr lang="pt-BR" sz="1600" dirty="0" smtClean="0">
              <a:solidFill>
                <a:schemeClr val="tx1"/>
              </a:solidFill>
              <a:latin typeface="Arial"/>
              <a:cs typeface="Arial"/>
            </a:endParaRPr>
          </a:p>
          <a:p>
            <a:pPr algn="l"/>
            <a:r>
              <a:rPr lang="pt-BR" sz="1600" b="1" dirty="0" smtClean="0">
                <a:solidFill>
                  <a:schemeClr val="tx1"/>
                </a:solidFill>
                <a:latin typeface="Arial"/>
                <a:cs typeface="Arial"/>
              </a:rPr>
              <a:t>Na verdade, o projeto surgiu anteriormente, a partir dos encontros e desencontros iniciais entre mim e meus alunos e alunas. Geralmente, uso com quase todos os meus alunos e as alunas o exercício de construir uma apresentação de si mesmo como um autorretrato, no mesmo formato de uma foto de carteira de identificação. Explico a eles e a elas que o enquadramento compreende o rosto deles, somente até a altura do ombro. Informo também a importância de desenhar do jeito que eles e elas sabem e conseguem, de desenhar aquilo que estamos vendo, não usando esquemas prontos de desenho já incorporados. Oriento que prestem atenção aos detalhes: a cabeça não é redonda como uma bola e o pescoço não é fininho como geralmente, estão acostumados a desenhar.</a:t>
            </a:r>
          </a:p>
          <a:p>
            <a:pPr algn="l"/>
            <a:endParaRPr lang="pt-BR" sz="1600" dirty="0" smtClean="0">
              <a:solidFill>
                <a:schemeClr val="tx1"/>
              </a:solidFill>
              <a:latin typeface="Arial"/>
              <a:cs typeface="Arial"/>
            </a:endParaRPr>
          </a:p>
          <a:p>
            <a:pPr algn="l"/>
            <a:r>
              <a:rPr lang="pt-BR" sz="1600" b="1" dirty="0" smtClean="0">
                <a:solidFill>
                  <a:schemeClr val="tx1"/>
                </a:solidFill>
                <a:latin typeface="Arial"/>
                <a:cs typeface="Arial"/>
              </a:rPr>
              <a:t>Em uma segunda etapa, peço que os estudantes desenhem, em volta de seu retrato, coisas que gostam de fazer,. Comidas, brinquedos, jogos, filmes, livros, HQs, chocolates, tudo surge ao redor deles. O resultado disso é um autorretrato no qual eles se apresentam para mim.</a:t>
            </a:r>
          </a:p>
          <a:p>
            <a:pPr algn="l"/>
            <a:endParaRPr lang="pt-BR" sz="1600" dirty="0" smtClean="0">
              <a:solidFill>
                <a:schemeClr val="tx1">
                  <a:lumMod val="95000"/>
                  <a:lumOff val="5000"/>
                </a:schemeClr>
              </a:solidFill>
              <a:latin typeface="Arial"/>
              <a:cs typeface="Arial"/>
            </a:endParaRPr>
          </a:p>
          <a:p>
            <a:pPr algn="l"/>
            <a:endParaRPr lang="pt-BR" sz="1600" dirty="0">
              <a:solidFill>
                <a:schemeClr val="tx1">
                  <a:lumMod val="95000"/>
                  <a:lumOff val="5000"/>
                </a:schemeClr>
              </a:solidFill>
              <a:latin typeface="Arial"/>
              <a:cs typeface="Arial"/>
            </a:endParaRPr>
          </a:p>
        </p:txBody>
      </p:sp>
      <p:sp>
        <p:nvSpPr>
          <p:cNvPr id="6" name="Subtitle 2"/>
          <p:cNvSpPr txBox="1">
            <a:spLocks/>
          </p:cNvSpPr>
          <p:nvPr/>
        </p:nvSpPr>
        <p:spPr>
          <a:xfrm>
            <a:off x="609600" y="381000"/>
            <a:ext cx="2438400" cy="685800"/>
          </a:xfrm>
          <a:prstGeom prst="rect">
            <a:avLst/>
          </a:prstGeom>
          <a:solidFill>
            <a:schemeClr val="bg1">
              <a:alpha val="79000"/>
            </a:schemeClr>
          </a:solidFill>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sz="3200" b="0" i="0" u="none" strike="noStrike" kern="1200" cap="none" spc="0" normalizeH="0" baseline="0" noProof="0" dirty="0" smtClean="0">
                <a:ln>
                  <a:noFill/>
                </a:ln>
                <a:solidFill>
                  <a:schemeClr val="tx1"/>
                </a:solidFill>
                <a:effectLst/>
                <a:uLnTx/>
                <a:uFillTx/>
                <a:latin typeface="Arial"/>
                <a:ea typeface="+mn-ea"/>
                <a:cs typeface="Arial"/>
              </a:rPr>
              <a:t>Prólogo</a:t>
            </a:r>
          </a:p>
        </p:txBody>
      </p:sp>
      <p:pic>
        <p:nvPicPr>
          <p:cNvPr id="7" name="Picture 6" descr="eu2.jpg"/>
          <p:cNvPicPr>
            <a:picLocks noChangeAspect="1"/>
          </p:cNvPicPr>
          <p:nvPr/>
        </p:nvPicPr>
        <p:blipFill>
          <a:blip r:embed="rId2"/>
          <a:stretch>
            <a:fillRect/>
          </a:stretch>
        </p:blipFill>
        <p:spPr>
          <a:xfrm>
            <a:off x="428083" y="1752600"/>
            <a:ext cx="2696117" cy="2590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19400" y="4267200"/>
            <a:ext cx="3429000" cy="1143000"/>
          </a:xfrm>
          <a:solidFill>
            <a:schemeClr val="bg1">
              <a:alpha val="79000"/>
            </a:schemeClr>
          </a:solidFill>
          <a:effectLst/>
        </p:spPr>
        <p:txBody>
          <a:bodyPr>
            <a:normAutofit fontScale="92500"/>
          </a:bodyPr>
          <a:lstStyle/>
          <a:p>
            <a:r>
              <a:rPr lang="pt-BR" sz="1600" b="1" dirty="0" smtClean="0">
                <a:solidFill>
                  <a:schemeClr val="tx1"/>
                </a:solidFill>
                <a:latin typeface="Arial"/>
                <a:cs typeface="Arial"/>
              </a:rPr>
              <a:t>Alguns autorretratos feitos pelos alunos e alunas com as coisas e atividades que gostavam de fazer, desenhadas ao redor deles.</a:t>
            </a:r>
            <a:endParaRPr lang="pt-BR" sz="1600" b="1" dirty="0">
              <a:solidFill>
                <a:schemeClr val="tx1"/>
              </a:solidFill>
              <a:latin typeface="Arial"/>
              <a:cs typeface="Arial"/>
            </a:endParaRPr>
          </a:p>
        </p:txBody>
      </p:sp>
      <p:pic>
        <p:nvPicPr>
          <p:cNvPr id="11" name="Picture 10" descr="Captura de Tela 2020-07-31 às 13.24.25.jpg"/>
          <p:cNvPicPr>
            <a:picLocks noChangeAspect="1"/>
          </p:cNvPicPr>
          <p:nvPr/>
        </p:nvPicPr>
        <p:blipFill>
          <a:blip r:embed="rId2"/>
          <a:stretch>
            <a:fillRect/>
          </a:stretch>
        </p:blipFill>
        <p:spPr>
          <a:xfrm>
            <a:off x="0" y="0"/>
            <a:ext cx="2479439" cy="3495244"/>
          </a:xfrm>
          <a:prstGeom prst="rect">
            <a:avLst/>
          </a:prstGeom>
        </p:spPr>
      </p:pic>
      <p:pic>
        <p:nvPicPr>
          <p:cNvPr id="13" name="Picture 12" descr="Captura de Tela 2020-07-31 às 13.25.17.jpg"/>
          <p:cNvPicPr>
            <a:picLocks noChangeAspect="1"/>
          </p:cNvPicPr>
          <p:nvPr/>
        </p:nvPicPr>
        <p:blipFill>
          <a:blip r:embed="rId3"/>
          <a:stretch>
            <a:fillRect/>
          </a:stretch>
        </p:blipFill>
        <p:spPr>
          <a:xfrm>
            <a:off x="3361070" y="-14924"/>
            <a:ext cx="2443034" cy="3443924"/>
          </a:xfrm>
          <a:prstGeom prst="rect">
            <a:avLst/>
          </a:prstGeom>
        </p:spPr>
      </p:pic>
      <p:pic>
        <p:nvPicPr>
          <p:cNvPr id="14" name="Picture 13" descr="Captura de Tela 2020-07-31 às 15.10.12.jpg"/>
          <p:cNvPicPr>
            <a:picLocks noChangeAspect="1"/>
          </p:cNvPicPr>
          <p:nvPr/>
        </p:nvPicPr>
        <p:blipFill>
          <a:blip r:embed="rId4"/>
          <a:stretch>
            <a:fillRect/>
          </a:stretch>
        </p:blipFill>
        <p:spPr>
          <a:xfrm>
            <a:off x="6555676" y="-14924"/>
            <a:ext cx="2588324" cy="3443924"/>
          </a:xfrm>
          <a:prstGeom prst="rect">
            <a:avLst/>
          </a:prstGeom>
        </p:spPr>
      </p:pic>
      <p:pic>
        <p:nvPicPr>
          <p:cNvPr id="15" name="Picture 14" descr="Captura de Tela 2020-07-31 às 13.24.46.jpg"/>
          <p:cNvPicPr>
            <a:picLocks noChangeAspect="1"/>
          </p:cNvPicPr>
          <p:nvPr/>
        </p:nvPicPr>
        <p:blipFill>
          <a:blip r:embed="rId5"/>
          <a:stretch>
            <a:fillRect/>
          </a:stretch>
        </p:blipFill>
        <p:spPr>
          <a:xfrm>
            <a:off x="0" y="3362756"/>
            <a:ext cx="2555897" cy="3495244"/>
          </a:xfrm>
          <a:prstGeom prst="rect">
            <a:avLst/>
          </a:prstGeom>
        </p:spPr>
      </p:pic>
      <p:pic>
        <p:nvPicPr>
          <p:cNvPr id="16" name="Picture 15" descr="Captura de Tela 2020-07-31 às 13.25.03.jpg"/>
          <p:cNvPicPr>
            <a:picLocks noChangeAspect="1"/>
          </p:cNvPicPr>
          <p:nvPr/>
        </p:nvPicPr>
        <p:blipFill>
          <a:blip r:embed="rId6"/>
          <a:stretch>
            <a:fillRect/>
          </a:stretch>
        </p:blipFill>
        <p:spPr>
          <a:xfrm>
            <a:off x="6680945" y="3362756"/>
            <a:ext cx="2463055" cy="3495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450" decel="100000" fill="hold"/>
                                        <p:tgtEl>
                                          <p:spTgt spid="13"/>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450" decel="100000" fill="hold"/>
                                        <p:tgtEl>
                                          <p:spTgt spid="14"/>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450" decel="100000" fill="hold"/>
                                        <p:tgtEl>
                                          <p:spTgt spid="15"/>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450" decel="100000" fill="hold"/>
                                        <p:tgtEl>
                                          <p:spTgt spid="16"/>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3429000" cy="533400"/>
          </a:xfrm>
          <a:solidFill>
            <a:schemeClr val="bg1">
              <a:alpha val="79000"/>
            </a:schemeClr>
          </a:solidFill>
        </p:spPr>
        <p:txBody>
          <a:bodyPr>
            <a:noAutofit/>
          </a:bodyPr>
          <a:lstStyle/>
          <a:p>
            <a:r>
              <a:rPr lang="pt-BR" sz="2800" dirty="0" smtClean="0">
                <a:solidFill>
                  <a:schemeClr val="tx1"/>
                </a:solidFill>
                <a:latin typeface="Arial"/>
                <a:cs typeface="Arial"/>
              </a:rPr>
              <a:t>Projeto Identidade</a:t>
            </a:r>
            <a:endParaRPr lang="pt-BR" sz="2800" dirty="0">
              <a:solidFill>
                <a:schemeClr val="tx1"/>
              </a:solidFill>
              <a:latin typeface="Arial"/>
              <a:cs typeface="Arial"/>
            </a:endParaRPr>
          </a:p>
        </p:txBody>
      </p:sp>
      <p:sp>
        <p:nvSpPr>
          <p:cNvPr id="6" name="Subtitle 2"/>
          <p:cNvSpPr txBox="1">
            <a:spLocks/>
          </p:cNvSpPr>
          <p:nvPr/>
        </p:nvSpPr>
        <p:spPr>
          <a:xfrm>
            <a:off x="3048000" y="914400"/>
            <a:ext cx="5905500" cy="5410200"/>
          </a:xfrm>
          <a:prstGeom prst="rect">
            <a:avLst/>
          </a:prstGeom>
          <a:solidFill>
            <a:schemeClr val="bg2"/>
          </a:solidFill>
          <a:effectLst/>
        </p:spPr>
        <p:txBody>
          <a:bodyPr vert="horz" lIns="91440" tIns="45720" rIns="91440" bIns="45720" rtlCol="0">
            <a:normAutofit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pt-BR" sz="1100" b="1" i="0" u="none" strike="noStrike" kern="1200" cap="none" spc="0" normalizeH="0" baseline="0" noProof="0" dirty="0" smtClean="0">
              <a:ln>
                <a:noFill/>
              </a:ln>
              <a:solidFill>
                <a:schemeClr val="tx1"/>
              </a:solidFill>
              <a:effectLst/>
              <a:uLnTx/>
              <a:uFillTx/>
              <a:latin typeface="Arial"/>
              <a:ea typeface="+mn-ea"/>
              <a:cs typeface="Arial"/>
            </a:endParaRPr>
          </a:p>
          <a:p>
            <a:r>
              <a:rPr lang="pt-BR" sz="1600" b="1" dirty="0" smtClean="0">
                <a:latin typeface="Arial"/>
                <a:cs typeface="Arial"/>
              </a:rPr>
              <a:t>A adolescência é um período em que a identidade se consolida. Por ser uma fase de muitas mudanças físicas e psicológicas, essa identidade está, ao mesmo tempo, sob um processo de formação e consolidação. Esses processos, na maioria das vezes, são penosos para os adolescentes, pois envolvem descobertas sucessivas de quem são e de quais os papéis que cabem a eles e a elas, neste mundo em que estão inseridos e inseridas, de uma forma cada vez mais ativa.</a:t>
            </a:r>
          </a:p>
          <a:p>
            <a:endParaRPr lang="pt-BR" sz="1600" b="1" dirty="0" smtClean="0">
              <a:latin typeface="Arial"/>
              <a:cs typeface="Arial"/>
            </a:endParaRPr>
          </a:p>
          <a:p>
            <a:r>
              <a:rPr lang="pt-BR" sz="1600" b="1" dirty="0" smtClean="0">
                <a:latin typeface="Arial"/>
                <a:cs typeface="Arial"/>
              </a:rPr>
              <a:t>O objetivo deste projeto é ajudar os alunos e as alunas a entrarem em contato consigo mesmos, com seus quereres, suas vontades, seus sonhos, seus afetos e desafetos e com os de seus e suas colegas por meio das artes visuais e da escrita.</a:t>
            </a:r>
          </a:p>
          <a:p>
            <a:endParaRPr lang="pt-BR" sz="1600" b="1" dirty="0" smtClean="0">
              <a:latin typeface="Arial"/>
              <a:cs typeface="Arial"/>
            </a:endParaRPr>
          </a:p>
          <a:p>
            <a:r>
              <a:rPr lang="pt-BR" sz="1600" b="1" dirty="0" smtClean="0">
                <a:latin typeface="Arial"/>
                <a:cs typeface="Arial"/>
              </a:rPr>
              <a:t>A escola em que foi desenvolvido este projeto é frequentada, em sua grande maioria, por crianças e adolescentes moradores de um conjunto habitacional popular. Não existe um espaço de lazer fora da escola, e os estudantes vivem em pequenos apartamentos de cerca de 40m</a:t>
            </a:r>
            <a:r>
              <a:rPr lang="pt-BR" sz="1600" b="1" baseline="30000" dirty="0" smtClean="0">
                <a:latin typeface="Arial"/>
                <a:cs typeface="Arial"/>
              </a:rPr>
              <a:t>2</a:t>
            </a:r>
            <a:r>
              <a:rPr lang="pt-BR" sz="1600" b="1" dirty="0" smtClean="0">
                <a:latin typeface="Arial"/>
                <a:cs typeface="Arial"/>
              </a:rPr>
              <a:t>. Por isso, a escola é o seu espaço de estudo, de encontro social e também de diversão.</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pt-BR" sz="1600" b="0" i="0" u="none" strike="noStrike" kern="1200" cap="none" spc="0" normalizeH="0" baseline="0" noProof="0" dirty="0" smtClean="0">
              <a:ln>
                <a:noFill/>
              </a:ln>
              <a:solidFill>
                <a:schemeClr val="tx1">
                  <a:lumMod val="95000"/>
                  <a:lumOff val="5000"/>
                </a:schemeClr>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pt-BR" sz="1600" b="0" i="0" u="none" strike="noStrike" kern="1200" cap="none" spc="0" normalizeH="0" baseline="0" noProof="0" dirty="0" smtClean="0">
              <a:ln>
                <a:noFill/>
              </a:ln>
              <a:solidFill>
                <a:schemeClr val="tx1">
                  <a:lumMod val="95000"/>
                  <a:lumOff val="5000"/>
                </a:schemeClr>
              </a:solidFill>
              <a:effectLst/>
              <a:uLnTx/>
              <a:uFillTx/>
              <a:latin typeface="Arial"/>
              <a:ea typeface="+mn-ea"/>
              <a:cs typeface="Arial"/>
            </a:endParaRPr>
          </a:p>
        </p:txBody>
      </p:sp>
      <p:sp>
        <p:nvSpPr>
          <p:cNvPr id="7" name="Subtitle 2"/>
          <p:cNvSpPr txBox="1">
            <a:spLocks/>
          </p:cNvSpPr>
          <p:nvPr/>
        </p:nvSpPr>
        <p:spPr>
          <a:xfrm>
            <a:off x="228600" y="1752600"/>
            <a:ext cx="2514600" cy="1676400"/>
          </a:xfrm>
          <a:prstGeom prst="rect">
            <a:avLst/>
          </a:prstGeom>
          <a:solidFill>
            <a:srgbClr val="FF0000">
              <a:alpha val="79000"/>
            </a:srgbClr>
          </a:solidFill>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pt-BR" dirty="0" smtClean="0">
                <a:solidFill>
                  <a:srgbClr val="FFFF00"/>
                </a:solidFill>
                <a:latin typeface="Arial"/>
                <a:cs typeface="Arial"/>
              </a:rPr>
              <a:t>EMEF Elisa Duboc</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b="0" i="0" u="none" strike="noStrike" kern="1200" cap="none" spc="0" normalizeH="0" baseline="0" noProof="0" dirty="0" smtClean="0">
                <a:ln>
                  <a:noFill/>
                </a:ln>
                <a:solidFill>
                  <a:srgbClr val="FFFF00"/>
                </a:solidFill>
                <a:effectLst/>
                <a:uLnTx/>
                <a:uFillTx/>
                <a:latin typeface="Arial"/>
                <a:ea typeface="+mn-ea"/>
                <a:cs typeface="Arial"/>
              </a:rPr>
              <a:t>01/09/2019 até 30/11/2019</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pt-BR" dirty="0" smtClean="0">
                <a:solidFill>
                  <a:srgbClr val="FFFF00"/>
                </a:solidFill>
                <a:latin typeface="Arial"/>
                <a:cs typeface="Arial"/>
              </a:rPr>
              <a:t>Ensino Fundamental II</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b="0" i="0" u="none" strike="noStrike" kern="1200" cap="none" spc="0" normalizeH="0" baseline="0" noProof="0" dirty="0" smtClean="0">
                <a:ln>
                  <a:noFill/>
                </a:ln>
                <a:solidFill>
                  <a:srgbClr val="FFFF00"/>
                </a:solidFill>
                <a:effectLst/>
                <a:uLnTx/>
                <a:uFillTx/>
                <a:latin typeface="Arial"/>
                <a:ea typeface="+mn-ea"/>
                <a:cs typeface="Arial"/>
              </a:rPr>
              <a:t>Artes Visuais</a:t>
            </a:r>
          </a:p>
        </p:txBody>
      </p:sp>
      <p:cxnSp>
        <p:nvCxnSpPr>
          <p:cNvPr id="8" name="Straight Connector 7"/>
          <p:cNvCxnSpPr/>
          <p:nvPr/>
        </p:nvCxnSpPr>
        <p:spPr>
          <a:xfrm rot="5400000">
            <a:off x="1333500" y="1104900"/>
            <a:ext cx="685800" cy="3048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524000" y="3429000"/>
            <a:ext cx="1371600" cy="6858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152400"/>
            <a:ext cx="5600700" cy="6324600"/>
          </a:xfrm>
          <a:solidFill>
            <a:schemeClr val="bg2"/>
          </a:solidFill>
          <a:effectLst/>
        </p:spPr>
        <p:txBody>
          <a:bodyPr>
            <a:normAutofit fontScale="92500" lnSpcReduction="10000"/>
          </a:bodyPr>
          <a:lstStyle/>
          <a:p>
            <a:pPr algn="l"/>
            <a:endParaRPr lang="pt-BR" sz="1100" b="1" dirty="0" smtClean="0">
              <a:solidFill>
                <a:srgbClr val="000000"/>
              </a:solidFill>
              <a:latin typeface="Arial"/>
              <a:cs typeface="Arial"/>
            </a:endParaRPr>
          </a:p>
          <a:p>
            <a:pPr algn="l"/>
            <a:r>
              <a:rPr lang="pt-BR" sz="1600" b="1" dirty="0" smtClean="0">
                <a:solidFill>
                  <a:srgbClr val="000000"/>
                </a:solidFill>
                <a:latin typeface="Arial"/>
                <a:cs typeface="Arial"/>
              </a:rPr>
              <a:t>O Projeto Identidade foi feito, em todas as suas etapas, no oitavo ano A, única classe de oitavo ano da escola, no período em que acontecem as minhas aulas.</a:t>
            </a:r>
          </a:p>
          <a:p>
            <a:pPr algn="l"/>
            <a:r>
              <a:rPr lang="pt-BR" sz="1600" b="1" dirty="0" smtClean="0">
                <a:solidFill>
                  <a:srgbClr val="000000"/>
                </a:solidFill>
                <a:latin typeface="Arial"/>
                <a:cs typeface="Arial"/>
              </a:rPr>
              <a:t>Na </a:t>
            </a:r>
            <a:r>
              <a:rPr lang="pt-BR" sz="1600" b="1" dirty="0" smtClean="0">
                <a:solidFill>
                  <a:srgbClr val="FF0000"/>
                </a:solidFill>
                <a:latin typeface="Arial"/>
                <a:cs typeface="Arial"/>
              </a:rPr>
              <a:t>primeira etapa</a:t>
            </a:r>
            <a:r>
              <a:rPr lang="pt-BR" sz="1600" b="1" dirty="0" smtClean="0">
                <a:solidFill>
                  <a:srgbClr val="000000"/>
                </a:solidFill>
                <a:latin typeface="Arial"/>
                <a:cs typeface="Arial"/>
              </a:rPr>
              <a:t>, foram feitos desenhos e autorretratos, conforme explicados anteriormente. </a:t>
            </a:r>
          </a:p>
          <a:p>
            <a:pPr algn="l"/>
            <a:r>
              <a:rPr lang="pt-BR" sz="1600" b="1" dirty="0" smtClean="0">
                <a:solidFill>
                  <a:srgbClr val="000000"/>
                </a:solidFill>
                <a:latin typeface="Arial"/>
                <a:cs typeface="Arial"/>
              </a:rPr>
              <a:t>Na </a:t>
            </a:r>
            <a:r>
              <a:rPr lang="pt-BR" sz="1600" b="1" dirty="0" smtClean="0">
                <a:solidFill>
                  <a:srgbClr val="FF0000"/>
                </a:solidFill>
                <a:latin typeface="Arial"/>
                <a:cs typeface="Arial"/>
              </a:rPr>
              <a:t>segunda etapa</a:t>
            </a:r>
            <a:r>
              <a:rPr lang="pt-BR" sz="1600" b="1" dirty="0" smtClean="0">
                <a:solidFill>
                  <a:srgbClr val="000000"/>
                </a:solidFill>
                <a:latin typeface="Arial"/>
                <a:cs typeface="Arial"/>
              </a:rPr>
              <a:t>, em vez de desenhar as coisas de que gostavam de fazer, os estudantes escreveram um texto sobre esse tema. Esse texto é o que foi usado na terceira etapa do projeto.</a:t>
            </a:r>
          </a:p>
          <a:p>
            <a:pPr algn="l"/>
            <a:r>
              <a:rPr lang="pt-BR" sz="1600" b="1" dirty="0" smtClean="0">
                <a:solidFill>
                  <a:srgbClr val="000000"/>
                </a:solidFill>
                <a:latin typeface="Arial"/>
                <a:cs typeface="Arial"/>
              </a:rPr>
              <a:t>Na </a:t>
            </a:r>
            <a:r>
              <a:rPr lang="pt-BR" sz="1600" b="1" dirty="0" smtClean="0">
                <a:solidFill>
                  <a:srgbClr val="FF0000"/>
                </a:solidFill>
                <a:latin typeface="Arial"/>
                <a:cs typeface="Arial"/>
              </a:rPr>
              <a:t>terceira etapa</a:t>
            </a:r>
            <a:r>
              <a:rPr lang="pt-BR" sz="1600" b="1" dirty="0" smtClean="0">
                <a:solidFill>
                  <a:srgbClr val="000000"/>
                </a:solidFill>
                <a:latin typeface="Arial"/>
                <a:cs typeface="Arial"/>
              </a:rPr>
              <a:t>, pedi que eles e elas tirassem uma fotografia no enquadramento de carteira de identidade (foto 3x4). Essas fotos seriam tratadas em um aplicativo de edição de imagens para que ficassem com as linhas básicas do rosto apenas.</a:t>
            </a:r>
          </a:p>
          <a:p>
            <a:pPr algn="l"/>
            <a:r>
              <a:rPr lang="pt-BR" sz="1600" b="1" dirty="0" smtClean="0">
                <a:solidFill>
                  <a:srgbClr val="000000"/>
                </a:solidFill>
                <a:latin typeface="Arial"/>
                <a:cs typeface="Arial"/>
              </a:rPr>
              <a:t>Essas fotos foram impressas e, quando eles e elas a tiveram em mãos, sugeri que elas poderiam ser modificadas, por eles mesmos e elas mesmas, do jeito que quisessem e se sentissem bem ao fazê-lo. Tatuagens, </a:t>
            </a:r>
            <a:r>
              <a:rPr lang="pt-BR" sz="1600" b="1" i="1" dirty="0" err="1" smtClean="0">
                <a:solidFill>
                  <a:srgbClr val="000000"/>
                </a:solidFill>
                <a:latin typeface="Arial"/>
                <a:cs typeface="Arial"/>
              </a:rPr>
              <a:t>piercings</a:t>
            </a:r>
            <a:r>
              <a:rPr lang="pt-BR" sz="1600" b="1" dirty="0" smtClean="0">
                <a:solidFill>
                  <a:srgbClr val="000000"/>
                </a:solidFill>
                <a:latin typeface="Arial"/>
                <a:cs typeface="Arial"/>
              </a:rPr>
              <a:t>, maquiagem e acessórios poderiam ser acrescentados e até a cor dos olhos poderia ser alterada.</a:t>
            </a:r>
          </a:p>
          <a:p>
            <a:pPr algn="l"/>
            <a:r>
              <a:rPr lang="pt-BR" sz="1600" b="1" dirty="0" smtClean="0">
                <a:solidFill>
                  <a:srgbClr val="000000"/>
                </a:solidFill>
                <a:latin typeface="Arial"/>
                <a:cs typeface="Arial"/>
              </a:rPr>
              <a:t>O objetivo principal, na terceira fase, foi estimular os estudantes a prestarem atenção em si mesmos. Mesmo não gostando de algo em seus próprios rostos, e até para isso, seria preciso o exercício de se observar para se descobrir, fazendo com que essas atividades se transformem em um processo de autoconhecimento.</a:t>
            </a:r>
            <a:endParaRPr lang="pt-BR" sz="1600" b="1" dirty="0">
              <a:solidFill>
                <a:srgbClr val="000000"/>
              </a:solidFill>
              <a:latin typeface="Arial"/>
              <a:cs typeface="Arial"/>
            </a:endParaRPr>
          </a:p>
        </p:txBody>
      </p:sp>
      <p:sp>
        <p:nvSpPr>
          <p:cNvPr id="6" name="Subtitle 2"/>
          <p:cNvSpPr txBox="1">
            <a:spLocks/>
          </p:cNvSpPr>
          <p:nvPr/>
        </p:nvSpPr>
        <p:spPr>
          <a:xfrm>
            <a:off x="609600" y="381000"/>
            <a:ext cx="2438400" cy="533400"/>
          </a:xfrm>
          <a:prstGeom prst="rect">
            <a:avLst/>
          </a:prstGeom>
          <a:solidFill>
            <a:srgbClr val="FF0000">
              <a:alpha val="79000"/>
            </a:srgbClr>
          </a:solidFill>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sz="2000" b="0" i="0" u="none" strike="noStrike" kern="1200" cap="none" spc="0" normalizeH="0" baseline="0" noProof="0" dirty="0" smtClean="0">
                <a:ln>
                  <a:noFill/>
                </a:ln>
                <a:solidFill>
                  <a:srgbClr val="FFFF00"/>
                </a:solidFill>
                <a:effectLst/>
                <a:uLnTx/>
                <a:uFillTx/>
                <a:latin typeface="Arial"/>
                <a:ea typeface="+mn-ea"/>
                <a:cs typeface="Arial"/>
              </a:rPr>
              <a:t>Etapas do</a:t>
            </a:r>
            <a:r>
              <a:rPr kumimoji="0" lang="pt-BR" sz="2000" b="0" i="0" u="none" strike="noStrike" kern="1200" cap="none" spc="0" normalizeH="0" noProof="0" dirty="0" smtClean="0">
                <a:ln>
                  <a:noFill/>
                </a:ln>
                <a:solidFill>
                  <a:srgbClr val="FFFF00"/>
                </a:solidFill>
                <a:effectLst/>
                <a:uLnTx/>
                <a:uFillTx/>
                <a:latin typeface="Arial"/>
                <a:ea typeface="+mn-ea"/>
                <a:cs typeface="Arial"/>
              </a:rPr>
              <a:t> Projeto</a:t>
            </a:r>
            <a:endParaRPr kumimoji="0" lang="pt-BR" sz="2000" b="0" i="0" u="none" strike="noStrike" kern="1200" cap="none" spc="0" normalizeH="0" baseline="0" noProof="0" dirty="0" smtClean="0">
              <a:ln>
                <a:noFill/>
              </a:ln>
              <a:solidFill>
                <a:srgbClr val="FFFF00"/>
              </a:solidFill>
              <a:effectLst/>
              <a:uLnTx/>
              <a:uFillTx/>
              <a:latin typeface="Arial"/>
              <a:ea typeface="+mn-ea"/>
              <a:cs typeface="Arial"/>
            </a:endParaRPr>
          </a:p>
        </p:txBody>
      </p:sp>
      <p:cxnSp>
        <p:nvCxnSpPr>
          <p:cNvPr id="8" name="Straight Connector 7"/>
          <p:cNvCxnSpPr/>
          <p:nvPr/>
        </p:nvCxnSpPr>
        <p:spPr>
          <a:xfrm flipV="1">
            <a:off x="2209800" y="1179723"/>
            <a:ext cx="1219200" cy="420477"/>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209800" y="1676400"/>
            <a:ext cx="1066800" cy="2286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09800" y="2133600"/>
            <a:ext cx="1219200" cy="4572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1676401" y="838200"/>
            <a:ext cx="305593" cy="27221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9" name="Picture 8" descr="eu1.jpg"/>
          <p:cNvPicPr>
            <a:picLocks noChangeAspect="1"/>
          </p:cNvPicPr>
          <p:nvPr/>
        </p:nvPicPr>
        <p:blipFill>
          <a:blip r:embed="rId2"/>
          <a:stretch>
            <a:fillRect/>
          </a:stretch>
        </p:blipFill>
        <p:spPr>
          <a:xfrm>
            <a:off x="607397" y="1179723"/>
            <a:ext cx="1831003" cy="42304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1676400" y="3742607"/>
            <a:ext cx="4495800" cy="981793"/>
          </a:xfrm>
          <a:solidFill>
            <a:schemeClr val="bg1">
              <a:alpha val="79000"/>
            </a:schemeClr>
          </a:solidFill>
          <a:effectLst/>
        </p:spPr>
        <p:txBody>
          <a:bodyPr>
            <a:normAutofit/>
          </a:bodyPr>
          <a:lstStyle/>
          <a:p>
            <a:r>
              <a:rPr lang="pt-BR" sz="1600" b="1" dirty="0" smtClean="0">
                <a:solidFill>
                  <a:schemeClr val="tx1"/>
                </a:solidFill>
                <a:latin typeface="Arial"/>
                <a:cs typeface="Arial"/>
              </a:rPr>
              <a:t>Fotografias tratadas em aplicativo de edição de imagem para a posterior interferência e colorização dos alunos e alunas.</a:t>
            </a:r>
            <a:endParaRPr lang="pt-BR" sz="1600" b="1" dirty="0">
              <a:solidFill>
                <a:schemeClr val="tx1"/>
              </a:solidFill>
              <a:latin typeface="Arial"/>
              <a:cs typeface="Arial"/>
            </a:endParaRPr>
          </a:p>
        </p:txBody>
      </p:sp>
      <p:pic>
        <p:nvPicPr>
          <p:cNvPr id="33" name="Picture 32" descr="IMG_8804.jpg"/>
          <p:cNvPicPr>
            <a:picLocks noChangeAspect="1"/>
          </p:cNvPicPr>
          <p:nvPr/>
        </p:nvPicPr>
        <p:blipFill>
          <a:blip r:embed="rId2"/>
          <a:stretch>
            <a:fillRect/>
          </a:stretch>
        </p:blipFill>
        <p:spPr>
          <a:xfrm>
            <a:off x="3244850" y="4933412"/>
            <a:ext cx="1327150" cy="1746788"/>
          </a:xfrm>
          <a:prstGeom prst="rect">
            <a:avLst/>
          </a:prstGeom>
        </p:spPr>
      </p:pic>
      <p:pic>
        <p:nvPicPr>
          <p:cNvPr id="34" name="Picture 33" descr="IMG_8802.jpg"/>
          <p:cNvPicPr>
            <a:picLocks noChangeAspect="1"/>
          </p:cNvPicPr>
          <p:nvPr/>
        </p:nvPicPr>
        <p:blipFill>
          <a:blip r:embed="rId3"/>
          <a:stretch>
            <a:fillRect/>
          </a:stretch>
        </p:blipFill>
        <p:spPr>
          <a:xfrm>
            <a:off x="7467600" y="4947347"/>
            <a:ext cx="1433166" cy="1834453"/>
          </a:xfrm>
          <a:prstGeom prst="rect">
            <a:avLst/>
          </a:prstGeom>
        </p:spPr>
      </p:pic>
      <p:pic>
        <p:nvPicPr>
          <p:cNvPr id="35" name="Picture 34" descr="IMG_8781.jpg"/>
          <p:cNvPicPr>
            <a:picLocks noChangeAspect="1"/>
          </p:cNvPicPr>
          <p:nvPr/>
        </p:nvPicPr>
        <p:blipFill>
          <a:blip r:embed="rId4"/>
          <a:stretch>
            <a:fillRect/>
          </a:stretch>
        </p:blipFill>
        <p:spPr>
          <a:xfrm>
            <a:off x="6092428" y="4947347"/>
            <a:ext cx="1375172" cy="1778000"/>
          </a:xfrm>
          <a:prstGeom prst="rect">
            <a:avLst/>
          </a:prstGeom>
        </p:spPr>
      </p:pic>
      <p:pic>
        <p:nvPicPr>
          <p:cNvPr id="36" name="Picture 35" descr="IMG_8789.jpg"/>
          <p:cNvPicPr>
            <a:picLocks noChangeAspect="1"/>
          </p:cNvPicPr>
          <p:nvPr/>
        </p:nvPicPr>
        <p:blipFill>
          <a:blip r:embed="rId5"/>
          <a:stretch>
            <a:fillRect/>
          </a:stretch>
        </p:blipFill>
        <p:spPr>
          <a:xfrm>
            <a:off x="4572000" y="4800600"/>
            <a:ext cx="1497416" cy="1936053"/>
          </a:xfrm>
          <a:prstGeom prst="rect">
            <a:avLst/>
          </a:prstGeom>
        </p:spPr>
      </p:pic>
      <p:pic>
        <p:nvPicPr>
          <p:cNvPr id="37" name="Picture 36" descr="IMG_8788.jpg"/>
          <p:cNvPicPr>
            <a:picLocks noChangeAspect="1"/>
          </p:cNvPicPr>
          <p:nvPr/>
        </p:nvPicPr>
        <p:blipFill>
          <a:blip r:embed="rId6"/>
          <a:stretch>
            <a:fillRect/>
          </a:stretch>
        </p:blipFill>
        <p:spPr>
          <a:xfrm>
            <a:off x="1676400" y="4794948"/>
            <a:ext cx="1553368" cy="1930399"/>
          </a:xfrm>
          <a:prstGeom prst="rect">
            <a:avLst/>
          </a:prstGeom>
        </p:spPr>
      </p:pic>
      <p:pic>
        <p:nvPicPr>
          <p:cNvPr id="38" name="Picture 37" descr="IMG_9026.jpg"/>
          <p:cNvPicPr>
            <a:picLocks noChangeAspect="1"/>
          </p:cNvPicPr>
          <p:nvPr/>
        </p:nvPicPr>
        <p:blipFill>
          <a:blip r:embed="rId7"/>
          <a:stretch>
            <a:fillRect/>
          </a:stretch>
        </p:blipFill>
        <p:spPr>
          <a:xfrm>
            <a:off x="20224" y="4267199"/>
            <a:ext cx="1656175" cy="2208233"/>
          </a:xfrm>
          <a:prstGeom prst="rect">
            <a:avLst/>
          </a:prstGeom>
        </p:spPr>
      </p:pic>
      <p:pic>
        <p:nvPicPr>
          <p:cNvPr id="39" name="Picture 38" descr="IMG_8787.jpg"/>
          <p:cNvPicPr>
            <a:picLocks noChangeAspect="1"/>
          </p:cNvPicPr>
          <p:nvPr/>
        </p:nvPicPr>
        <p:blipFill>
          <a:blip r:embed="rId8"/>
          <a:stretch>
            <a:fillRect/>
          </a:stretch>
        </p:blipFill>
        <p:spPr>
          <a:xfrm>
            <a:off x="7565083" y="3276600"/>
            <a:ext cx="1368227" cy="1778000"/>
          </a:xfrm>
          <a:prstGeom prst="rect">
            <a:avLst/>
          </a:prstGeom>
        </p:spPr>
      </p:pic>
      <p:pic>
        <p:nvPicPr>
          <p:cNvPr id="40" name="Picture 39" descr="IMG_8803.jpg"/>
          <p:cNvPicPr>
            <a:picLocks noChangeAspect="1"/>
          </p:cNvPicPr>
          <p:nvPr/>
        </p:nvPicPr>
        <p:blipFill>
          <a:blip r:embed="rId9"/>
          <a:stretch>
            <a:fillRect/>
          </a:stretch>
        </p:blipFill>
        <p:spPr>
          <a:xfrm>
            <a:off x="6135191" y="3429000"/>
            <a:ext cx="1408609" cy="1763344"/>
          </a:xfrm>
          <a:prstGeom prst="rect">
            <a:avLst/>
          </a:prstGeom>
        </p:spPr>
      </p:pic>
      <p:pic>
        <p:nvPicPr>
          <p:cNvPr id="41" name="Picture 40" descr="IMG_8780.jpg"/>
          <p:cNvPicPr>
            <a:picLocks noChangeAspect="1"/>
          </p:cNvPicPr>
          <p:nvPr/>
        </p:nvPicPr>
        <p:blipFill>
          <a:blip r:embed="rId10"/>
          <a:stretch>
            <a:fillRect/>
          </a:stretch>
        </p:blipFill>
        <p:spPr>
          <a:xfrm>
            <a:off x="7565083" y="1676400"/>
            <a:ext cx="1299666" cy="1723909"/>
          </a:xfrm>
          <a:prstGeom prst="rect">
            <a:avLst/>
          </a:prstGeom>
        </p:spPr>
      </p:pic>
      <p:pic>
        <p:nvPicPr>
          <p:cNvPr id="42" name="Picture 41" descr="IMG_8897.jpg"/>
          <p:cNvPicPr>
            <a:picLocks noChangeAspect="1"/>
          </p:cNvPicPr>
          <p:nvPr/>
        </p:nvPicPr>
        <p:blipFill>
          <a:blip r:embed="rId11"/>
          <a:stretch>
            <a:fillRect/>
          </a:stretch>
        </p:blipFill>
        <p:spPr>
          <a:xfrm>
            <a:off x="6092428" y="1638902"/>
            <a:ext cx="1410502" cy="1761407"/>
          </a:xfrm>
          <a:prstGeom prst="rect">
            <a:avLst/>
          </a:prstGeom>
        </p:spPr>
      </p:pic>
      <p:pic>
        <p:nvPicPr>
          <p:cNvPr id="43" name="Picture 42" descr="IMG_8792.jpg"/>
          <p:cNvPicPr>
            <a:picLocks noChangeAspect="1"/>
          </p:cNvPicPr>
          <p:nvPr/>
        </p:nvPicPr>
        <p:blipFill>
          <a:blip r:embed="rId12"/>
          <a:stretch>
            <a:fillRect/>
          </a:stretch>
        </p:blipFill>
        <p:spPr>
          <a:xfrm>
            <a:off x="4456975" y="1767970"/>
            <a:ext cx="1410425" cy="1832837"/>
          </a:xfrm>
          <a:prstGeom prst="rect">
            <a:avLst/>
          </a:prstGeom>
        </p:spPr>
      </p:pic>
      <p:pic>
        <p:nvPicPr>
          <p:cNvPr id="44" name="Picture 43" descr="IMG_8783.jpg"/>
          <p:cNvPicPr>
            <a:picLocks noChangeAspect="1"/>
          </p:cNvPicPr>
          <p:nvPr/>
        </p:nvPicPr>
        <p:blipFill>
          <a:blip r:embed="rId13"/>
          <a:stretch>
            <a:fillRect/>
          </a:stretch>
        </p:blipFill>
        <p:spPr>
          <a:xfrm>
            <a:off x="2943760" y="1803052"/>
            <a:ext cx="1475840" cy="1917843"/>
          </a:xfrm>
          <a:prstGeom prst="rect">
            <a:avLst/>
          </a:prstGeom>
        </p:spPr>
      </p:pic>
      <p:pic>
        <p:nvPicPr>
          <p:cNvPr id="45" name="Picture 44" descr="IMG_8785.jpg"/>
          <p:cNvPicPr>
            <a:picLocks noChangeAspect="1"/>
          </p:cNvPicPr>
          <p:nvPr/>
        </p:nvPicPr>
        <p:blipFill>
          <a:blip r:embed="rId14"/>
          <a:stretch>
            <a:fillRect/>
          </a:stretch>
        </p:blipFill>
        <p:spPr>
          <a:xfrm>
            <a:off x="1524000" y="1905000"/>
            <a:ext cx="1444625" cy="1778000"/>
          </a:xfrm>
          <a:prstGeom prst="rect">
            <a:avLst/>
          </a:prstGeom>
        </p:spPr>
      </p:pic>
      <p:pic>
        <p:nvPicPr>
          <p:cNvPr id="46" name="Picture 45" descr="IMG_8793.jpg"/>
          <p:cNvPicPr>
            <a:picLocks noChangeAspect="1"/>
          </p:cNvPicPr>
          <p:nvPr/>
        </p:nvPicPr>
        <p:blipFill>
          <a:blip r:embed="rId15"/>
          <a:stretch>
            <a:fillRect/>
          </a:stretch>
        </p:blipFill>
        <p:spPr>
          <a:xfrm>
            <a:off x="114300" y="2133600"/>
            <a:ext cx="1409700" cy="1822642"/>
          </a:xfrm>
          <a:prstGeom prst="rect">
            <a:avLst/>
          </a:prstGeom>
        </p:spPr>
      </p:pic>
      <p:pic>
        <p:nvPicPr>
          <p:cNvPr id="47" name="Picture 46" descr="IMG_8797.jpg"/>
          <p:cNvPicPr>
            <a:picLocks noChangeAspect="1"/>
          </p:cNvPicPr>
          <p:nvPr/>
        </p:nvPicPr>
        <p:blipFill>
          <a:blip r:embed="rId16"/>
          <a:stretch>
            <a:fillRect/>
          </a:stretch>
        </p:blipFill>
        <p:spPr>
          <a:xfrm>
            <a:off x="7696200" y="0"/>
            <a:ext cx="1383160" cy="1744280"/>
          </a:xfrm>
          <a:prstGeom prst="rect">
            <a:avLst/>
          </a:prstGeom>
        </p:spPr>
      </p:pic>
      <p:pic>
        <p:nvPicPr>
          <p:cNvPr id="48" name="Picture 47" descr="IMG_8776.jpg"/>
          <p:cNvPicPr>
            <a:picLocks noChangeAspect="1"/>
          </p:cNvPicPr>
          <p:nvPr/>
        </p:nvPicPr>
        <p:blipFill>
          <a:blip r:embed="rId17"/>
          <a:stretch>
            <a:fillRect/>
          </a:stretch>
        </p:blipFill>
        <p:spPr>
          <a:xfrm>
            <a:off x="6455717" y="0"/>
            <a:ext cx="1392883" cy="1791849"/>
          </a:xfrm>
          <a:prstGeom prst="rect">
            <a:avLst/>
          </a:prstGeom>
        </p:spPr>
      </p:pic>
      <p:pic>
        <p:nvPicPr>
          <p:cNvPr id="49" name="Picture 48" descr="IMG_8799.jpg"/>
          <p:cNvPicPr>
            <a:picLocks noChangeAspect="1"/>
          </p:cNvPicPr>
          <p:nvPr/>
        </p:nvPicPr>
        <p:blipFill>
          <a:blip r:embed="rId18"/>
          <a:stretch>
            <a:fillRect/>
          </a:stretch>
        </p:blipFill>
        <p:spPr>
          <a:xfrm>
            <a:off x="5060057" y="0"/>
            <a:ext cx="1492658" cy="1854953"/>
          </a:xfrm>
          <a:prstGeom prst="rect">
            <a:avLst/>
          </a:prstGeom>
        </p:spPr>
      </p:pic>
      <p:pic>
        <p:nvPicPr>
          <p:cNvPr id="50" name="Picture 49" descr="IMG_8777.jpg"/>
          <p:cNvPicPr>
            <a:picLocks noChangeAspect="1"/>
          </p:cNvPicPr>
          <p:nvPr/>
        </p:nvPicPr>
        <p:blipFill>
          <a:blip r:embed="rId19"/>
          <a:stretch>
            <a:fillRect/>
          </a:stretch>
        </p:blipFill>
        <p:spPr>
          <a:xfrm>
            <a:off x="3884557" y="0"/>
            <a:ext cx="1360165" cy="1732349"/>
          </a:xfrm>
          <a:prstGeom prst="rect">
            <a:avLst/>
          </a:prstGeom>
        </p:spPr>
      </p:pic>
      <p:pic>
        <p:nvPicPr>
          <p:cNvPr id="51" name="Picture 50" descr="IMG_8778.jpg"/>
          <p:cNvPicPr>
            <a:picLocks noChangeAspect="1"/>
          </p:cNvPicPr>
          <p:nvPr/>
        </p:nvPicPr>
        <p:blipFill>
          <a:blip r:embed="rId20"/>
          <a:stretch>
            <a:fillRect/>
          </a:stretch>
        </p:blipFill>
        <p:spPr>
          <a:xfrm>
            <a:off x="2667000" y="0"/>
            <a:ext cx="1343887" cy="1791849"/>
          </a:xfrm>
          <a:prstGeom prst="rect">
            <a:avLst/>
          </a:prstGeom>
        </p:spPr>
      </p:pic>
      <p:pic>
        <p:nvPicPr>
          <p:cNvPr id="52" name="Picture 51" descr="IMG_8779.jpg"/>
          <p:cNvPicPr>
            <a:picLocks noChangeAspect="1"/>
          </p:cNvPicPr>
          <p:nvPr/>
        </p:nvPicPr>
        <p:blipFill>
          <a:blip r:embed="rId21"/>
          <a:stretch>
            <a:fillRect/>
          </a:stretch>
        </p:blipFill>
        <p:spPr>
          <a:xfrm>
            <a:off x="1371600" y="-1"/>
            <a:ext cx="1380466" cy="1732349"/>
          </a:xfrm>
          <a:prstGeom prst="rect">
            <a:avLst/>
          </a:prstGeom>
        </p:spPr>
      </p:pic>
      <p:pic>
        <p:nvPicPr>
          <p:cNvPr id="53" name="Picture 52" descr="IMG_8898.jpg"/>
          <p:cNvPicPr>
            <a:picLocks noChangeAspect="1"/>
          </p:cNvPicPr>
          <p:nvPr/>
        </p:nvPicPr>
        <p:blipFill>
          <a:blip r:embed="rId22"/>
          <a:stretch>
            <a:fillRect/>
          </a:stretch>
        </p:blipFill>
        <p:spPr>
          <a:xfrm>
            <a:off x="20224" y="-1"/>
            <a:ext cx="1390136" cy="1905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450" decel="100000" fill="hold"/>
                                        <p:tgtEl>
                                          <p:spTgt spid="5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3"/>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anim calcmode="lin" valueType="num">
                                      <p:cBhvr>
                                        <p:cTn id="15" dur="500" fill="hold"/>
                                        <p:tgtEl>
                                          <p:spTgt spid="52"/>
                                        </p:tgtEl>
                                        <p:attrNameLst>
                                          <p:attrName>ppt_x</p:attrName>
                                        </p:attrNameLst>
                                      </p:cBhvr>
                                      <p:tavLst>
                                        <p:tav tm="0">
                                          <p:val>
                                            <p:strVal val="#ppt_x"/>
                                          </p:val>
                                        </p:tav>
                                        <p:tav tm="100000">
                                          <p:val>
                                            <p:strVal val="#ppt_x"/>
                                          </p:val>
                                        </p:tav>
                                      </p:tavLst>
                                    </p:anim>
                                    <p:anim calcmode="lin" valueType="num">
                                      <p:cBhvr>
                                        <p:cTn id="16" dur="450" decel="100000" fill="hold"/>
                                        <p:tgtEl>
                                          <p:spTgt spid="5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52"/>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450" decel="100000" fill="hold"/>
                                        <p:tgtEl>
                                          <p:spTgt spid="51"/>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1"/>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anim calcmode="lin" valueType="num">
                                      <p:cBhvr>
                                        <p:cTn id="29" dur="500" fill="hold"/>
                                        <p:tgtEl>
                                          <p:spTgt spid="50"/>
                                        </p:tgtEl>
                                        <p:attrNameLst>
                                          <p:attrName>ppt_x</p:attrName>
                                        </p:attrNameLst>
                                      </p:cBhvr>
                                      <p:tavLst>
                                        <p:tav tm="0">
                                          <p:val>
                                            <p:strVal val="#ppt_x"/>
                                          </p:val>
                                        </p:tav>
                                        <p:tav tm="100000">
                                          <p:val>
                                            <p:strVal val="#ppt_x"/>
                                          </p:val>
                                        </p:tav>
                                      </p:tavLst>
                                    </p:anim>
                                    <p:anim calcmode="lin" valueType="num">
                                      <p:cBhvr>
                                        <p:cTn id="30" dur="450" decel="100000" fill="hold"/>
                                        <p:tgtEl>
                                          <p:spTgt spid="50"/>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50"/>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anim calcmode="lin" valueType="num">
                                      <p:cBhvr>
                                        <p:cTn id="36" dur="500" fill="hold"/>
                                        <p:tgtEl>
                                          <p:spTgt spid="49"/>
                                        </p:tgtEl>
                                        <p:attrNameLst>
                                          <p:attrName>ppt_x</p:attrName>
                                        </p:attrNameLst>
                                      </p:cBhvr>
                                      <p:tavLst>
                                        <p:tav tm="0">
                                          <p:val>
                                            <p:strVal val="#ppt_x"/>
                                          </p:val>
                                        </p:tav>
                                        <p:tav tm="100000">
                                          <p:val>
                                            <p:strVal val="#ppt_x"/>
                                          </p:val>
                                        </p:tav>
                                      </p:tavLst>
                                    </p:anim>
                                    <p:anim calcmode="lin" valueType="num">
                                      <p:cBhvr>
                                        <p:cTn id="37" dur="450" decel="100000" fill="hold"/>
                                        <p:tgtEl>
                                          <p:spTgt spid="49"/>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37"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anim calcmode="lin" valueType="num">
                                      <p:cBhvr>
                                        <p:cTn id="43" dur="500" fill="hold"/>
                                        <p:tgtEl>
                                          <p:spTgt spid="48"/>
                                        </p:tgtEl>
                                        <p:attrNameLst>
                                          <p:attrName>ppt_x</p:attrName>
                                        </p:attrNameLst>
                                      </p:cBhvr>
                                      <p:tavLst>
                                        <p:tav tm="0">
                                          <p:val>
                                            <p:strVal val="#ppt_x"/>
                                          </p:val>
                                        </p:tav>
                                        <p:tav tm="100000">
                                          <p:val>
                                            <p:strVal val="#ppt_x"/>
                                          </p:val>
                                        </p:tav>
                                      </p:tavLst>
                                    </p:anim>
                                    <p:anim calcmode="lin" valueType="num">
                                      <p:cBhvr>
                                        <p:cTn id="44" dur="450" decel="100000" fill="hold"/>
                                        <p:tgtEl>
                                          <p:spTgt spid="48"/>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48"/>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37"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anim calcmode="lin" valueType="num">
                                      <p:cBhvr>
                                        <p:cTn id="50" dur="500" fill="hold"/>
                                        <p:tgtEl>
                                          <p:spTgt spid="47"/>
                                        </p:tgtEl>
                                        <p:attrNameLst>
                                          <p:attrName>ppt_x</p:attrName>
                                        </p:attrNameLst>
                                      </p:cBhvr>
                                      <p:tavLst>
                                        <p:tav tm="0">
                                          <p:val>
                                            <p:strVal val="#ppt_x"/>
                                          </p:val>
                                        </p:tav>
                                        <p:tav tm="100000">
                                          <p:val>
                                            <p:strVal val="#ppt_x"/>
                                          </p:val>
                                        </p:tav>
                                      </p:tavLst>
                                    </p:anim>
                                    <p:anim calcmode="lin" valueType="num">
                                      <p:cBhvr>
                                        <p:cTn id="51" dur="450" decel="100000" fill="hold"/>
                                        <p:tgtEl>
                                          <p:spTgt spid="47"/>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47"/>
                                        </p:tgtEl>
                                        <p:attrNameLst>
                                          <p:attrName>ppt_y</p:attrName>
                                        </p:attrNameLst>
                                      </p:cBhvr>
                                      <p:tavLst>
                                        <p:tav tm="0">
                                          <p:val>
                                            <p:strVal val="#ppt_y-.03"/>
                                          </p:val>
                                        </p:tav>
                                        <p:tav tm="100000">
                                          <p:val>
                                            <p:strVal val="#ppt_y"/>
                                          </p:val>
                                        </p:tav>
                                      </p:tavLst>
                                    </p:anim>
                                  </p:childTnLst>
                                </p:cTn>
                              </p:par>
                            </p:childTnLst>
                          </p:cTn>
                        </p:par>
                        <p:par>
                          <p:cTn id="53" fill="hold">
                            <p:stCondLst>
                              <p:cond delay="3500"/>
                            </p:stCondLst>
                            <p:childTnLst>
                              <p:par>
                                <p:cTn id="54" presetID="37"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anim calcmode="lin" valueType="num">
                                      <p:cBhvr>
                                        <p:cTn id="57" dur="500" fill="hold"/>
                                        <p:tgtEl>
                                          <p:spTgt spid="46"/>
                                        </p:tgtEl>
                                        <p:attrNameLst>
                                          <p:attrName>ppt_x</p:attrName>
                                        </p:attrNameLst>
                                      </p:cBhvr>
                                      <p:tavLst>
                                        <p:tav tm="0">
                                          <p:val>
                                            <p:strVal val="#ppt_x"/>
                                          </p:val>
                                        </p:tav>
                                        <p:tav tm="100000">
                                          <p:val>
                                            <p:strVal val="#ppt_x"/>
                                          </p:val>
                                        </p:tav>
                                      </p:tavLst>
                                    </p:anim>
                                    <p:anim calcmode="lin" valueType="num">
                                      <p:cBhvr>
                                        <p:cTn id="58" dur="450" decel="100000" fill="hold"/>
                                        <p:tgtEl>
                                          <p:spTgt spid="46"/>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46"/>
                                        </p:tgtEl>
                                        <p:attrNameLst>
                                          <p:attrName>ppt_y</p:attrName>
                                        </p:attrNameLst>
                                      </p:cBhvr>
                                      <p:tavLst>
                                        <p:tav tm="0">
                                          <p:val>
                                            <p:strVal val="#ppt_y-.03"/>
                                          </p:val>
                                        </p:tav>
                                        <p:tav tm="100000">
                                          <p:val>
                                            <p:strVal val="#ppt_y"/>
                                          </p:val>
                                        </p:tav>
                                      </p:tavLst>
                                    </p:anim>
                                  </p:childTnLst>
                                </p:cTn>
                              </p:par>
                            </p:childTnLst>
                          </p:cTn>
                        </p:par>
                        <p:par>
                          <p:cTn id="60" fill="hold">
                            <p:stCondLst>
                              <p:cond delay="4000"/>
                            </p:stCondLst>
                            <p:childTnLst>
                              <p:par>
                                <p:cTn id="61" presetID="37"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anim calcmode="lin" valueType="num">
                                      <p:cBhvr>
                                        <p:cTn id="64" dur="500" fill="hold"/>
                                        <p:tgtEl>
                                          <p:spTgt spid="45"/>
                                        </p:tgtEl>
                                        <p:attrNameLst>
                                          <p:attrName>ppt_x</p:attrName>
                                        </p:attrNameLst>
                                      </p:cBhvr>
                                      <p:tavLst>
                                        <p:tav tm="0">
                                          <p:val>
                                            <p:strVal val="#ppt_x"/>
                                          </p:val>
                                        </p:tav>
                                        <p:tav tm="100000">
                                          <p:val>
                                            <p:strVal val="#ppt_x"/>
                                          </p:val>
                                        </p:tav>
                                      </p:tavLst>
                                    </p:anim>
                                    <p:anim calcmode="lin" valueType="num">
                                      <p:cBhvr>
                                        <p:cTn id="65" dur="450" decel="100000" fill="hold"/>
                                        <p:tgtEl>
                                          <p:spTgt spid="45"/>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childTnLst>
                          </p:cTn>
                        </p:par>
                        <p:par>
                          <p:cTn id="67" fill="hold">
                            <p:stCondLst>
                              <p:cond delay="4500"/>
                            </p:stCondLst>
                            <p:childTnLst>
                              <p:par>
                                <p:cTn id="68" presetID="37" presetClass="entr" presetSubtype="0"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anim calcmode="lin" valueType="num">
                                      <p:cBhvr>
                                        <p:cTn id="71" dur="500" fill="hold"/>
                                        <p:tgtEl>
                                          <p:spTgt spid="44"/>
                                        </p:tgtEl>
                                        <p:attrNameLst>
                                          <p:attrName>ppt_x</p:attrName>
                                        </p:attrNameLst>
                                      </p:cBhvr>
                                      <p:tavLst>
                                        <p:tav tm="0">
                                          <p:val>
                                            <p:strVal val="#ppt_x"/>
                                          </p:val>
                                        </p:tav>
                                        <p:tav tm="100000">
                                          <p:val>
                                            <p:strVal val="#ppt_x"/>
                                          </p:val>
                                        </p:tav>
                                      </p:tavLst>
                                    </p:anim>
                                    <p:anim calcmode="lin" valueType="num">
                                      <p:cBhvr>
                                        <p:cTn id="72" dur="450" decel="100000" fill="hold"/>
                                        <p:tgtEl>
                                          <p:spTgt spid="44"/>
                                        </p:tgtEl>
                                        <p:attrNameLst>
                                          <p:attrName>ppt_y</p:attrName>
                                        </p:attrNameLst>
                                      </p:cBhvr>
                                      <p:tavLst>
                                        <p:tav tm="0">
                                          <p:val>
                                            <p:strVal val="#ppt_y+1"/>
                                          </p:val>
                                        </p:tav>
                                        <p:tav tm="100000">
                                          <p:val>
                                            <p:strVal val="#ppt_y-.03"/>
                                          </p:val>
                                        </p:tav>
                                      </p:tavLst>
                                    </p:anim>
                                    <p:anim calcmode="lin" valueType="num">
                                      <p:cBhvr>
                                        <p:cTn id="73" dur="50" accel="100000" fill="hold">
                                          <p:stCondLst>
                                            <p:cond delay="450"/>
                                          </p:stCondLst>
                                        </p:cTn>
                                        <p:tgtEl>
                                          <p:spTgt spid="44"/>
                                        </p:tgtEl>
                                        <p:attrNameLst>
                                          <p:attrName>ppt_y</p:attrName>
                                        </p:attrNameLst>
                                      </p:cBhvr>
                                      <p:tavLst>
                                        <p:tav tm="0">
                                          <p:val>
                                            <p:strVal val="#ppt_y-.03"/>
                                          </p:val>
                                        </p:tav>
                                        <p:tav tm="100000">
                                          <p:val>
                                            <p:strVal val="#ppt_y"/>
                                          </p:val>
                                        </p:tav>
                                      </p:tavLst>
                                    </p:anim>
                                  </p:childTnLst>
                                </p:cTn>
                              </p:par>
                            </p:childTnLst>
                          </p:cTn>
                        </p:par>
                        <p:par>
                          <p:cTn id="74" fill="hold">
                            <p:stCondLst>
                              <p:cond delay="5000"/>
                            </p:stCondLst>
                            <p:childTnLst>
                              <p:par>
                                <p:cTn id="75" presetID="37"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anim calcmode="lin" valueType="num">
                                      <p:cBhvr>
                                        <p:cTn id="78" dur="500" fill="hold"/>
                                        <p:tgtEl>
                                          <p:spTgt spid="43"/>
                                        </p:tgtEl>
                                        <p:attrNameLst>
                                          <p:attrName>ppt_x</p:attrName>
                                        </p:attrNameLst>
                                      </p:cBhvr>
                                      <p:tavLst>
                                        <p:tav tm="0">
                                          <p:val>
                                            <p:strVal val="#ppt_x"/>
                                          </p:val>
                                        </p:tav>
                                        <p:tav tm="100000">
                                          <p:val>
                                            <p:strVal val="#ppt_x"/>
                                          </p:val>
                                        </p:tav>
                                      </p:tavLst>
                                    </p:anim>
                                    <p:anim calcmode="lin" valueType="num">
                                      <p:cBhvr>
                                        <p:cTn id="79" dur="450" decel="100000" fill="hold"/>
                                        <p:tgtEl>
                                          <p:spTgt spid="43"/>
                                        </p:tgtEl>
                                        <p:attrNameLst>
                                          <p:attrName>ppt_y</p:attrName>
                                        </p:attrNameLst>
                                      </p:cBhvr>
                                      <p:tavLst>
                                        <p:tav tm="0">
                                          <p:val>
                                            <p:strVal val="#ppt_y+1"/>
                                          </p:val>
                                        </p:tav>
                                        <p:tav tm="100000">
                                          <p:val>
                                            <p:strVal val="#ppt_y-.03"/>
                                          </p:val>
                                        </p:tav>
                                      </p:tavLst>
                                    </p:anim>
                                    <p:anim calcmode="lin" valueType="num">
                                      <p:cBhvr>
                                        <p:cTn id="80"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81" fill="hold">
                            <p:stCondLst>
                              <p:cond delay="5500"/>
                            </p:stCondLst>
                            <p:childTnLst>
                              <p:par>
                                <p:cTn id="82" presetID="37" presetClass="entr" presetSubtype="0" fill="hold"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anim calcmode="lin" valueType="num">
                                      <p:cBhvr>
                                        <p:cTn id="85" dur="500" fill="hold"/>
                                        <p:tgtEl>
                                          <p:spTgt spid="42"/>
                                        </p:tgtEl>
                                        <p:attrNameLst>
                                          <p:attrName>ppt_x</p:attrName>
                                        </p:attrNameLst>
                                      </p:cBhvr>
                                      <p:tavLst>
                                        <p:tav tm="0">
                                          <p:val>
                                            <p:strVal val="#ppt_x"/>
                                          </p:val>
                                        </p:tav>
                                        <p:tav tm="100000">
                                          <p:val>
                                            <p:strVal val="#ppt_x"/>
                                          </p:val>
                                        </p:tav>
                                      </p:tavLst>
                                    </p:anim>
                                    <p:anim calcmode="lin" valueType="num">
                                      <p:cBhvr>
                                        <p:cTn id="86" dur="450" decel="100000" fill="hold"/>
                                        <p:tgtEl>
                                          <p:spTgt spid="42"/>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par>
                          <p:cTn id="88" fill="hold">
                            <p:stCondLst>
                              <p:cond delay="6000"/>
                            </p:stCondLst>
                            <p:childTnLst>
                              <p:par>
                                <p:cTn id="89" presetID="37"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anim calcmode="lin" valueType="num">
                                      <p:cBhvr>
                                        <p:cTn id="92" dur="500" fill="hold"/>
                                        <p:tgtEl>
                                          <p:spTgt spid="41"/>
                                        </p:tgtEl>
                                        <p:attrNameLst>
                                          <p:attrName>ppt_x</p:attrName>
                                        </p:attrNameLst>
                                      </p:cBhvr>
                                      <p:tavLst>
                                        <p:tav tm="0">
                                          <p:val>
                                            <p:strVal val="#ppt_x"/>
                                          </p:val>
                                        </p:tav>
                                        <p:tav tm="100000">
                                          <p:val>
                                            <p:strVal val="#ppt_x"/>
                                          </p:val>
                                        </p:tav>
                                      </p:tavLst>
                                    </p:anim>
                                    <p:anim calcmode="lin" valueType="num">
                                      <p:cBhvr>
                                        <p:cTn id="93" dur="450" decel="100000" fill="hold"/>
                                        <p:tgtEl>
                                          <p:spTgt spid="41"/>
                                        </p:tgtEl>
                                        <p:attrNameLst>
                                          <p:attrName>ppt_y</p:attrName>
                                        </p:attrNameLst>
                                      </p:cBhvr>
                                      <p:tavLst>
                                        <p:tav tm="0">
                                          <p:val>
                                            <p:strVal val="#ppt_y+1"/>
                                          </p:val>
                                        </p:tav>
                                        <p:tav tm="100000">
                                          <p:val>
                                            <p:strVal val="#ppt_y-.03"/>
                                          </p:val>
                                        </p:tav>
                                      </p:tavLst>
                                    </p:anim>
                                    <p:anim calcmode="lin" valueType="num">
                                      <p:cBhvr>
                                        <p:cTn id="94"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childTnLst>
                          </p:cTn>
                        </p:par>
                        <p:par>
                          <p:cTn id="95" fill="hold">
                            <p:stCondLst>
                              <p:cond delay="6500"/>
                            </p:stCondLst>
                            <p:childTnLst>
                              <p:par>
                                <p:cTn id="96" presetID="37" presetClass="entr" presetSubtype="0"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anim calcmode="lin" valueType="num">
                                      <p:cBhvr>
                                        <p:cTn id="99" dur="500" fill="hold"/>
                                        <p:tgtEl>
                                          <p:spTgt spid="40"/>
                                        </p:tgtEl>
                                        <p:attrNameLst>
                                          <p:attrName>ppt_x</p:attrName>
                                        </p:attrNameLst>
                                      </p:cBhvr>
                                      <p:tavLst>
                                        <p:tav tm="0">
                                          <p:val>
                                            <p:strVal val="#ppt_x"/>
                                          </p:val>
                                        </p:tav>
                                        <p:tav tm="100000">
                                          <p:val>
                                            <p:strVal val="#ppt_x"/>
                                          </p:val>
                                        </p:tav>
                                      </p:tavLst>
                                    </p:anim>
                                    <p:anim calcmode="lin" valueType="num">
                                      <p:cBhvr>
                                        <p:cTn id="100" dur="450" decel="100000" fill="hold"/>
                                        <p:tgtEl>
                                          <p:spTgt spid="40"/>
                                        </p:tgtEl>
                                        <p:attrNameLst>
                                          <p:attrName>ppt_y</p:attrName>
                                        </p:attrNameLst>
                                      </p:cBhvr>
                                      <p:tavLst>
                                        <p:tav tm="0">
                                          <p:val>
                                            <p:strVal val="#ppt_y+1"/>
                                          </p:val>
                                        </p:tav>
                                        <p:tav tm="100000">
                                          <p:val>
                                            <p:strVal val="#ppt_y-.03"/>
                                          </p:val>
                                        </p:tav>
                                      </p:tavLst>
                                    </p:anim>
                                    <p:anim calcmode="lin" valueType="num">
                                      <p:cBhvr>
                                        <p:cTn id="101"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102" fill="hold">
                            <p:stCondLst>
                              <p:cond delay="7000"/>
                            </p:stCondLst>
                            <p:childTnLst>
                              <p:par>
                                <p:cTn id="103" presetID="37" presetClass="entr" presetSubtype="0"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450" decel="100000" fill="hold"/>
                                        <p:tgtEl>
                                          <p:spTgt spid="39"/>
                                        </p:tgtEl>
                                        <p:attrNameLst>
                                          <p:attrName>ppt_y</p:attrName>
                                        </p:attrNameLst>
                                      </p:cBhvr>
                                      <p:tavLst>
                                        <p:tav tm="0">
                                          <p:val>
                                            <p:strVal val="#ppt_y+1"/>
                                          </p:val>
                                        </p:tav>
                                        <p:tav tm="100000">
                                          <p:val>
                                            <p:strVal val="#ppt_y-.03"/>
                                          </p:val>
                                        </p:tav>
                                      </p:tavLst>
                                    </p:anim>
                                    <p:anim calcmode="lin" valueType="num">
                                      <p:cBhvr>
                                        <p:cTn id="108"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09" fill="hold">
                            <p:stCondLst>
                              <p:cond delay="7500"/>
                            </p:stCondLst>
                            <p:childTnLst>
                              <p:par>
                                <p:cTn id="110" presetID="37" presetClass="entr" presetSubtype="0" fill="hold"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anim calcmode="lin" valueType="num">
                                      <p:cBhvr>
                                        <p:cTn id="113" dur="500" fill="hold"/>
                                        <p:tgtEl>
                                          <p:spTgt spid="38"/>
                                        </p:tgtEl>
                                        <p:attrNameLst>
                                          <p:attrName>ppt_x</p:attrName>
                                        </p:attrNameLst>
                                      </p:cBhvr>
                                      <p:tavLst>
                                        <p:tav tm="0">
                                          <p:val>
                                            <p:strVal val="#ppt_x"/>
                                          </p:val>
                                        </p:tav>
                                        <p:tav tm="100000">
                                          <p:val>
                                            <p:strVal val="#ppt_x"/>
                                          </p:val>
                                        </p:tav>
                                      </p:tavLst>
                                    </p:anim>
                                    <p:anim calcmode="lin" valueType="num">
                                      <p:cBhvr>
                                        <p:cTn id="114" dur="450" decel="100000" fill="hold"/>
                                        <p:tgtEl>
                                          <p:spTgt spid="38"/>
                                        </p:tgtEl>
                                        <p:attrNameLst>
                                          <p:attrName>ppt_y</p:attrName>
                                        </p:attrNameLst>
                                      </p:cBhvr>
                                      <p:tavLst>
                                        <p:tav tm="0">
                                          <p:val>
                                            <p:strVal val="#ppt_y+1"/>
                                          </p:val>
                                        </p:tav>
                                        <p:tav tm="100000">
                                          <p:val>
                                            <p:strVal val="#ppt_y-.03"/>
                                          </p:val>
                                        </p:tav>
                                      </p:tavLst>
                                    </p:anim>
                                    <p:anim calcmode="lin" valueType="num">
                                      <p:cBhvr>
                                        <p:cTn id="115"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116" fill="hold">
                            <p:stCondLst>
                              <p:cond delay="8000"/>
                            </p:stCondLst>
                            <p:childTnLst>
                              <p:par>
                                <p:cTn id="117" presetID="37" presetClass="entr" presetSubtype="0"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anim calcmode="lin" valueType="num">
                                      <p:cBhvr>
                                        <p:cTn id="120" dur="500" fill="hold"/>
                                        <p:tgtEl>
                                          <p:spTgt spid="37"/>
                                        </p:tgtEl>
                                        <p:attrNameLst>
                                          <p:attrName>ppt_x</p:attrName>
                                        </p:attrNameLst>
                                      </p:cBhvr>
                                      <p:tavLst>
                                        <p:tav tm="0">
                                          <p:val>
                                            <p:strVal val="#ppt_x"/>
                                          </p:val>
                                        </p:tav>
                                        <p:tav tm="100000">
                                          <p:val>
                                            <p:strVal val="#ppt_x"/>
                                          </p:val>
                                        </p:tav>
                                      </p:tavLst>
                                    </p:anim>
                                    <p:anim calcmode="lin" valueType="num">
                                      <p:cBhvr>
                                        <p:cTn id="121" dur="450" decel="100000" fill="hold"/>
                                        <p:tgtEl>
                                          <p:spTgt spid="37"/>
                                        </p:tgtEl>
                                        <p:attrNameLst>
                                          <p:attrName>ppt_y</p:attrName>
                                        </p:attrNameLst>
                                      </p:cBhvr>
                                      <p:tavLst>
                                        <p:tav tm="0">
                                          <p:val>
                                            <p:strVal val="#ppt_y+1"/>
                                          </p:val>
                                        </p:tav>
                                        <p:tav tm="100000">
                                          <p:val>
                                            <p:strVal val="#ppt_y-.03"/>
                                          </p:val>
                                        </p:tav>
                                      </p:tavLst>
                                    </p:anim>
                                    <p:anim calcmode="lin" valueType="num">
                                      <p:cBhvr>
                                        <p:cTn id="122"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123" fill="hold">
                            <p:stCondLst>
                              <p:cond delay="8500"/>
                            </p:stCondLst>
                            <p:childTnLst>
                              <p:par>
                                <p:cTn id="124" presetID="37" presetClass="entr" presetSubtype="0" fill="hold" nodeType="after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anim calcmode="lin" valueType="num">
                                      <p:cBhvr>
                                        <p:cTn id="127" dur="500" fill="hold"/>
                                        <p:tgtEl>
                                          <p:spTgt spid="33"/>
                                        </p:tgtEl>
                                        <p:attrNameLst>
                                          <p:attrName>ppt_x</p:attrName>
                                        </p:attrNameLst>
                                      </p:cBhvr>
                                      <p:tavLst>
                                        <p:tav tm="0">
                                          <p:val>
                                            <p:strVal val="#ppt_x"/>
                                          </p:val>
                                        </p:tav>
                                        <p:tav tm="100000">
                                          <p:val>
                                            <p:strVal val="#ppt_x"/>
                                          </p:val>
                                        </p:tav>
                                      </p:tavLst>
                                    </p:anim>
                                    <p:anim calcmode="lin" valueType="num">
                                      <p:cBhvr>
                                        <p:cTn id="128" dur="450" decel="100000" fill="hold"/>
                                        <p:tgtEl>
                                          <p:spTgt spid="33"/>
                                        </p:tgtEl>
                                        <p:attrNameLst>
                                          <p:attrName>ppt_y</p:attrName>
                                        </p:attrNameLst>
                                      </p:cBhvr>
                                      <p:tavLst>
                                        <p:tav tm="0">
                                          <p:val>
                                            <p:strVal val="#ppt_y+1"/>
                                          </p:val>
                                        </p:tav>
                                        <p:tav tm="100000">
                                          <p:val>
                                            <p:strVal val="#ppt_y-.03"/>
                                          </p:val>
                                        </p:tav>
                                      </p:tavLst>
                                    </p:anim>
                                    <p:anim calcmode="lin" valueType="num">
                                      <p:cBhvr>
                                        <p:cTn id="129" dur="50" accel="100000" fill="hold">
                                          <p:stCondLst>
                                            <p:cond delay="450"/>
                                          </p:stCondLst>
                                        </p:cTn>
                                        <p:tgtEl>
                                          <p:spTgt spid="33"/>
                                        </p:tgtEl>
                                        <p:attrNameLst>
                                          <p:attrName>ppt_y</p:attrName>
                                        </p:attrNameLst>
                                      </p:cBhvr>
                                      <p:tavLst>
                                        <p:tav tm="0">
                                          <p:val>
                                            <p:strVal val="#ppt_y-.03"/>
                                          </p:val>
                                        </p:tav>
                                        <p:tav tm="100000">
                                          <p:val>
                                            <p:strVal val="#ppt_y"/>
                                          </p:val>
                                        </p:tav>
                                      </p:tavLst>
                                    </p:anim>
                                  </p:childTnLst>
                                </p:cTn>
                              </p:par>
                            </p:childTnLst>
                          </p:cTn>
                        </p:par>
                        <p:par>
                          <p:cTn id="130" fill="hold">
                            <p:stCondLst>
                              <p:cond delay="9000"/>
                            </p:stCondLst>
                            <p:childTnLst>
                              <p:par>
                                <p:cTn id="131" presetID="37" presetClass="entr" presetSubtype="0" fill="hold" nodeType="after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strVal val="#ppt_x"/>
                                          </p:val>
                                        </p:tav>
                                        <p:tav tm="100000">
                                          <p:val>
                                            <p:strVal val="#ppt_x"/>
                                          </p:val>
                                        </p:tav>
                                      </p:tavLst>
                                    </p:anim>
                                    <p:anim calcmode="lin" valueType="num">
                                      <p:cBhvr>
                                        <p:cTn id="135" dur="450" decel="100000" fill="hold"/>
                                        <p:tgtEl>
                                          <p:spTgt spid="36"/>
                                        </p:tgtEl>
                                        <p:attrNameLst>
                                          <p:attrName>ppt_y</p:attrName>
                                        </p:attrNameLst>
                                      </p:cBhvr>
                                      <p:tavLst>
                                        <p:tav tm="0">
                                          <p:val>
                                            <p:strVal val="#ppt_y+1"/>
                                          </p:val>
                                        </p:tav>
                                        <p:tav tm="100000">
                                          <p:val>
                                            <p:strVal val="#ppt_y-.03"/>
                                          </p:val>
                                        </p:tav>
                                      </p:tavLst>
                                    </p:anim>
                                    <p:anim calcmode="lin" valueType="num">
                                      <p:cBhvr>
                                        <p:cTn id="136"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137" fill="hold">
                            <p:stCondLst>
                              <p:cond delay="9500"/>
                            </p:stCondLst>
                            <p:childTnLst>
                              <p:par>
                                <p:cTn id="138" presetID="37" presetClass="entr" presetSubtype="0"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anim calcmode="lin" valueType="num">
                                      <p:cBhvr>
                                        <p:cTn id="141" dur="500" fill="hold"/>
                                        <p:tgtEl>
                                          <p:spTgt spid="35"/>
                                        </p:tgtEl>
                                        <p:attrNameLst>
                                          <p:attrName>ppt_x</p:attrName>
                                        </p:attrNameLst>
                                      </p:cBhvr>
                                      <p:tavLst>
                                        <p:tav tm="0">
                                          <p:val>
                                            <p:strVal val="#ppt_x"/>
                                          </p:val>
                                        </p:tav>
                                        <p:tav tm="100000">
                                          <p:val>
                                            <p:strVal val="#ppt_x"/>
                                          </p:val>
                                        </p:tav>
                                      </p:tavLst>
                                    </p:anim>
                                    <p:anim calcmode="lin" valueType="num">
                                      <p:cBhvr>
                                        <p:cTn id="142" dur="450" decel="100000" fill="hold"/>
                                        <p:tgtEl>
                                          <p:spTgt spid="35"/>
                                        </p:tgtEl>
                                        <p:attrNameLst>
                                          <p:attrName>ppt_y</p:attrName>
                                        </p:attrNameLst>
                                      </p:cBhvr>
                                      <p:tavLst>
                                        <p:tav tm="0">
                                          <p:val>
                                            <p:strVal val="#ppt_y+1"/>
                                          </p:val>
                                        </p:tav>
                                        <p:tav tm="100000">
                                          <p:val>
                                            <p:strVal val="#ppt_y-.03"/>
                                          </p:val>
                                        </p:tav>
                                      </p:tavLst>
                                    </p:anim>
                                    <p:anim calcmode="lin" valueType="num">
                                      <p:cBhvr>
                                        <p:cTn id="143"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childTnLst>
                          </p:cTn>
                        </p:par>
                        <p:par>
                          <p:cTn id="144" fill="hold">
                            <p:stCondLst>
                              <p:cond delay="10000"/>
                            </p:stCondLst>
                            <p:childTnLst>
                              <p:par>
                                <p:cTn id="145" presetID="37" presetClass="entr" presetSubtype="0" fill="hold"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anim calcmode="lin" valueType="num">
                                      <p:cBhvr>
                                        <p:cTn id="148" dur="500" fill="hold"/>
                                        <p:tgtEl>
                                          <p:spTgt spid="34"/>
                                        </p:tgtEl>
                                        <p:attrNameLst>
                                          <p:attrName>ppt_x</p:attrName>
                                        </p:attrNameLst>
                                      </p:cBhvr>
                                      <p:tavLst>
                                        <p:tav tm="0">
                                          <p:val>
                                            <p:strVal val="#ppt_x"/>
                                          </p:val>
                                        </p:tav>
                                        <p:tav tm="100000">
                                          <p:val>
                                            <p:strVal val="#ppt_x"/>
                                          </p:val>
                                        </p:tav>
                                      </p:tavLst>
                                    </p:anim>
                                    <p:anim calcmode="lin" valueType="num">
                                      <p:cBhvr>
                                        <p:cTn id="149" dur="450" decel="100000" fill="hold"/>
                                        <p:tgtEl>
                                          <p:spTgt spid="34"/>
                                        </p:tgtEl>
                                        <p:attrNameLst>
                                          <p:attrName>ppt_y</p:attrName>
                                        </p:attrNameLst>
                                      </p:cBhvr>
                                      <p:tavLst>
                                        <p:tav tm="0">
                                          <p:val>
                                            <p:strVal val="#ppt_y+1"/>
                                          </p:val>
                                        </p:tav>
                                        <p:tav tm="100000">
                                          <p:val>
                                            <p:strVal val="#ppt_y-.03"/>
                                          </p:val>
                                        </p:tav>
                                      </p:tavLst>
                                    </p:anim>
                                    <p:anim calcmode="lin" valueType="num">
                                      <p:cBhvr>
                                        <p:cTn id="150"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152400"/>
            <a:ext cx="5600700" cy="6324600"/>
          </a:xfrm>
          <a:solidFill>
            <a:schemeClr val="bg2"/>
          </a:solidFill>
          <a:effectLst/>
        </p:spPr>
        <p:txBody>
          <a:bodyPr>
            <a:normAutofit lnSpcReduction="10000"/>
          </a:bodyPr>
          <a:lstStyle/>
          <a:p>
            <a:endParaRPr lang="pt-BR" sz="1100" dirty="0" smtClean="0">
              <a:solidFill>
                <a:schemeClr val="tx1"/>
              </a:solidFill>
              <a:latin typeface="Arial"/>
              <a:cs typeface="Arial"/>
            </a:endParaRPr>
          </a:p>
          <a:p>
            <a:pPr algn="l"/>
            <a:r>
              <a:rPr lang="pt-BR" sz="1600" b="1" dirty="0" smtClean="0">
                <a:solidFill>
                  <a:srgbClr val="000000"/>
                </a:solidFill>
                <a:latin typeface="Arial"/>
                <a:cs typeface="Arial"/>
              </a:rPr>
              <a:t>Na </a:t>
            </a:r>
            <a:r>
              <a:rPr lang="pt-BR" sz="1600" b="1" dirty="0" smtClean="0">
                <a:solidFill>
                  <a:srgbClr val="FF0000"/>
                </a:solidFill>
                <a:latin typeface="Arial"/>
                <a:cs typeface="Arial"/>
              </a:rPr>
              <a:t>quarta etapa</a:t>
            </a:r>
            <a:r>
              <a:rPr lang="pt-BR" sz="1600" b="1" dirty="0" smtClean="0">
                <a:solidFill>
                  <a:srgbClr val="000000"/>
                </a:solidFill>
                <a:latin typeface="Arial"/>
                <a:cs typeface="Arial"/>
              </a:rPr>
              <a:t>, propus que os alunos e alunas expusessem as fotografias customizadas na semana de exposição dos trabalhos e projetos desenvolvidos pelos professores de todas as disciplinas e pelos estudantes durante todo o ano.</a:t>
            </a:r>
          </a:p>
          <a:p>
            <a:pPr algn="l"/>
            <a:r>
              <a:rPr lang="pt-BR" sz="1600" b="1" dirty="0" smtClean="0">
                <a:solidFill>
                  <a:srgbClr val="000000"/>
                </a:solidFill>
                <a:latin typeface="Arial"/>
                <a:cs typeface="Arial"/>
              </a:rPr>
              <a:t>Desde o começo do projeto, combinei com eles que os trabalhos seriam expostos caso desejassem e autorizassem. Quem não quisesse expor o trabalho ganharia a nota de participação do mesmo jeito.</a:t>
            </a:r>
          </a:p>
          <a:p>
            <a:pPr algn="l"/>
            <a:r>
              <a:rPr lang="pt-BR" sz="1600" b="1" dirty="0" smtClean="0">
                <a:solidFill>
                  <a:srgbClr val="000000"/>
                </a:solidFill>
                <a:latin typeface="Arial"/>
                <a:cs typeface="Arial"/>
              </a:rPr>
              <a:t>Nessa idade, a preocupação com a imagem, o medo de se expor e a vergonha em “pagar mico” diante das outras pessoas são quase unânimes. Por isso preocupei-me em deixá-los à vontade para fazer os trabalhos, mas não necessariamente expô-los.</a:t>
            </a:r>
          </a:p>
          <a:p>
            <a:pPr algn="l"/>
            <a:r>
              <a:rPr lang="pt-BR" sz="1600" b="1" dirty="0" smtClean="0">
                <a:solidFill>
                  <a:srgbClr val="000000"/>
                </a:solidFill>
                <a:latin typeface="Arial"/>
                <a:cs typeface="Arial"/>
              </a:rPr>
              <a:t>Como poderão ver pela quantidade de trabalhos finalizados e expostos, tive bastante dificuldade para conseguir que expusessem os autorretratos. Para tentar contornar essa dificuldade, sugeri uma nota extra para quem concordasse em expor seu trabalho. </a:t>
            </a:r>
          </a:p>
          <a:p>
            <a:pPr algn="l"/>
            <a:r>
              <a:rPr lang="pt-BR" sz="1600" b="1" dirty="0" smtClean="0">
                <a:solidFill>
                  <a:srgbClr val="000000"/>
                </a:solidFill>
                <a:latin typeface="Arial"/>
                <a:cs typeface="Arial"/>
              </a:rPr>
              <a:t>Para não prejudicar ninguém, estipulei que essa nota extra ajudaria na média da disciplina de Arte, substituindo alguma avaliação de trabalhos que não tivesse sido satisfatória durante o bimestre. Por outro lado, a média dos estudantes que não participassem, não ficaria prejudicada nem alterada sem essa avaliação extra.</a:t>
            </a:r>
            <a:endParaRPr lang="pt-BR" sz="1600" b="1" dirty="0">
              <a:solidFill>
                <a:srgbClr val="000000"/>
              </a:solidFill>
              <a:latin typeface="Arial"/>
              <a:cs typeface="Arial"/>
            </a:endParaRPr>
          </a:p>
        </p:txBody>
      </p:sp>
      <p:sp>
        <p:nvSpPr>
          <p:cNvPr id="6" name="Subtitle 2"/>
          <p:cNvSpPr txBox="1">
            <a:spLocks/>
          </p:cNvSpPr>
          <p:nvPr/>
        </p:nvSpPr>
        <p:spPr>
          <a:xfrm>
            <a:off x="381000" y="381000"/>
            <a:ext cx="2438400" cy="533400"/>
          </a:xfrm>
          <a:prstGeom prst="rect">
            <a:avLst/>
          </a:prstGeom>
          <a:solidFill>
            <a:srgbClr val="FF0000">
              <a:alpha val="79000"/>
            </a:srgbClr>
          </a:solidFill>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pt-BR" sz="2000" b="0" i="0" u="none" strike="noStrike" kern="1200" cap="none" spc="0" normalizeH="0" baseline="0" noProof="0" dirty="0" smtClean="0">
                <a:ln>
                  <a:noFill/>
                </a:ln>
                <a:solidFill>
                  <a:srgbClr val="FFFF00"/>
                </a:solidFill>
                <a:effectLst/>
                <a:uLnTx/>
                <a:uFillTx/>
                <a:latin typeface="Arial"/>
                <a:ea typeface="+mn-ea"/>
                <a:cs typeface="Arial"/>
              </a:rPr>
              <a:t>Etapas do</a:t>
            </a:r>
            <a:r>
              <a:rPr kumimoji="0" lang="pt-BR" sz="2000" b="0" i="0" u="none" strike="noStrike" kern="1200" cap="none" spc="0" normalizeH="0" noProof="0" dirty="0" smtClean="0">
                <a:ln>
                  <a:noFill/>
                </a:ln>
                <a:solidFill>
                  <a:srgbClr val="FFFF00"/>
                </a:solidFill>
                <a:effectLst/>
                <a:uLnTx/>
                <a:uFillTx/>
                <a:latin typeface="Arial"/>
                <a:ea typeface="+mn-ea"/>
                <a:cs typeface="Arial"/>
              </a:rPr>
              <a:t> Projeto</a:t>
            </a:r>
            <a:endParaRPr kumimoji="0" lang="pt-BR" sz="2000" b="0" i="0" u="none" strike="noStrike" kern="1200" cap="none" spc="0" normalizeH="0" baseline="0" noProof="0" dirty="0" smtClean="0">
              <a:ln>
                <a:noFill/>
              </a:ln>
              <a:solidFill>
                <a:srgbClr val="FFFF00"/>
              </a:solidFill>
              <a:effectLst/>
              <a:uLnTx/>
              <a:uFillTx/>
              <a:latin typeface="Arial"/>
              <a:ea typeface="+mn-ea"/>
              <a:cs typeface="Arial"/>
            </a:endParaRPr>
          </a:p>
        </p:txBody>
      </p:sp>
      <p:cxnSp>
        <p:nvCxnSpPr>
          <p:cNvPr id="8" name="Straight Connector 7"/>
          <p:cNvCxnSpPr/>
          <p:nvPr/>
        </p:nvCxnSpPr>
        <p:spPr>
          <a:xfrm rot="5400000" flipH="1" flipV="1">
            <a:off x="2552700" y="723900"/>
            <a:ext cx="914400" cy="838200"/>
          </a:xfrm>
          <a:prstGeom prst="line">
            <a:avLst/>
          </a:prstGeom>
          <a:ln w="53975">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10" name="Picture 9" descr="eu3.jpg"/>
          <p:cNvPicPr>
            <a:picLocks noChangeAspect="1"/>
          </p:cNvPicPr>
          <p:nvPr/>
        </p:nvPicPr>
        <p:blipFill>
          <a:blip r:embed="rId2"/>
          <a:stretch>
            <a:fillRect/>
          </a:stretch>
        </p:blipFill>
        <p:spPr>
          <a:xfrm>
            <a:off x="480060" y="1600200"/>
            <a:ext cx="2110740" cy="487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IMG_9793.jpg"/>
          <p:cNvPicPr>
            <a:picLocks noChangeAspect="1"/>
          </p:cNvPicPr>
          <p:nvPr/>
        </p:nvPicPr>
        <p:blipFill>
          <a:blip r:embed="rId2"/>
          <a:stretch>
            <a:fillRect/>
          </a:stretch>
        </p:blipFill>
        <p:spPr>
          <a:xfrm>
            <a:off x="1041400" y="685800"/>
            <a:ext cx="6959600" cy="52197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IMG_E9794.jpg"/>
          <p:cNvPicPr>
            <a:picLocks noChangeAspect="1"/>
          </p:cNvPicPr>
          <p:nvPr/>
        </p:nvPicPr>
        <p:blipFill>
          <a:blip r:embed="rId2"/>
          <a:stretch>
            <a:fillRect/>
          </a:stretch>
        </p:blipFill>
        <p:spPr>
          <a:xfrm>
            <a:off x="838200" y="609600"/>
            <a:ext cx="7696200" cy="57721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2702</TotalTime>
  <Words>1304</Words>
  <Application>Microsoft Macintosh PowerPoint</Application>
  <PresentationFormat>On-screen Show (4:3)</PresentationFormat>
  <Paragraphs>51</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PROJETO IDENTIDADE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cleido vasconcelos</dc:creator>
  <cp:lastModifiedBy>cleido vasconcelos</cp:lastModifiedBy>
  <cp:revision>120</cp:revision>
  <cp:lastPrinted>2020-08-01T23:20:38Z</cp:lastPrinted>
  <dcterms:created xsi:type="dcterms:W3CDTF">2020-08-02T12:04:53Z</dcterms:created>
  <dcterms:modified xsi:type="dcterms:W3CDTF">2020-08-02T12:05:37Z</dcterms:modified>
</cp:coreProperties>
</file>