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6" r:id="rId5"/>
    <p:sldId id="260" r:id="rId6"/>
    <p:sldId id="261" r:id="rId7"/>
    <p:sldId id="267" r:id="rId8"/>
    <p:sldId id="262" r:id="rId9"/>
    <p:sldId id="263" r:id="rId10"/>
    <p:sldId id="268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F2807-525D-4A60-B45E-B9C041B82127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5B01B-A69C-4DCC-8189-719BF69D2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07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B01B-A69C-4DCC-8189-719BF69D2E2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37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88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69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5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78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60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27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6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05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69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7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34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D44F5-4FF2-4ED5-9A93-638EC4B8C95B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F8F8-DA97-4AF1-9BE1-E979A13E0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4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-35496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95536" y="346336"/>
            <a:ext cx="3995936" cy="1102444"/>
          </a:xfrm>
        </p:spPr>
        <p:txBody>
          <a:bodyPr>
            <a:normAutofit/>
          </a:bodyPr>
          <a:lstStyle/>
          <a:p>
            <a:r>
              <a:rPr lang="pt-BR" sz="4400" dirty="0" err="1" smtClean="0">
                <a:latin typeface="Brush Script MT" pitchFamily="66" charset="0"/>
              </a:rPr>
              <a:t>Rosicleri</a:t>
            </a:r>
            <a:r>
              <a:rPr lang="pt-BR" sz="4400" dirty="0" smtClean="0">
                <a:latin typeface="Brush Script MT" pitchFamily="66" charset="0"/>
              </a:rPr>
              <a:t> </a:t>
            </a:r>
            <a:r>
              <a:rPr lang="pt-BR" sz="4400" dirty="0" err="1" smtClean="0">
                <a:latin typeface="Brush Script MT" pitchFamily="66" charset="0"/>
              </a:rPr>
              <a:t>M.Rosa</a:t>
            </a:r>
            <a:endParaRPr lang="pt-BR" sz="4400" dirty="0">
              <a:latin typeface="Brush Script MT" pitchFamily="66" charset="0"/>
            </a:endParaRPr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2609552" cy="2087288"/>
          </a:xfrm>
        </p:spPr>
      </p:pic>
      <p:sp>
        <p:nvSpPr>
          <p:cNvPr id="11" name="Espaço Reservado para Texto 10"/>
          <p:cNvSpPr>
            <a:spLocks noGrp="1"/>
          </p:cNvSpPr>
          <p:nvPr>
            <p:ph type="body" sz="half" idx="2"/>
          </p:nvPr>
        </p:nvSpPr>
        <p:spPr>
          <a:xfrm>
            <a:off x="627583" y="3068960"/>
            <a:ext cx="3008313" cy="460851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Professora de Artes  no Colégio da Polícia Militar do Paraná.</a:t>
            </a:r>
          </a:p>
          <a:p>
            <a:pPr algn="ctr"/>
            <a:r>
              <a:rPr lang="pt-BR" sz="2400" dirty="0" smtClean="0"/>
              <a:t>Em 2016, iniciou o projeto de Dança Contemporânea com alunos do Ensino Médio.</a:t>
            </a:r>
            <a:endParaRPr lang="pt-BR" sz="2400" dirty="0"/>
          </a:p>
        </p:txBody>
      </p:sp>
      <p:pic>
        <p:nvPicPr>
          <p:cNvPr id="13" name="Imagem 12">
            <a:hlinkHover r:id="" action="ppaction://hlinkshowjump?jump=la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20688"/>
            <a:ext cx="2232248" cy="223224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2"/>
            <a:ext cx="2232248" cy="223130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24" y="1497745"/>
            <a:ext cx="1294284" cy="1355191"/>
          </a:xfrm>
          <a:prstGeom prst="rect">
            <a:avLst/>
          </a:prstGeom>
        </p:spPr>
      </p:pic>
      <p:pic>
        <p:nvPicPr>
          <p:cNvPr id="1026" name="Picture 2" descr="C:\Users\clera\OneDrive\Área de Trabalho\WhatsApp Image 2020-07-24 at 13.03.2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0009"/>
            <a:ext cx="2199071" cy="21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43146"/>
            <a:ext cx="2862006" cy="22892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43146"/>
            <a:ext cx="2862006" cy="228921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73016"/>
            <a:ext cx="2862006" cy="228921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81" y="3573014"/>
            <a:ext cx="2862006" cy="2289217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48680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pt-BR" sz="3600" dirty="0" smtClean="0">
                <a:latin typeface="Vivaldi" pitchFamily="66" charset="0"/>
              </a:rPr>
              <a:t>Tempo</a:t>
            </a:r>
            <a:endParaRPr lang="pt-BR" sz="3600" dirty="0">
              <a:latin typeface="Vivald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23928" y="12894"/>
            <a:ext cx="5220072" cy="6845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Brush Script MT" pitchFamily="66" charset="0"/>
              </a:rPr>
              <a:t>No ano de 2019, apresentamos o espetáculo de dança contemporânea com o tema Escolhas. Desta apresentação participaram 170 alunos e, durante alguns meses, os alunos foram estimulados a discutir sobre as escolhas que fazemos e seus efeitos na nossa vida, considerando que escolhas erradas são responsáveis por mudanças no nosso destino. Foi reforçado, também, que cada pessoa é livre para fazer suas escolhas. O processo de criação dos movimentos contemplou essas ideias.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232"/>
            <a:ext cx="3923928" cy="39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48680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pt-BR" sz="3600" dirty="0" smtClean="0">
                <a:latin typeface="Vivaldi" pitchFamily="66" charset="0"/>
              </a:rPr>
              <a:t>Escolhas</a:t>
            </a:r>
            <a:endParaRPr lang="pt-BR" sz="3600" dirty="0">
              <a:latin typeface="Vivaldi" pitchFamily="66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2862006" cy="286200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2862006" cy="286200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2862006" cy="286200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94" y="3789040"/>
            <a:ext cx="2862006" cy="28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17" y="836712"/>
            <a:ext cx="2862006" cy="28620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2862006" cy="2862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42" y="3861048"/>
            <a:ext cx="2849081" cy="28490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19" y="3848123"/>
            <a:ext cx="2862006" cy="2862006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48680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pt-BR" sz="3600" dirty="0" smtClean="0">
                <a:latin typeface="Vivaldi" pitchFamily="66" charset="0"/>
              </a:rPr>
              <a:t>Escolhas</a:t>
            </a:r>
            <a:endParaRPr lang="pt-BR" sz="3600" dirty="0">
              <a:latin typeface="Vivald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280"/>
            <a:ext cx="3923928" cy="3923928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923928" y="12894"/>
            <a:ext cx="5220072" cy="6845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latin typeface="Brush Script MT" pitchFamily="66" charset="0"/>
              </a:rPr>
              <a:t>Em </a:t>
            </a:r>
            <a:r>
              <a:rPr lang="pt-BR" sz="3600" dirty="0">
                <a:solidFill>
                  <a:schemeClr val="tx1"/>
                </a:solidFill>
                <a:latin typeface="Brush Script MT" pitchFamily="66" charset="0"/>
              </a:rPr>
              <a:t>2016, apresentamos o espetáculo de dança contemporânea com o tema Ser Humano. Desta apresentação participaram 140 alunos e, durante alguns meses, foram levantadas algumas questões sobre o que é o ser humano, suas qualidades e defeitos. E a pergunta que norteou o processo de criação dos movimentos foi: O ser humano deixou de ser “humano”?</a:t>
            </a:r>
            <a:r>
              <a:rPr lang="pt-BR" sz="3600" dirty="0" smtClean="0">
                <a:solidFill>
                  <a:schemeClr val="tx1"/>
                </a:solidFill>
                <a:latin typeface="Brush Script MT" pitchFamily="66" charset="0"/>
              </a:rPr>
              <a:t> </a:t>
            </a:r>
            <a:endParaRPr lang="pt-BR" sz="36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48680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  <a:r>
              <a:rPr lang="pt-BR" sz="3600" dirty="0" smtClean="0">
                <a:latin typeface="Vivaldi" pitchFamily="66" charset="0"/>
              </a:rPr>
              <a:t>Ser Humano</a:t>
            </a:r>
            <a:endParaRPr lang="pt-BR" sz="3600" dirty="0">
              <a:latin typeface="Vivaldi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790696"/>
            <a:ext cx="2889390" cy="288939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3851181"/>
            <a:ext cx="2889390" cy="288939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08" y="3851181"/>
            <a:ext cx="2889390" cy="288939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08" y="790696"/>
            <a:ext cx="2926336" cy="29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90097"/>
            <a:ext cx="2862006" cy="28620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07354"/>
            <a:ext cx="2862006" cy="2862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90097"/>
            <a:ext cx="2862006" cy="28620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07354"/>
            <a:ext cx="2862006" cy="2862006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48680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r>
              <a:rPr lang="pt-BR" sz="3600" dirty="0" smtClean="0">
                <a:latin typeface="Vivaldi" pitchFamily="66" charset="0"/>
              </a:rPr>
              <a:t>Ser Humano</a:t>
            </a:r>
            <a:endParaRPr lang="pt-BR" sz="3600" dirty="0">
              <a:latin typeface="Vivald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23928" y="12894"/>
            <a:ext cx="5220072" cy="6845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tx1"/>
                </a:solidFill>
                <a:latin typeface="Brush Script MT" pitchFamily="66" charset="0"/>
              </a:rPr>
              <a:t>No ano de 2017, apresentamos o espetáculo de dança contemporânea com o tema </a:t>
            </a:r>
            <a:r>
              <a:rPr lang="pt-BR" sz="3000" dirty="0" err="1">
                <a:solidFill>
                  <a:schemeClr val="tx1"/>
                </a:solidFill>
                <a:latin typeface="Brush Script MT" pitchFamily="66" charset="0"/>
              </a:rPr>
              <a:t>InConsciente</a:t>
            </a:r>
            <a:r>
              <a:rPr lang="pt-BR" sz="3000" dirty="0">
                <a:solidFill>
                  <a:schemeClr val="tx1"/>
                </a:solidFill>
                <a:latin typeface="Brush Script MT" pitchFamily="66" charset="0"/>
              </a:rPr>
              <a:t>. Desta apresentação participaram 160 alunos e, durante alguns meses, questões sobre o Inconsciente e o Consciente foram tratadas. Foi falado também sobre os estudos de Sigmund Freud e suas teorias inspiradoras no movimento artístico do Surrealismo. O processo de criação dos movimentos esteve atrelado à quantidade assustadora de atos inconscientes contra um mínimo de atitudes que fazemos conscientemente.</a:t>
            </a:r>
          </a:p>
        </p:txBody>
      </p:sp>
      <p:pic>
        <p:nvPicPr>
          <p:cNvPr id="4" name="Picture 2" descr="C:\Users\clera\OneDrive\Área de Trabalho\WhatsApp Image 2020-07-24 at 13.03.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2659"/>
            <a:ext cx="3892181" cy="389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48680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  <a:r>
              <a:rPr lang="pt-BR" sz="4000" dirty="0" err="1" smtClean="0">
                <a:latin typeface="Vivaldi" pitchFamily="66" charset="0"/>
              </a:rPr>
              <a:t>InConsciente</a:t>
            </a:r>
            <a:endParaRPr lang="pt-BR" sz="4000" dirty="0">
              <a:latin typeface="Vivaldi" pitchFamily="66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22629"/>
            <a:ext cx="2862006" cy="28620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22629"/>
            <a:ext cx="2862006" cy="286200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2862006" cy="286200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94" y="3879362"/>
            <a:ext cx="2862006" cy="28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3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55026"/>
            <a:ext cx="2862006" cy="28620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03" y="855026"/>
            <a:ext cx="2862006" cy="2862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86" y="3861048"/>
            <a:ext cx="2862006" cy="28620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43" y="3861048"/>
            <a:ext cx="2827736" cy="2827736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48680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pt-BR" sz="3600" dirty="0" smtClean="0">
                <a:latin typeface="Vivaldi" pitchFamily="66" charset="0"/>
              </a:rPr>
              <a:t> </a:t>
            </a:r>
            <a:r>
              <a:rPr lang="pt-BR" sz="3600" dirty="0" err="1" smtClean="0">
                <a:latin typeface="Vivaldi" pitchFamily="66" charset="0"/>
                <a:ea typeface="Verdana" pitchFamily="34" charset="0"/>
                <a:cs typeface="Tahoma" pitchFamily="34" charset="0"/>
              </a:rPr>
              <a:t>InConsciente</a:t>
            </a:r>
            <a:endParaRPr lang="pt-BR" sz="3600" dirty="0">
              <a:latin typeface="Vivaldi" pitchFamily="66" charset="0"/>
              <a:ea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23928" y="12894"/>
            <a:ext cx="5220072" cy="6845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Brush Script MT" pitchFamily="66" charset="0"/>
              </a:rPr>
              <a:t>No ano de 2018, apresentamos o espetáculo </a:t>
            </a:r>
            <a:r>
              <a:rPr lang="pt-BR" sz="3200" dirty="0" smtClean="0">
                <a:solidFill>
                  <a:schemeClr val="tx1"/>
                </a:solidFill>
                <a:latin typeface="Brush Script MT" pitchFamily="66" charset="0"/>
              </a:rPr>
              <a:t>de dança </a:t>
            </a:r>
            <a:r>
              <a:rPr lang="pt-BR" sz="3200" dirty="0">
                <a:solidFill>
                  <a:schemeClr val="tx1"/>
                </a:solidFill>
                <a:latin typeface="Brush Script MT" pitchFamily="66" charset="0"/>
              </a:rPr>
              <a:t>contemporânea com o tema Tempo. Desta apresentação participaram 180 alunos e, durante alguns meses, os alunos fizeram reflexões sobre o tempo, bem como sobre a falta dele. A ênfase foi estimular a percepção sobre como devemos valorizar cada momento, sem perder tempo algum. O processo de criação dos movimentos se deu através de todos os questionamentos inerentes à questão do tempo.</a:t>
            </a:r>
          </a:p>
        </p:txBody>
      </p:sp>
      <p:pic>
        <p:nvPicPr>
          <p:cNvPr id="7" name="Espaço Reservado para Conteúdo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7" y="1772816"/>
            <a:ext cx="3923928" cy="3138611"/>
          </a:xfrm>
        </p:spPr>
      </p:pic>
    </p:spTree>
    <p:extLst>
      <p:ext uri="{BB962C8B-B14F-4D97-AF65-F5344CB8AC3E}">
        <p14:creationId xmlns:p14="http://schemas.microsoft.com/office/powerpoint/2010/main" val="38040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48680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pt-BR" sz="3600" dirty="0" smtClean="0">
                <a:latin typeface="Vivaldi" pitchFamily="66" charset="0"/>
              </a:rPr>
              <a:t>Tempo</a:t>
            </a:r>
            <a:endParaRPr lang="pt-BR" sz="3600" dirty="0">
              <a:latin typeface="Vivaldi" pitchFamily="66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43146"/>
            <a:ext cx="2862006" cy="22892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5"/>
            <a:ext cx="2862006" cy="228921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73014"/>
            <a:ext cx="2862006" cy="228921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43146"/>
            <a:ext cx="2862006" cy="22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348</Words>
  <Application>Microsoft Office PowerPoint</Application>
  <PresentationFormat>Apresentação na tela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Rosicleri M.Rosa</vt:lpstr>
      <vt:lpstr>Apresentação do PowerPoint</vt:lpstr>
      <vt:lpstr> Ser Humano</vt:lpstr>
      <vt:lpstr> Ser Humano</vt:lpstr>
      <vt:lpstr>Apresentação do PowerPoint</vt:lpstr>
      <vt:lpstr> InConsciente</vt:lpstr>
      <vt:lpstr> InConsciente</vt:lpstr>
      <vt:lpstr>Apresentação do PowerPoint</vt:lpstr>
      <vt:lpstr>Tempo</vt:lpstr>
      <vt:lpstr>Tempo</vt:lpstr>
      <vt:lpstr>Apresentação do PowerPoint</vt:lpstr>
      <vt:lpstr>Escolhas</vt:lpstr>
      <vt:lpstr>Escolhas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Rosicleri Maria Rosa</dc:title>
  <dc:creator>Rosi Rosa</dc:creator>
  <cp:lastModifiedBy>Rosi Rosa</cp:lastModifiedBy>
  <cp:revision>38</cp:revision>
  <dcterms:created xsi:type="dcterms:W3CDTF">2020-07-18T00:17:26Z</dcterms:created>
  <dcterms:modified xsi:type="dcterms:W3CDTF">2020-07-24T16:17:33Z</dcterms:modified>
</cp:coreProperties>
</file>