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85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8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98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90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93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63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145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9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53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697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4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17D0A4-6E63-4299-9142-6689A388AF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D968B09-4055-4602-80BC-7182FD7D41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7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M88yN13Ojw9ICRqU0AOJli8_a_WuvHJv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E295B-1912-4293-BB7B-1061B134BA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chemeClr val="tx1"/>
                </a:solidFill>
                <a:latin typeface="Dubai Medium" panose="020B0604020202020204" pitchFamily="34" charset="-78"/>
                <a:cs typeface="Dubai Medium" panose="020B0604020202020204" pitchFamily="34" charset="-78"/>
              </a:rPr>
              <a:t>Projeto</a:t>
            </a:r>
            <a:r>
              <a:rPr lang="pt-BR" sz="6000" dirty="0"/>
              <a:t> </a:t>
            </a:r>
            <a:br>
              <a:rPr lang="pt-BR" dirty="0"/>
            </a:br>
            <a:br>
              <a:rPr lang="pt-BR" dirty="0"/>
            </a:br>
            <a:r>
              <a:rPr lang="pt-BR" sz="4900" b="1" dirty="0"/>
              <a:t>PASSEIOS CULTURAIS</a:t>
            </a:r>
            <a:br>
              <a:rPr lang="pt-BR" dirty="0"/>
            </a:br>
            <a:r>
              <a:rPr lang="pt-BR" sz="3200" dirty="0">
                <a:solidFill>
                  <a:schemeClr val="tx1"/>
                </a:solidFill>
              </a:rPr>
              <a:t>Acessibilidade e inclusão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5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E24AE-B842-4479-8C35-E392AA7A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O aluno Fernando registra uma das suas participações desde a saída de seu bairro até o teatro e a comemoração com os amigos.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1FD6F28-13F8-46F0-85F2-64FF01C15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496" y="2995723"/>
            <a:ext cx="3522034" cy="866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Assista ao vídeo</a:t>
            </a:r>
            <a:endParaRPr lang="pt-B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54C0D-FF3D-4E73-8B54-51B0176A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255825" cy="4601183"/>
          </a:xfrm>
        </p:spPr>
        <p:txBody>
          <a:bodyPr>
            <a:normAutofit/>
          </a:bodyPr>
          <a:lstStyle/>
          <a:p>
            <a:r>
              <a:rPr lang="pt-BR" sz="2800" b="1" dirty="0"/>
              <a:t>Peça teatral “Nem princesas, nem escravas” do Grupo Ornitorrinco – 2018.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D448EC4-FE1D-4C35-A39F-EC472302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255346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221A9-B7FF-41C7-91C6-26800FAE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/>
              <a:t>Espetáculo “Bento Batuca” no Teatro Jaraguá - 2018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7293DF3-DEB1-424F-B707-0C2865328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744279"/>
            <a:ext cx="7137092" cy="5352820"/>
          </a:xfrm>
        </p:spPr>
      </p:pic>
    </p:spTree>
    <p:extLst>
      <p:ext uri="{BB962C8B-B14F-4D97-AF65-F5344CB8AC3E}">
        <p14:creationId xmlns:p14="http://schemas.microsoft.com/office/powerpoint/2010/main" val="380181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F3C9C-5F08-4498-96B2-3F143D31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Espetáculo “Ayrton Senna – o musical” no Teatro Sérgio Cardoso – 2018.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7E375AB-F62A-4497-A96C-D14B6D6F2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38" y="765544"/>
            <a:ext cx="8612562" cy="5295014"/>
          </a:xfrm>
        </p:spPr>
      </p:pic>
    </p:spTree>
    <p:extLst>
      <p:ext uri="{BB962C8B-B14F-4D97-AF65-F5344CB8AC3E}">
        <p14:creationId xmlns:p14="http://schemas.microsoft.com/office/powerpoint/2010/main" val="12517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49D71-C95D-4B7F-95B3-A0F2EB7F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Encontro no metrô para ver a peça infantil “Alice no País das Maravilhas” – 2019.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882EB41-E69B-4CE0-AF90-C2452022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19" y="1123837"/>
            <a:ext cx="8179881" cy="4601183"/>
          </a:xfrm>
        </p:spPr>
      </p:pic>
    </p:spTree>
    <p:extLst>
      <p:ext uri="{BB962C8B-B14F-4D97-AF65-F5344CB8AC3E}">
        <p14:creationId xmlns:p14="http://schemas.microsoft.com/office/powerpoint/2010/main" val="238025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148EE-CC52-4A63-BE82-6D339775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Encontro noturno no Centro Cultural Banco do Brasil para a exposição sobre Basquiat – 2019.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3169A63-12FC-483D-AAB1-2B4E98AD6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00" y="736010"/>
            <a:ext cx="7127029" cy="5345813"/>
          </a:xfrm>
        </p:spPr>
      </p:pic>
    </p:spTree>
    <p:extLst>
      <p:ext uri="{BB962C8B-B14F-4D97-AF65-F5344CB8AC3E}">
        <p14:creationId xmlns:p14="http://schemas.microsoft.com/office/powerpoint/2010/main" val="116275862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76</TotalTime>
  <Words>110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Corbel</vt:lpstr>
      <vt:lpstr>Dubai Medium</vt:lpstr>
      <vt:lpstr>Wingdings 2</vt:lpstr>
      <vt:lpstr>Quadro</vt:lpstr>
      <vt:lpstr>Projeto   PASSEIOS CULTURAIS Acessibilidade e inclusão</vt:lpstr>
      <vt:lpstr>O aluno Fernando registra uma das suas participações desde a saída de seu bairro até o teatro e a comemoração com os amigos.</vt:lpstr>
      <vt:lpstr>Peça teatral “Nem princesas, nem escravas” do Grupo Ornitorrinco – 2018.</vt:lpstr>
      <vt:lpstr>Espetáculo “Bento Batuca” no Teatro Jaraguá - 2018</vt:lpstr>
      <vt:lpstr>Espetáculo “Ayrton Senna – o musical” no Teatro Sérgio Cardoso – 2018.</vt:lpstr>
      <vt:lpstr>Encontro no metrô para ver a peça infantil “Alice no País das Maravilhas” – 2019.</vt:lpstr>
      <vt:lpstr>Encontro noturno no Centro Cultural Banco do Brasil para a exposição sobre Basquiat – 2019.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Passeios Culturais</dc:title>
  <dc:creator>Tarcisio Vilaça Gonçalves</dc:creator>
  <cp:lastModifiedBy>Tarcisio Vilaça Gonçalves</cp:lastModifiedBy>
  <cp:revision>9</cp:revision>
  <dcterms:created xsi:type="dcterms:W3CDTF">2020-08-02T23:58:17Z</dcterms:created>
  <dcterms:modified xsi:type="dcterms:W3CDTF">2020-08-03T01:16:35Z</dcterms:modified>
</cp:coreProperties>
</file>