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  <p:sldId id="269" r:id="rId14"/>
    <p:sldId id="274" r:id="rId15"/>
    <p:sldId id="276" r:id="rId16"/>
    <p:sldId id="270" r:id="rId17"/>
    <p:sldId id="271" r:id="rId18"/>
    <p:sldId id="278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DDC29-CA2B-4325-99FF-C211CF4F5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57DB19-0BA5-4DE2-91D1-E00B48313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411E0-2941-4025-99A0-BCDBA916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6EB0C-AE0B-4D42-98C2-27EA3344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7259B-388E-4FC8-B1EE-C2F752B6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C01C4-8AD8-4154-A9ED-E97FABB6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5B5AC5-65E1-4BE8-8EE9-48DEA89E3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8A197-AF95-406D-A088-0F52A9B1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B127E-54A7-47EB-9A14-EA36037D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99B71B-FD58-4E6B-AA91-AED6C864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22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580D43-EF4B-48A4-AFEA-27CF22412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723CF3-0088-4F73-ACFD-04547759E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5D02C5-2163-403C-9194-87A8E1CF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3F482-E086-4B67-B39C-C007893E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05DE9-A67D-4929-9200-FED02BD3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63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5602-824B-4D27-97E0-5873362C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7E307-77F1-41AA-ACDA-04307FFC4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F5C03-17E0-405E-8A0F-488A68E1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5CE48-028F-4446-9256-3C547DA6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5F4A02-DE63-466C-8E58-E5F12374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7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1711-BE7E-4902-B618-691F8B56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8D028D-06B5-4F46-ADF5-1AAD97726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19820C-6043-488A-B677-88DDA35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041143-1A86-4414-9C7D-462333FA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4C024-FDAF-41E7-9835-4B9E69A7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8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D4237-1F49-4A1C-A1FD-D0B498AA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28BB4-1C32-4756-8F82-B410B6B5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548F0C-9CC8-4675-ADCF-D0A84D1F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E1C51C-6E91-4316-9077-CFF784EC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A96490-5405-4076-9A7C-911DEB6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5E6A5E-1662-4ECE-95D3-D7CD3945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6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654DD-4499-4044-9E73-8C0E0536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87FBE2-1548-46C2-8A63-E87BEC28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DD11F6-D57F-4402-A714-EE1C9FA20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DA52DE-5BC1-4D1A-8257-255122CEB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3538D0-EC88-4158-814C-DA3CAA554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6B46F7-EC32-461C-9CB2-BF84108D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50AC5F-E091-4D7C-B4FC-FD8A5BF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7E1366-3D24-430A-9B3D-D029F148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1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25A27-CB1C-4495-9D00-A9D41146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71610B-DE92-4D1D-9440-EC410192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E7DFD8-40B5-4CA5-9538-199C8F56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3B2A04-D356-4799-AEC9-2E32D526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9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E4FE5B-2728-488A-8E45-FA7C2837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4D03C6-BB00-4641-BE57-F0D9F826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52F1E-FA38-4F07-89FB-22DE0F08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41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BF393-5E3B-47B9-91CE-66C331CB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BDBE26-5837-48D9-8808-C8FB2B36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9BD9D-4F2E-46A2-A209-EC9CDA348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A1E5D-17F4-4361-8FA4-6EE3F9FF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5C3CF8-0EB9-4B01-A750-4607BB32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326CF0-E1A2-431B-A845-F73E8CCC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606AB-C935-4AB8-9A79-F0B17174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FE0349-CE7A-4EEA-89DD-01B5B126C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1D3B3F-B4F9-4944-9657-3D7AEBE94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08D780-3C89-455C-BA20-DCCE5090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B59BCF-1F8A-4BE3-89ED-3E366453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1F284E-497C-44FB-BDAC-700335D8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42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328E290-F1EE-468F-8BBF-61297C63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E7F36-DF6A-4E7F-9D15-42D4E2A0E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0E7078-A55C-4075-9CB5-D91EAF38C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A864-F635-4050-BC74-A746C5B0A66F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8BEF14-276A-41E1-BE25-852F8B9F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190A5B-C706-487B-9979-4465047D2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271D-9216-44B2-B51F-EEA608716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0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jHs68gExW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A6F5E-1ECB-4E3B-ABEB-637A2671E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4176F-3D84-415E-8BC4-702C15E6B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edifício, placar&#10;&#10;Descrição gerada automaticamente">
            <a:extLst>
              <a:ext uri="{FF2B5EF4-FFF2-40B4-BE49-F238E27FC236}">
                <a16:creationId xmlns:a16="http://schemas.microsoft.com/office/drawing/2014/main" id="{148CC928-F019-43C7-867E-F39A7348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54BEC20C-A6BD-448D-97D2-66ED05055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2359"/>
          <a:stretch/>
        </p:blipFill>
        <p:spPr>
          <a:xfrm>
            <a:off x="876300" y="809625"/>
            <a:ext cx="1045844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455EA0C-976D-4341-9112-4AF6EE68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r="760" b="2995"/>
          <a:stretch/>
        </p:blipFill>
        <p:spPr>
          <a:xfrm>
            <a:off x="876301" y="776700"/>
            <a:ext cx="10458450" cy="49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9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exto preto sobre fundo branco&#10;&#10;Descrição gerada automaticamente">
            <a:extLst>
              <a:ext uri="{FF2B5EF4-FFF2-40B4-BE49-F238E27FC236}">
                <a16:creationId xmlns:a16="http://schemas.microsoft.com/office/drawing/2014/main" id="{B86DC576-3441-4E79-BE9B-9165722C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1978" b="3124"/>
          <a:stretch/>
        </p:blipFill>
        <p:spPr>
          <a:xfrm>
            <a:off x="885825" y="766444"/>
            <a:ext cx="104108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2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8F06ADE-6066-44E8-8700-B10DEC4B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1" y="731724"/>
            <a:ext cx="10315576" cy="52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Texto preto sobre fundo branco&#10;&#10;Descrição gerada automaticamente">
            <a:extLst>
              <a:ext uri="{FF2B5EF4-FFF2-40B4-BE49-F238E27FC236}">
                <a16:creationId xmlns:a16="http://schemas.microsoft.com/office/drawing/2014/main" id="{24D104C7-77B4-4155-8946-5FF5BF86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829426"/>
            <a:ext cx="10227732" cy="519282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0975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32A8C184-7B4B-4BCB-9F52-2AE35FDF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63299"/>
            <a:ext cx="10544175" cy="4975804"/>
          </a:xfrm>
          <a:prstGeom prst="rect">
            <a:avLst/>
          </a:prstGeom>
        </p:spPr>
      </p:pic>
      <p:sp>
        <p:nvSpPr>
          <p:cNvPr id="17" name="CaixaDeTexto 16">
            <a:hlinkClick r:id="rId3"/>
            <a:extLst>
              <a:ext uri="{FF2B5EF4-FFF2-40B4-BE49-F238E27FC236}">
                <a16:creationId xmlns:a16="http://schemas.microsoft.com/office/drawing/2014/main" id="{64926652-7636-44A7-A2EC-E9868D0796A3}"/>
              </a:ext>
            </a:extLst>
          </p:cNvPr>
          <p:cNvSpPr txBox="1"/>
          <p:nvPr/>
        </p:nvSpPr>
        <p:spPr>
          <a:xfrm>
            <a:off x="8542168" y="3251201"/>
            <a:ext cx="2849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Para assistir aos vídeos, use o link:</a:t>
            </a:r>
          </a:p>
          <a:p>
            <a:r>
              <a:rPr lang="pt-BR" sz="1600" dirty="0">
                <a:solidFill>
                  <a:schemeClr val="bg1"/>
                </a:solidFill>
              </a:rPr>
              <a:t>https://youtu.be/qjHs68gExWg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56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3F12975-7504-4D82-9EDF-40AC9518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972" r="1250" b="3611"/>
          <a:stretch/>
        </p:blipFill>
        <p:spPr>
          <a:xfrm>
            <a:off x="952499" y="809626"/>
            <a:ext cx="10353675" cy="52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7FB01A0-1AF0-4311-AF6D-F2CFB0F2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/>
          <a:stretch/>
        </p:blipFill>
        <p:spPr>
          <a:xfrm>
            <a:off x="819150" y="764092"/>
            <a:ext cx="10496550" cy="53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4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Uma imagem contendo texto, jornal&#10;&#10;Descrição gerada automaticamente">
            <a:extLst>
              <a:ext uri="{FF2B5EF4-FFF2-40B4-BE49-F238E27FC236}">
                <a16:creationId xmlns:a16="http://schemas.microsoft.com/office/drawing/2014/main" id="{F6030599-C67C-497D-A090-3E13F59D3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" y="754601"/>
            <a:ext cx="10520039" cy="53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5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E94DE85-FFE0-44B6-AAAA-345DEFEF2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2265"/>
          <a:stretch/>
        </p:blipFill>
        <p:spPr>
          <a:xfrm>
            <a:off x="895350" y="768809"/>
            <a:ext cx="10439399" cy="52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5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A4E7E940-62B2-4D61-A2FB-DA67C5D8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b="1936"/>
          <a:stretch/>
        </p:blipFill>
        <p:spPr>
          <a:xfrm>
            <a:off x="935831" y="918533"/>
            <a:ext cx="10320337" cy="48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0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4F489D-3725-4D73-8E41-27D72FF5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 b="1120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3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Texto preto sobre fundo branco&#10;&#10;Descrição gerada automaticamente">
            <a:extLst>
              <a:ext uri="{FF2B5EF4-FFF2-40B4-BE49-F238E27FC236}">
                <a16:creationId xmlns:a16="http://schemas.microsoft.com/office/drawing/2014/main" id="{A03421C5-7701-4FAC-8BF7-4CE8BA9FD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b="1945"/>
          <a:stretch/>
        </p:blipFill>
        <p:spPr>
          <a:xfrm>
            <a:off x="847725" y="793448"/>
            <a:ext cx="10458450" cy="49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9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Texto preto sobre fundo branco&#10;&#10;Descrição gerada automaticamente">
            <a:extLst>
              <a:ext uri="{FF2B5EF4-FFF2-40B4-BE49-F238E27FC236}">
                <a16:creationId xmlns:a16="http://schemas.microsoft.com/office/drawing/2014/main" id="{A1B6E91A-18CF-49CE-A931-8A0E50A08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43018"/>
            <a:ext cx="10477500" cy="4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Texto preto sobre fundo branco&#10;&#10;Descrição gerada automaticamente">
            <a:extLst>
              <a:ext uri="{FF2B5EF4-FFF2-40B4-BE49-F238E27FC236}">
                <a16:creationId xmlns:a16="http://schemas.microsoft.com/office/drawing/2014/main" id="{1F70F68F-1162-4098-A1D7-50CA61AB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1805"/>
          <a:stretch/>
        </p:blipFill>
        <p:spPr>
          <a:xfrm>
            <a:off x="838200" y="748174"/>
            <a:ext cx="10515599" cy="53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22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Texto preto sobre fundo branco&#10;&#10;Descrição gerada automaticamente">
            <a:extLst>
              <a:ext uri="{FF2B5EF4-FFF2-40B4-BE49-F238E27FC236}">
                <a16:creationId xmlns:a16="http://schemas.microsoft.com/office/drawing/2014/main" id="{FBF2B262-851E-407C-A2C8-86D3E706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836716"/>
            <a:ext cx="10477499" cy="49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F4E3937-17AA-44F2-9AB2-31730DB49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7030"/>
            <a:ext cx="10487025" cy="49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633E9AF-2749-4AD8-A06C-4F8F6A7E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1563"/>
          <a:stretch/>
        </p:blipFill>
        <p:spPr>
          <a:xfrm>
            <a:off x="838200" y="813658"/>
            <a:ext cx="10506075" cy="48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2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VICENTIN DOS SANTOS</dc:creator>
  <cp:lastModifiedBy>JULIA VICENTIN DOS SANTOS</cp:lastModifiedBy>
  <cp:revision>3</cp:revision>
  <dcterms:created xsi:type="dcterms:W3CDTF">2020-07-19T22:04:05Z</dcterms:created>
  <dcterms:modified xsi:type="dcterms:W3CDTF">2020-07-19T22:35:34Z</dcterms:modified>
</cp:coreProperties>
</file>