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846F39-1526-4C52-B9A4-F01C85831AA1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144920-893C-455E-8BB7-78DCD3D9A3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1414"/>
            <a:ext cx="9072594" cy="364333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 Cor da cultura – arte africana e brasileira como gerador de cultura.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5286388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dirty="0" smtClean="0">
                <a:solidFill>
                  <a:srgbClr val="FFFFFF"/>
                </a:solidFill>
              </a:rPr>
              <a:t>Professor: Henrique de Oliveira Batistote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086096" cy="2314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000372"/>
            <a:ext cx="342902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928934"/>
            <a:ext cx="1982405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5" y="219080"/>
            <a:ext cx="1785950" cy="2381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14290"/>
            <a:ext cx="2196719" cy="292895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0" y="2428868"/>
            <a:ext cx="4071934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1400" dirty="0" smtClean="0">
                <a:solidFill>
                  <a:srgbClr val="FFFFFF"/>
                </a:solidFill>
              </a:rPr>
              <a:t>Preparação da sala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0" y="5429264"/>
            <a:ext cx="4071934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1400" dirty="0" smtClean="0">
                <a:solidFill>
                  <a:srgbClr val="FFFFFF"/>
                </a:solidFill>
              </a:rPr>
              <a:t>Mistura das cores para chegar no tom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6715140" y="3000372"/>
            <a:ext cx="4071934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1400" noProof="0" dirty="0" err="1" smtClean="0">
                <a:solidFill>
                  <a:srgbClr val="FFFFFF"/>
                </a:solidFill>
              </a:rPr>
              <a:t>Autorretrato</a:t>
            </a:r>
            <a:r>
              <a:rPr lang="pt-BR" sz="1400" noProof="0" dirty="0" smtClean="0">
                <a:solidFill>
                  <a:srgbClr val="FFFFFF"/>
                </a:solidFill>
              </a:rPr>
              <a:t> com a cor da pele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3714776" y="2428868"/>
            <a:ext cx="4071934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1400" noProof="0" dirty="0" err="1" smtClean="0">
                <a:solidFill>
                  <a:srgbClr val="FFFFFF"/>
                </a:solidFill>
              </a:rPr>
              <a:t>Autorretrato</a:t>
            </a:r>
            <a:r>
              <a:rPr lang="pt-BR" sz="1400" noProof="0" dirty="0" smtClean="0">
                <a:solidFill>
                  <a:srgbClr val="FFFFFF"/>
                </a:solidFill>
              </a:rPr>
              <a:t> com a cor da pele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643338" y="5429264"/>
            <a:ext cx="4071934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1400" dirty="0" smtClean="0">
                <a:solidFill>
                  <a:srgbClr val="FFFFFF"/>
                </a:solidFill>
              </a:rPr>
              <a:t>Escolha do material – procura do pincel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m 1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14290"/>
            <a:ext cx="1928826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14290"/>
            <a:ext cx="2035983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71810"/>
            <a:ext cx="1843086" cy="2457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m 14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214290"/>
            <a:ext cx="1982405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143248"/>
            <a:ext cx="1785950" cy="2381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m 16" descr="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7" y="3000372"/>
            <a:ext cx="187524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0" y="5429264"/>
            <a:ext cx="91440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3200" noProof="0" dirty="0" smtClean="0">
                <a:solidFill>
                  <a:srgbClr val="FFFFFF"/>
                </a:solidFill>
              </a:rPr>
              <a:t>Desenho e pintura do </a:t>
            </a:r>
            <a:r>
              <a:rPr lang="pt-BR" sz="3200" noProof="0" dirty="0" err="1" smtClean="0">
                <a:solidFill>
                  <a:srgbClr val="FFFFFF"/>
                </a:solidFill>
              </a:rPr>
              <a:t>autorretrato</a:t>
            </a:r>
            <a:r>
              <a:rPr lang="pt-BR" sz="3200" noProof="0" dirty="0" smtClean="0">
                <a:solidFill>
                  <a:srgbClr val="FFFFFF"/>
                </a:solidFill>
              </a:rPr>
              <a:t> – cores e tons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857388" cy="2476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071810"/>
            <a:ext cx="171451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28601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000504"/>
            <a:ext cx="2095515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214554"/>
            <a:ext cx="1905013" cy="1428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000504"/>
            <a:ext cx="1990845" cy="1493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4000504"/>
            <a:ext cx="2143140" cy="1607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 descr="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428604"/>
            <a:ext cx="4214842" cy="3161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0" y="5429264"/>
            <a:ext cx="91440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3200" noProof="0" dirty="0" smtClean="0">
                <a:solidFill>
                  <a:srgbClr val="FFFFFF"/>
                </a:solidFill>
              </a:rPr>
              <a:t>Desenho e pintura do </a:t>
            </a:r>
            <a:r>
              <a:rPr lang="pt-BR" sz="3200" noProof="0" dirty="0" err="1" smtClean="0">
                <a:solidFill>
                  <a:srgbClr val="FFFFFF"/>
                </a:solidFill>
              </a:rPr>
              <a:t>autorretrato</a:t>
            </a:r>
            <a:r>
              <a:rPr lang="pt-BR" sz="3200" noProof="0" dirty="0" smtClean="0">
                <a:solidFill>
                  <a:srgbClr val="FFFFFF"/>
                </a:solidFill>
              </a:rPr>
              <a:t> – cores e tons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581276" y="3357562"/>
            <a:ext cx="3633798" cy="221457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3200" dirty="0" smtClean="0">
                <a:solidFill>
                  <a:srgbClr val="FFFFFF"/>
                </a:solidFill>
              </a:rPr>
              <a:t>Grafismo Africano -  um jeito “outro” de escrever o alfabeto.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990845" cy="2243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85728"/>
            <a:ext cx="2411033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619369"/>
            <a:ext cx="2214578" cy="2952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428735"/>
            <a:ext cx="3000364" cy="3998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786050" y="142852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6600" noProof="0" dirty="0" smtClean="0">
                <a:solidFill>
                  <a:srgbClr val="FFFFFF"/>
                </a:solidFill>
              </a:rPr>
              <a:t>Berimbal</a:t>
            </a:r>
            <a:endParaRPr kumimoji="0" lang="pt-BR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2214578" cy="2952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571744"/>
            <a:ext cx="2415439" cy="3220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14290"/>
            <a:ext cx="1868119" cy="2062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142984"/>
            <a:ext cx="2214578" cy="2952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0" y="4143380"/>
            <a:ext cx="6286512" cy="1785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3200" dirty="0" smtClean="0">
                <a:solidFill>
                  <a:srgbClr val="FFFFFF"/>
                </a:solidFill>
              </a:rPr>
              <a:t>Símbolo da resistência africana no Brasil.</a:t>
            </a:r>
            <a:endParaRPr kumimoji="0" lang="pt-BR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2457448"/>
            <a:ext cx="8929718" cy="685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noProof="0" dirty="0" smtClean="0">
                <a:solidFill>
                  <a:srgbClr val="FFFFFF"/>
                </a:solidFill>
              </a:rPr>
              <a:t>Atabaque ou conga: instrumento musical de percussão afro-brasileira. </a:t>
            </a:r>
            <a:endParaRPr kumimoji="0" lang="pt-BR" sz="2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1593053" cy="2124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286124"/>
            <a:ext cx="1784165" cy="23788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286124"/>
            <a:ext cx="1832400" cy="24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52"/>
            <a:ext cx="2857488" cy="2143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 descr="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500438"/>
            <a:ext cx="2952771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85728"/>
            <a:ext cx="2762238" cy="2071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14282" y="457184"/>
            <a:ext cx="2071702" cy="75723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4400" noProof="0" dirty="0" smtClean="0">
                <a:solidFill>
                  <a:srgbClr val="FFFFFF"/>
                </a:solidFill>
              </a:rPr>
              <a:t>A Roda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786058"/>
            <a:ext cx="2189890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14290"/>
            <a:ext cx="2961478" cy="2219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786190"/>
            <a:ext cx="2237730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07278"/>
            <a:ext cx="2643206" cy="30788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 descr="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214422"/>
            <a:ext cx="2143140" cy="3810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270249"/>
            <a:ext cx="928694" cy="1651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3429000"/>
            <a:ext cx="1309914" cy="2328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Data: 01/10/2019 até 14/12/2019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6172200"/>
            <a:ext cx="2214546" cy="400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Ed.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Infantil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5457844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600" dirty="0" smtClean="0">
                <a:solidFill>
                  <a:srgbClr val="FFFFFF"/>
                </a:solidFill>
              </a:rPr>
              <a:t>Professor: Henrique de Oliveira Batistote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2214554"/>
            <a:ext cx="9144000" cy="9715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4800" noProof="0" dirty="0" smtClean="0">
                <a:solidFill>
                  <a:srgbClr val="FFFFFF"/>
                </a:solidFill>
              </a:rPr>
              <a:t>Escola Municipal </a:t>
            </a:r>
            <a:r>
              <a:rPr lang="pt-BR" sz="4800" noProof="0" dirty="0" err="1" smtClean="0">
                <a:solidFill>
                  <a:srgbClr val="FFFFFF"/>
                </a:solidFill>
              </a:rPr>
              <a:t>Profª</a:t>
            </a:r>
            <a:r>
              <a:rPr lang="pt-BR" sz="4800" noProof="0" dirty="0" smtClean="0">
                <a:solidFill>
                  <a:srgbClr val="FFFFFF"/>
                </a:solidFill>
              </a:rPr>
              <a:t>. Maria Regina de Vasconcelos Galvão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4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Campo</a:t>
            </a:r>
            <a:r>
              <a:rPr kumimoji="0" lang="pt-BR" sz="48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Grande – MS.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</TotalTime>
  <Words>192</Words>
  <Application>Microsoft Office PowerPoint</Application>
  <PresentationFormat>Apresentação na tela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Mediano</vt:lpstr>
      <vt:lpstr>A Cor da cultura – arte africana e brasileira como gerador de cultura.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Cor da cultura – arte africana e brasileira como gerador de cultura.</dc:title>
  <dc:creator>Lenovo</dc:creator>
  <cp:lastModifiedBy>Lenovo</cp:lastModifiedBy>
  <cp:revision>23</cp:revision>
  <dcterms:created xsi:type="dcterms:W3CDTF">2020-07-15T13:12:10Z</dcterms:created>
  <dcterms:modified xsi:type="dcterms:W3CDTF">2020-07-22T15:42:52Z</dcterms:modified>
</cp:coreProperties>
</file>