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334" r:id="rId2"/>
    <p:sldId id="295" r:id="rId3"/>
    <p:sldId id="302" r:id="rId4"/>
    <p:sldId id="304" r:id="rId5"/>
    <p:sldId id="306" r:id="rId6"/>
    <p:sldId id="308" r:id="rId7"/>
    <p:sldId id="311" r:id="rId8"/>
    <p:sldId id="312" r:id="rId9"/>
    <p:sldId id="315" r:id="rId10"/>
    <p:sldId id="316" r:id="rId11"/>
    <p:sldId id="318" r:id="rId12"/>
    <p:sldId id="322" r:id="rId13"/>
    <p:sldId id="323" r:id="rId14"/>
    <p:sldId id="324" r:id="rId15"/>
    <p:sldId id="333" r:id="rId16"/>
    <p:sldId id="330" r:id="rId17"/>
    <p:sldId id="327" r:id="rId18"/>
    <p:sldId id="328" r:id="rId19"/>
    <p:sldId id="329" r:id="rId20"/>
    <p:sldId id="331" r:id="rId21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7623FB-2B50-489C-9873-92FB5B5E21F6}" v="1" dt="2020-07-31T17:12:26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fernandes" userId="d30c4253970505ce" providerId="LiveId" clId="{AC7623FB-2B50-489C-9873-92FB5B5E21F6}"/>
    <pc:docChg chg="custSel mod addSld delSld modSld">
      <pc:chgData name="gabriele fernandes" userId="d30c4253970505ce" providerId="LiveId" clId="{AC7623FB-2B50-489C-9873-92FB5B5E21F6}" dt="2020-07-31T17:15:15.257" v="151" actId="20577"/>
      <pc:docMkLst>
        <pc:docMk/>
      </pc:docMkLst>
      <pc:sldChg chg="del">
        <pc:chgData name="gabriele fernandes" userId="d30c4253970505ce" providerId="LiveId" clId="{AC7623FB-2B50-489C-9873-92FB5B5E21F6}" dt="2020-07-31T17:10:22.453" v="135" actId="2696"/>
        <pc:sldMkLst>
          <pc:docMk/>
          <pc:sldMk cId="3894272828" sldId="256"/>
        </pc:sldMkLst>
      </pc:sldChg>
      <pc:sldChg chg="addSp delSp modSp new mod setBg setClrOvrMap">
        <pc:chgData name="gabriele fernandes" userId="d30c4253970505ce" providerId="LiveId" clId="{AC7623FB-2B50-489C-9873-92FB5B5E21F6}" dt="2020-07-31T17:15:15.257" v="151" actId="20577"/>
        <pc:sldMkLst>
          <pc:docMk/>
          <pc:sldMk cId="2311037720" sldId="334"/>
        </pc:sldMkLst>
        <pc:spChg chg="mod ord">
          <ac:chgData name="gabriele fernandes" userId="d30c4253970505ce" providerId="LiveId" clId="{AC7623FB-2B50-489C-9873-92FB5B5E21F6}" dt="2020-07-31T17:15:15.257" v="151" actId="20577"/>
          <ac:spMkLst>
            <pc:docMk/>
            <pc:sldMk cId="2311037720" sldId="334"/>
            <ac:spMk id="2" creationId="{9B6F598C-42D1-47B3-953C-36ADD6E99DD8}"/>
          </ac:spMkLst>
        </pc:spChg>
        <pc:spChg chg="add del">
          <ac:chgData name="gabriele fernandes" userId="d30c4253970505ce" providerId="LiveId" clId="{AC7623FB-2B50-489C-9873-92FB5B5E21F6}" dt="2020-07-31T17:13:11.402" v="141" actId="26606"/>
          <ac:spMkLst>
            <pc:docMk/>
            <pc:sldMk cId="2311037720" sldId="334"/>
            <ac:spMk id="9" creationId="{71B2258F-86CA-4D4D-8270-BC05FCDEBFB3}"/>
          </ac:spMkLst>
        </pc:spChg>
        <pc:spChg chg="add">
          <ac:chgData name="gabriele fernandes" userId="d30c4253970505ce" providerId="LiveId" clId="{AC7623FB-2B50-489C-9873-92FB5B5E21F6}" dt="2020-07-31T17:13:11.402" v="141" actId="26606"/>
          <ac:spMkLst>
            <pc:docMk/>
            <pc:sldMk cId="2311037720" sldId="334"/>
            <ac:spMk id="14" creationId="{55666830-9A19-4E01-8505-D6C7F9AC5665}"/>
          </ac:spMkLst>
        </pc:spChg>
        <pc:spChg chg="add">
          <ac:chgData name="gabriele fernandes" userId="d30c4253970505ce" providerId="LiveId" clId="{AC7623FB-2B50-489C-9873-92FB5B5E21F6}" dt="2020-07-31T17:13:11.402" v="141" actId="26606"/>
          <ac:spMkLst>
            <pc:docMk/>
            <pc:sldMk cId="2311037720" sldId="334"/>
            <ac:spMk id="16" creationId="{AE9FC877-7FB6-4D22-9988-35420644E202}"/>
          </ac:spMkLst>
        </pc:spChg>
        <pc:spChg chg="add">
          <ac:chgData name="gabriele fernandes" userId="d30c4253970505ce" providerId="LiveId" clId="{AC7623FB-2B50-489C-9873-92FB5B5E21F6}" dt="2020-07-31T17:13:11.402" v="141" actId="26606"/>
          <ac:spMkLst>
            <pc:docMk/>
            <pc:sldMk cId="2311037720" sldId="334"/>
            <ac:spMk id="18" creationId="{E41809D1-F12E-46BB-B804-5F209D325E8B}"/>
          </ac:spMkLst>
        </pc:spChg>
        <pc:spChg chg="add">
          <ac:chgData name="gabriele fernandes" userId="d30c4253970505ce" providerId="LiveId" clId="{AC7623FB-2B50-489C-9873-92FB5B5E21F6}" dt="2020-07-31T17:13:11.402" v="141" actId="26606"/>
          <ac:spMkLst>
            <pc:docMk/>
            <pc:sldMk cId="2311037720" sldId="334"/>
            <ac:spMk id="20" creationId="{AF2F604E-43BE-4DC3-B983-E071523364F8}"/>
          </ac:spMkLst>
        </pc:spChg>
        <pc:spChg chg="add">
          <ac:chgData name="gabriele fernandes" userId="d30c4253970505ce" providerId="LiveId" clId="{AC7623FB-2B50-489C-9873-92FB5B5E21F6}" dt="2020-07-31T17:13:11.402" v="141" actId="26606"/>
          <ac:spMkLst>
            <pc:docMk/>
            <pc:sldMk cId="2311037720" sldId="334"/>
            <ac:spMk id="22" creationId="{08C9B587-E65E-4B52-B37C-ABEBB6E87928}"/>
          </ac:spMkLst>
        </pc:spChg>
        <pc:picChg chg="add mod">
          <ac:chgData name="gabriele fernandes" userId="d30c4253970505ce" providerId="LiveId" clId="{AC7623FB-2B50-489C-9873-92FB5B5E21F6}" dt="2020-07-31T17:13:11.402" v="141" actId="26606"/>
          <ac:picMkLst>
            <pc:docMk/>
            <pc:sldMk cId="2311037720" sldId="334"/>
            <ac:picMk id="4" creationId="{F7555875-749A-4BA5-9733-D8838C81518F}"/>
          </ac:picMkLst>
        </pc:picChg>
      </pc:sldChg>
      <pc:sldChg chg="modSp new del mod">
        <pc:chgData name="gabriele fernandes" userId="d30c4253970505ce" providerId="LiveId" clId="{AC7623FB-2B50-489C-9873-92FB5B5E21F6}" dt="2020-07-31T17:07:19.647" v="4" actId="2696"/>
        <pc:sldMkLst>
          <pc:docMk/>
          <pc:sldMk cId="3802879025" sldId="334"/>
        </pc:sldMkLst>
        <pc:spChg chg="mod">
          <ac:chgData name="gabriele fernandes" userId="d30c4253970505ce" providerId="LiveId" clId="{AC7623FB-2B50-489C-9873-92FB5B5E21F6}" dt="2020-07-31T17:06:55.786" v="3" actId="27636"/>
          <ac:spMkLst>
            <pc:docMk/>
            <pc:sldMk cId="3802879025" sldId="334"/>
            <ac:spMk id="2" creationId="{ABA891E8-6FA7-404E-9302-AFE4285CC4C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D40C4-3FEF-44AE-95F3-0D0CE343D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DB68FB-A4B6-44C2-8696-6E4D80B62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8D2AE8-1650-4F03-B8A4-4F046C21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F7AA-54F1-41D0-8D1B-1D46265DEDE0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29BFAF-1269-4AA7-98F5-34BE8E32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017E27-E7BC-4CFF-890F-6BEEA4B7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9285-05BD-4B7E-A6F7-44775823C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5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F440A-A1A4-48E9-9AA7-48B6B208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90EBFA-4C68-4300-8BFE-A96F55588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8980F2-3E95-4877-B268-A185CA01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F7AA-54F1-41D0-8D1B-1D46265DEDE0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52D1ED-44DA-488C-B992-C1CC3076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3E0414-C882-4ED6-A255-1F25B5B4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9285-05BD-4B7E-A6F7-44775823C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25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F272ED-8840-4B41-B08A-E3F6662C4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3E581F3-4CFB-4D26-BB6E-764053BC7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B4EF59-6DA5-4BF8-A1CA-16128982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F7AA-54F1-41D0-8D1B-1D46265DEDE0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F04194-0688-4E52-84EB-0DA4B0F4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9ED5C4-9A62-4B90-B29C-C723FD6B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9285-05BD-4B7E-A6F7-44775823C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81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A6F10-50CA-4825-A58E-BB2B776F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46B274-E682-4C71-AD2F-A043C27CB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DDF2D9-7520-4B8E-852D-CA853662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F7AA-54F1-41D0-8D1B-1D46265DEDE0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105E91-22A2-4360-9BA6-4F83FD30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95CD99-1E29-4C78-AF65-BF5E14F4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9285-05BD-4B7E-A6F7-44775823C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48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5C8F8-9ECB-435A-B53F-D865B7F9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B9BFBC-4325-46A1-A5DB-9176CC084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B97D23-B2F5-44A1-AC66-32D2591B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F7AA-54F1-41D0-8D1B-1D46265DEDE0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FAEFE9-754E-4814-93E6-C826F64D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2A8236-D052-4242-B7F6-14AB5DBB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9285-05BD-4B7E-A6F7-44775823C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85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0A0D6-5496-465F-8799-9A6863E4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D2C82C-E98F-4BC6-A156-5E7346C0A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A92B68-AD8D-4C2A-B672-7BE5A7140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88D3B3-1A3F-4710-A3FF-67BADB33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F7AA-54F1-41D0-8D1B-1D46265DEDE0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EDCDF7-8C52-4A8B-8299-8A117BD4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ED5985-279F-40DF-9BDF-2E93F300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9285-05BD-4B7E-A6F7-44775823C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8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B9D37-E27E-42C5-B504-E0A7212A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9EDB5C-A14B-490E-A58B-2A102BFAB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717C1C-C3EE-45A7-AE7B-98AD6E38B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A523DF2-4475-4D67-8031-371B4BEF8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72C3FD9-C369-4EDF-92F2-D7D9835EE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E47B94B-7AA9-42C8-92D5-03C96D24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F7AA-54F1-41D0-8D1B-1D46265DEDE0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5072B2-59C3-4938-B18C-C3494878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8FE2A1-419D-453B-9F4A-657BD3FA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9285-05BD-4B7E-A6F7-44775823C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56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6AF7B-E1F0-4F3F-A5FD-6969C21B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59CCCC-0432-4CC3-9FB3-AAF3DFA7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F7AA-54F1-41D0-8D1B-1D46265DEDE0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65C6CB-38C0-4E70-8DF0-4AC61D29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130E93-A677-4C17-AADA-AAA40D16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9285-05BD-4B7E-A6F7-44775823C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4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BE404D1-6E97-4040-925A-213C4EDC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F7AA-54F1-41D0-8D1B-1D46265DEDE0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B1A7939-8E26-428F-A68A-22451925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DEA7B4-7A8A-4B36-AB75-EF4BCAF8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9285-05BD-4B7E-A6F7-44775823C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10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D1D68-E0AE-4DF0-8F0C-E8E262FA7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CE009E-C192-4920-9289-2D1C1325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0404A0-5A4A-4CDC-B33A-A46B06953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7346EA-F65C-446D-A5C0-96870625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F7AA-54F1-41D0-8D1B-1D46265DEDE0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3BD213-EB6F-47B9-89E2-55B3E8D42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964CA8-0AA7-48C2-A5A4-BF5B2CC1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9285-05BD-4B7E-A6F7-44775823C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70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06F7F-DF83-4C72-8F74-EFA71650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0071D94-8B39-40AC-B06D-56DD839ED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4E0B44-0C5D-42A3-A1B6-4F6EADE85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512646-EDDE-44A7-8A0B-0BEA6780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F7AA-54F1-41D0-8D1B-1D46265DEDE0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8DE3BE-7838-4209-8BA1-0D1FE638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18704F-2999-461F-B599-3360A296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9285-05BD-4B7E-A6F7-44775823C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43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BC7CC7-F1C3-410C-86CF-92964155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53625B-0BEB-4BFF-9C2B-B1F0D728D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D24ABE-7A52-4369-A19B-ED82F598B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7F7AA-54F1-41D0-8D1B-1D46265DEDE0}" type="datetimeFigureOut">
              <a:rPr lang="pt-BR" smtClean="0"/>
              <a:t>31/07/2020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B01FA7-3B6F-4C35-8648-84DB7398C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568AE4-5D6F-4089-8BE5-B11AE539B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69285-05BD-4B7E-A6F7-44775823C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51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ao ar livre, pessoa, criança, jovem&#10;&#10;Descrição gerada automaticamente">
            <a:extLst>
              <a:ext uri="{FF2B5EF4-FFF2-40B4-BE49-F238E27FC236}">
                <a16:creationId xmlns:a16="http://schemas.microsoft.com/office/drawing/2014/main" id="{F7555875-749A-4BA5-9733-D8838C8151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2"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6F598C-42D1-47B3-953C-36ADD6E9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53" y="771988"/>
            <a:ext cx="4176463" cy="34428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400" dirty="0"/>
              <a:t>TURMA JOÃO-DE-BARRO: GRANDES CONSTRUTORES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CRECHE E PRÉ-ESCOLA USP</a:t>
            </a:r>
            <a:br>
              <a:rPr lang="en-US" sz="2400" dirty="0"/>
            </a:br>
            <a:r>
              <a:rPr lang="en-US" sz="2400" dirty="0"/>
              <a:t>SÃO CARLOS- 2018/2019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037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casa joao\WhatsApp Image 2018-07-10 at 13.47.49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1" y="1564098"/>
            <a:ext cx="3632458" cy="47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J:\casa joao\WhatsApp Image 2018-07-10 at 13.47.50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28126" r="11805" b="6742"/>
          <a:stretch/>
        </p:blipFill>
        <p:spPr bwMode="auto">
          <a:xfrm>
            <a:off x="4788025" y="1556791"/>
            <a:ext cx="3600400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J:\casa joao\WhatsApp Image 2018-07-10 at 13.47.50 (4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2"/>
          <a:stretch/>
        </p:blipFill>
        <p:spPr bwMode="auto">
          <a:xfrm>
            <a:off x="4788025" y="4005064"/>
            <a:ext cx="3600400" cy="230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5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CONSTRUÇÃO DO ALICERCE COM BLOCOS DE CONCRETO</a:t>
            </a:r>
          </a:p>
        </p:txBody>
      </p:sp>
    </p:spTree>
    <p:extLst>
      <p:ext uri="{BB962C8B-B14F-4D97-AF65-F5344CB8AC3E}">
        <p14:creationId xmlns:p14="http://schemas.microsoft.com/office/powerpoint/2010/main" val="118895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J:\casa joao\WhatsApp Image 2018-08-20 at 15.16.19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33" b="17333"/>
          <a:stretch/>
        </p:blipFill>
        <p:spPr bwMode="auto">
          <a:xfrm>
            <a:off x="4788025" y="1088740"/>
            <a:ext cx="3600399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J:\casa joao\WhatsApp Image 2018-08-20 at 15.16.22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"/>
          <a:stretch/>
        </p:blipFill>
        <p:spPr bwMode="auto">
          <a:xfrm>
            <a:off x="683568" y="1556421"/>
            <a:ext cx="3624838" cy="475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J:\casa joao\WhatsApp Image 2018-08-20 at 15.15.06 (1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8"/>
          <a:stretch/>
        </p:blipFill>
        <p:spPr bwMode="auto">
          <a:xfrm>
            <a:off x="4795688" y="4010125"/>
            <a:ext cx="3624837" cy="229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5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ESTRUTURAÇÃO DA TRAMA DE BAMBU</a:t>
            </a:r>
          </a:p>
        </p:txBody>
      </p:sp>
    </p:spTree>
    <p:extLst>
      <p:ext uri="{BB962C8B-B14F-4D97-AF65-F5344CB8AC3E}">
        <p14:creationId xmlns:p14="http://schemas.microsoft.com/office/powerpoint/2010/main" val="303087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casa joao\20180929_1006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9"/>
          <a:stretch/>
        </p:blipFill>
        <p:spPr bwMode="auto">
          <a:xfrm>
            <a:off x="4788025" y="1556421"/>
            <a:ext cx="3600399" cy="223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:\barreamento\IMG-20180930-WA00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1"/>
          <a:stretch/>
        </p:blipFill>
        <p:spPr bwMode="auto">
          <a:xfrm>
            <a:off x="2759581" y="4043975"/>
            <a:ext cx="3624837" cy="229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4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PREPARANDO A MASSA: BARRO + PALHA</a:t>
            </a:r>
          </a:p>
        </p:txBody>
      </p:sp>
      <p:pic>
        <p:nvPicPr>
          <p:cNvPr id="9" name="Picture 2" descr="J:\casa joao\20180929_1006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9"/>
          <a:stretch/>
        </p:blipFill>
        <p:spPr bwMode="auto">
          <a:xfrm>
            <a:off x="683175" y="1556421"/>
            <a:ext cx="3600399" cy="223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J:\fotos faltam\IMG-20180929-WA01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4"/>
          <a:stretch/>
        </p:blipFill>
        <p:spPr bwMode="auto">
          <a:xfrm>
            <a:off x="690836" y="1556792"/>
            <a:ext cx="3592737" cy="22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J:\fotos faltam\IMG-20180930-WA00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2"/>
          <a:stretch/>
        </p:blipFill>
        <p:spPr bwMode="auto">
          <a:xfrm>
            <a:off x="4817102" y="1528112"/>
            <a:ext cx="3643330" cy="482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:\fotos faltam\IMG-20180929-WA00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28" y="1519437"/>
            <a:ext cx="3585342" cy="47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4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BARREAMENTO</a:t>
            </a:r>
          </a:p>
        </p:txBody>
      </p:sp>
    </p:spTree>
    <p:extLst>
      <p:ext uri="{BB962C8B-B14F-4D97-AF65-F5344CB8AC3E}">
        <p14:creationId xmlns:p14="http://schemas.microsoft.com/office/powerpoint/2010/main" val="4187797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:\casa joao\IMG-20180929-WA0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51" y="1528112"/>
            <a:ext cx="3578835" cy="477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:\barreamento\IMG-20180929-WA0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19" y="1528112"/>
            <a:ext cx="3621534" cy="48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4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RESULTADO  </a:t>
            </a:r>
          </a:p>
        </p:txBody>
      </p:sp>
    </p:spTree>
    <p:extLst>
      <p:ext uri="{BB962C8B-B14F-4D97-AF65-F5344CB8AC3E}">
        <p14:creationId xmlns:p14="http://schemas.microsoft.com/office/powerpoint/2010/main" val="93017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barreamento\WhatsApp Image 2018-10-05 at 16.46.08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9" y="1556421"/>
            <a:ext cx="3607423" cy="225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J:\casa joao\WhatsApp Image 2018-10-05 at 16.46.07 (3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9"/>
          <a:stretch/>
        </p:blipFill>
        <p:spPr bwMode="auto">
          <a:xfrm>
            <a:off x="683175" y="4100756"/>
            <a:ext cx="3598183" cy="22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J:\casa joao\WhatsApp Image 2019-02-14 at 06.44.1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562272"/>
            <a:ext cx="3610153" cy="48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5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DESABAMENTO: </a:t>
            </a:r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RESOLUÇÃO DOS PROBLEMAS E ÍNÍCIO DE UMA NOVA CONSTRUÇÃO</a:t>
            </a:r>
            <a:endParaRPr lang="pt-BR" sz="1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965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fotos faltam\WhatsApp Image 2018-10-05 at 16.48.3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8659" r="-188" b="9707"/>
          <a:stretch/>
        </p:blipFill>
        <p:spPr bwMode="auto">
          <a:xfrm>
            <a:off x="698188" y="1556792"/>
            <a:ext cx="7762244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3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DESENHOS DA TURMA PROPONDO SOLUÇÕES PARA O DESABAMENTO</a:t>
            </a:r>
          </a:p>
        </p:txBody>
      </p:sp>
    </p:spTree>
    <p:extLst>
      <p:ext uri="{BB962C8B-B14F-4D97-AF65-F5344CB8AC3E}">
        <p14:creationId xmlns:p14="http://schemas.microsoft.com/office/powerpoint/2010/main" val="3590752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J:\casa joao\WhatsApp Image 2019-02-14 at 06.44.09 (2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1" t="-598" r="12165" b="598"/>
          <a:stretch/>
        </p:blipFill>
        <p:spPr bwMode="auto">
          <a:xfrm>
            <a:off x="683568" y="1503907"/>
            <a:ext cx="3600400" cy="48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J:\casa joao\WhatsApp Image 2019-02-14 at 06.44.0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83" y="1528113"/>
            <a:ext cx="3636177" cy="48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4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AMARRAÇÃO E ESTRUTURAÇÃO MAIS REFORÇADAS </a:t>
            </a:r>
          </a:p>
        </p:txBody>
      </p:sp>
    </p:spTree>
    <p:extLst>
      <p:ext uri="{BB962C8B-B14F-4D97-AF65-F5344CB8AC3E}">
        <p14:creationId xmlns:p14="http://schemas.microsoft.com/office/powerpoint/2010/main" val="12263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:\casa joao\WhatsApp Image 2018-11-21 at 07.05.45 (10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3907"/>
            <a:ext cx="3600400" cy="48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:\barreamento 2019\WhatsApp Image 2019-04-15 at 07.21.26 (16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4"/>
          <a:stretch/>
        </p:blipFill>
        <p:spPr bwMode="auto">
          <a:xfrm>
            <a:off x="4820583" y="1484784"/>
            <a:ext cx="3636177" cy="48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4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NOVO BARREAMENTO</a:t>
            </a:r>
          </a:p>
        </p:txBody>
      </p:sp>
    </p:spTree>
    <p:extLst>
      <p:ext uri="{BB962C8B-B14F-4D97-AF65-F5344CB8AC3E}">
        <p14:creationId xmlns:p14="http://schemas.microsoft.com/office/powerpoint/2010/main" val="1411439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barreamento 2019\WhatsApp Image 2019-04-15 at 07.21.26 (7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6" b="15384"/>
          <a:stretch/>
        </p:blipFill>
        <p:spPr bwMode="auto">
          <a:xfrm>
            <a:off x="683568" y="1484784"/>
            <a:ext cx="3589071" cy="489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J:\casa joao\WhatsApp Image 2018-11-27 at 14.27.59 (3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5" t="-493" r="19782" b="493"/>
          <a:stretch/>
        </p:blipFill>
        <p:spPr bwMode="auto">
          <a:xfrm>
            <a:off x="4788024" y="1484784"/>
            <a:ext cx="367240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4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RESULTADO FINAL</a:t>
            </a:r>
          </a:p>
        </p:txBody>
      </p:sp>
    </p:spTree>
    <p:extLst>
      <p:ext uri="{BB962C8B-B14F-4D97-AF65-F5344CB8AC3E}">
        <p14:creationId xmlns:p14="http://schemas.microsoft.com/office/powerpoint/2010/main" val="283875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fotos faltam\WhatsApp Image 2018-02-05 at 15.42.09 (3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6424" r="43175"/>
          <a:stretch/>
        </p:blipFill>
        <p:spPr bwMode="auto">
          <a:xfrm>
            <a:off x="4860032" y="1556792"/>
            <a:ext cx="3600400" cy="47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fotos faltam\WhatsApp Image 2018-02-05 at 15.41.42 (2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9" r="-4086"/>
          <a:stretch/>
        </p:blipFill>
        <p:spPr bwMode="auto">
          <a:xfrm>
            <a:off x="683568" y="1556792"/>
            <a:ext cx="3707904" cy="47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4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QUESTÃO DE PESQUISA : DESCOBRINDO AS ETAPAS DE UMA CONSTRUÇÃO</a:t>
            </a:r>
          </a:p>
        </p:txBody>
      </p:sp>
    </p:spTree>
    <p:extLst>
      <p:ext uri="{BB962C8B-B14F-4D97-AF65-F5344CB8AC3E}">
        <p14:creationId xmlns:p14="http://schemas.microsoft.com/office/powerpoint/2010/main" val="3493515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casa joao\WhatsApp Image 2019-04-08 at 20.04.34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4"/>
          <a:stretch/>
        </p:blipFill>
        <p:spPr bwMode="auto">
          <a:xfrm>
            <a:off x="695269" y="1556791"/>
            <a:ext cx="7765163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3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TRABALHO EM EQUIPE FINALIZADO COM ÊXITO</a:t>
            </a:r>
          </a:p>
        </p:txBody>
      </p:sp>
    </p:spTree>
    <p:extLst>
      <p:ext uri="{BB962C8B-B14F-4D97-AF65-F5344CB8AC3E}">
        <p14:creationId xmlns:p14="http://schemas.microsoft.com/office/powerpoint/2010/main" val="167308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casa joao\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27344"/>
            <a:ext cx="3600400" cy="480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J:\casa joao\WhatsApp Image 2018-02-26 at 20.47.08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7" y="1556792"/>
            <a:ext cx="3576542" cy="47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4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INVESTIGANDO GRANDES CONSTRUTORES E OBSERVANDO A NATUREZA</a:t>
            </a:r>
          </a:p>
        </p:txBody>
      </p:sp>
    </p:spTree>
    <p:extLst>
      <p:ext uri="{BB962C8B-B14F-4D97-AF65-F5344CB8AC3E}">
        <p14:creationId xmlns:p14="http://schemas.microsoft.com/office/powerpoint/2010/main" val="180363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:\casa joao\WhatsApp Image 2018-02-26 at 20.47.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1564103"/>
            <a:ext cx="3580171" cy="47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3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DIVERSAS FONTES DE INVESTIGAÇÃO</a:t>
            </a:r>
          </a:p>
        </p:txBody>
      </p:sp>
      <p:pic>
        <p:nvPicPr>
          <p:cNvPr id="6" name="Picture 3" descr="J:\casa joao\WhatsApp Image 2018-02-26 at 20.47.12 (2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17145"/>
          <a:stretch/>
        </p:blipFill>
        <p:spPr bwMode="auto">
          <a:xfrm>
            <a:off x="4796867" y="1564102"/>
            <a:ext cx="3582000" cy="22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J:\casa joao\WhatsApp Image 2018-03-12 at 15.09.57 (3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" b="9585"/>
          <a:stretch/>
        </p:blipFill>
        <p:spPr bwMode="auto">
          <a:xfrm>
            <a:off x="4796867" y="3973760"/>
            <a:ext cx="3582000" cy="236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80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J:\casa joao\WhatsApp Image 2018-02-28 at 10.41.12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34" y="1546924"/>
            <a:ext cx="3602098" cy="480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:\casa joao\WhatsApp Image 2018-02-28 at 10.41.11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0" y="1546923"/>
            <a:ext cx="3563517" cy="480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4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ESTUDO DO CORPO: ANALISANDO A ESCALA HUMANA</a:t>
            </a:r>
          </a:p>
        </p:txBody>
      </p:sp>
    </p:spTree>
    <p:extLst>
      <p:ext uri="{BB962C8B-B14F-4D97-AF65-F5344CB8AC3E}">
        <p14:creationId xmlns:p14="http://schemas.microsoft.com/office/powerpoint/2010/main" val="74213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casa joao\DSC062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10488"/>
          <a:stretch/>
        </p:blipFill>
        <p:spPr bwMode="auto">
          <a:xfrm>
            <a:off x="712810" y="1564102"/>
            <a:ext cx="7768810" cy="47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3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REFERÊNCIAS PROJETUAIS: VISITA AO HABIS</a:t>
            </a:r>
          </a:p>
        </p:txBody>
      </p:sp>
    </p:spTree>
    <p:extLst>
      <p:ext uri="{BB962C8B-B14F-4D97-AF65-F5344CB8AC3E}">
        <p14:creationId xmlns:p14="http://schemas.microsoft.com/office/powerpoint/2010/main" val="256466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J:\casa joao\WhatsApp Image 2018-05-24 at 16.38.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89" y="1546921"/>
            <a:ext cx="3583502" cy="477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:\casa joao\WhatsApp Image 2018-05-24 at 16.38.1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7" y="1501859"/>
            <a:ext cx="3617299" cy="48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4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MEDIÇÃO USANDO A ESCALA HUMANA</a:t>
            </a:r>
          </a:p>
        </p:txBody>
      </p:sp>
    </p:spTree>
    <p:extLst>
      <p:ext uri="{BB962C8B-B14F-4D97-AF65-F5344CB8AC3E}">
        <p14:creationId xmlns:p14="http://schemas.microsoft.com/office/powerpoint/2010/main" val="238291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J:\casa joao\WhatsApp Image 2018-05-24 at 16.38.08 (3) - Cópia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3"/>
          <a:stretch/>
        </p:blipFill>
        <p:spPr bwMode="auto">
          <a:xfrm>
            <a:off x="4788024" y="1564101"/>
            <a:ext cx="3590843" cy="22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:\casa joao\WhatsApp Image 2018-05-24 at 16.38.09 (1) - Cópia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8"/>
          <a:stretch/>
        </p:blipFill>
        <p:spPr bwMode="auto">
          <a:xfrm>
            <a:off x="4796866" y="4005064"/>
            <a:ext cx="3582001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J:\casa joao\WhatsApp Image 2018-04-12 at 16.44.35 (2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6" b="31356"/>
          <a:stretch/>
        </p:blipFill>
        <p:spPr bwMode="auto">
          <a:xfrm>
            <a:off x="683566" y="1564102"/>
            <a:ext cx="3600402" cy="474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5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DEFINIÇÃO E MARCAÇÃO DA PLANTA BAIXA</a:t>
            </a:r>
          </a:p>
        </p:txBody>
      </p:sp>
      <p:pic>
        <p:nvPicPr>
          <p:cNvPr id="6" name="Picture 3" descr="J:\casa joao\WhatsApp Image 2018-05-24 at 16.38.12 (1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508782"/>
            <a:ext cx="3600402" cy="48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2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J:\casa joao\WhatsApp Image 2018-07-02 at 16.39.4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1508783"/>
            <a:ext cx="3600402" cy="480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J:\casa joao\WhatsApp Image 2018-07-02 at 16.13.01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6" r="6861" b="35816"/>
          <a:stretch/>
        </p:blipFill>
        <p:spPr bwMode="auto">
          <a:xfrm>
            <a:off x="4791399" y="1564098"/>
            <a:ext cx="3597025" cy="222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J:\casa joao\WhatsApp Image 2018-07-02 at 16.13.00 (3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8" t="13994" r="1"/>
          <a:stretch/>
        </p:blipFill>
        <p:spPr bwMode="auto">
          <a:xfrm>
            <a:off x="4788024" y="4005064"/>
            <a:ext cx="3600400" cy="23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0080"/>
          </a:xfrm>
          <a:blipFill>
            <a:blip r:embed="rId5"/>
            <a:tile tx="0" ty="0" sx="100000" sy="100000" flip="none" algn="tl"/>
          </a:blipFill>
          <a:ln w="28575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TRABALHO EM EQUIPE: TOMANDO DECISÕES </a:t>
            </a:r>
          </a:p>
        </p:txBody>
      </p:sp>
    </p:spTree>
    <p:extLst>
      <p:ext uri="{BB962C8B-B14F-4D97-AF65-F5344CB8AC3E}">
        <p14:creationId xmlns:p14="http://schemas.microsoft.com/office/powerpoint/2010/main" val="560085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</Words>
  <Application>Microsoft Office PowerPoint</Application>
  <PresentationFormat>Apresentação na tela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TURMA JOÃO-DE-BARRO: GRANDES CONSTRUTORES   CRECHE E PRÉ-ESCOLA USP SÃO CARLOS- 2018/2019</vt:lpstr>
      <vt:lpstr>QUESTÃO DE PESQUISA : DESCOBRINDO AS ETAPAS DE UMA CONSTRUÇÃO</vt:lpstr>
      <vt:lpstr>INVESTIGANDO GRANDES CONSTRUTORES E OBSERVANDO A NATUREZA</vt:lpstr>
      <vt:lpstr>DIVERSAS FONTES DE INVESTIGAÇÃO</vt:lpstr>
      <vt:lpstr>ESTUDO DO CORPO: ANALISANDO A ESCALA HUMANA</vt:lpstr>
      <vt:lpstr>REFERÊNCIAS PROJETUAIS: VISITA AO HABIS</vt:lpstr>
      <vt:lpstr>MEDIÇÃO USANDO A ESCALA HUMANA</vt:lpstr>
      <vt:lpstr>DEFINIÇÃO E MARCAÇÃO DA PLANTA BAIXA</vt:lpstr>
      <vt:lpstr>TRABALHO EM EQUIPE: TOMANDO DECISÕES </vt:lpstr>
      <vt:lpstr>CONSTRUÇÃO DO ALICERCE COM BLOCOS DE CONCRETO</vt:lpstr>
      <vt:lpstr>ESTRUTURAÇÃO DA TRAMA DE BAMBU</vt:lpstr>
      <vt:lpstr>PREPARANDO A MASSA: BARRO + PALHA</vt:lpstr>
      <vt:lpstr>BARREAMENTO</vt:lpstr>
      <vt:lpstr>RESULTADO  </vt:lpstr>
      <vt:lpstr>DESABAMENTO: RESOLUÇÃO DOS PROBLEMAS E ÍNÍCIO DE UMA NOVA CONSTRUÇÃO</vt:lpstr>
      <vt:lpstr>DESENHOS DA TURMA PROPONDO SOLUÇÕES PARA O DESABAMENTO</vt:lpstr>
      <vt:lpstr>AMARRAÇÃO E ESTRUTURAÇÃO MAIS REFORÇADAS </vt:lpstr>
      <vt:lpstr>NOVO BARREAMENTO</vt:lpstr>
      <vt:lpstr>RESULTADO FINAL</vt:lpstr>
      <vt:lpstr>TRABALHO EM EQUIPE FINALIZADO COM ÊXITO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TURMA JOÃO-DE-BARRO: GRANDES CONSTRUTORES   CRECHE E PRÉ-ESCOLA USP SÃO CARLOS- 2018/2019</dc:title>
  <dc:creator>gabriele fernandes</dc:creator>
  <cp:lastModifiedBy>gabriele fernandes</cp:lastModifiedBy>
  <cp:revision>1</cp:revision>
  <dcterms:created xsi:type="dcterms:W3CDTF">2020-07-31T17:12:34Z</dcterms:created>
  <dcterms:modified xsi:type="dcterms:W3CDTF">2020-07-31T17:15:23Z</dcterms:modified>
</cp:coreProperties>
</file>