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5E0F-AA87-44DE-AFF4-E6B0C49BA56E}" type="datetimeFigureOut">
              <a:rPr lang="pt-BR" smtClean="0"/>
              <a:pPr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9D56-895C-4DAC-9928-0E64D853EB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devite/romero-brito/" TargetMode="External"/><Relationship Id="rId7" Type="http://schemas.openxmlformats.org/officeDocument/2006/relationships/hyperlink" Target="https://www.youtube.com/watch?v=yjE9mfIHL14" TargetMode="External"/><Relationship Id="rId2" Type="http://schemas.openxmlformats.org/officeDocument/2006/relationships/hyperlink" Target="https://www.youtube.com/watch?v=Vqc4MH_srQ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rZ56xmIRcw" TargetMode="External"/><Relationship Id="rId5" Type="http://schemas.openxmlformats.org/officeDocument/2006/relationships/hyperlink" Target="https://br.pinterest.com/carmela1318/frida-khalo-obras/" TargetMode="External"/><Relationship Id="rId4" Type="http://schemas.openxmlformats.org/officeDocument/2006/relationships/hyperlink" Target="https://br.pinterest.com/anabrignolps/tarsila-do-amara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958166" cy="564360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PREFEITURA MUNICIPAL DE CARIACICA/ES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CMEI CLETO PRUDÊNCIO RODRIGUES 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  RENATA CHAGAS PELISSARI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 A FLORESTA, A CASA DOS ANIMAIS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CARIACICA/ES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2019.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857256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Tem passarinhos...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https://scontent.fvix7-1.fna.fbcdn.net/v/t1.0-9/111624863_3520310791333125_7467753341056661335_o.jpg?_nc_cat=111&amp;_nc_sid=730e14&amp;_nc_ohc=o5fUzkyFL_UAX8KAEwd&amp;_nc_ht=scontent.fvix7-1.fna&amp;oh=00f09b5108f369a4876759850822d674&amp;oe=5F3AA35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286279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1 pesso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286116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scontent.fvix7-1.fna.fbcdn.net/v/t1.0-9/44410759_10210053920984584_6799842534274105344_o.jpg?_nc_cat=102&amp;_nc_sid=0debeb&amp;_nc_ohc=s5W7dKdy81MAX9Flaw0&amp;_nc_ht=scontent.fvix7-1.fna&amp;oh=0bbd7f3bf553106825982fa0493ba17e&amp;oe=5F2045B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357694"/>
            <a:ext cx="32147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Tem beija-flores e tem borboletas...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https://scontent.fvix7-1.fna.fbcdn.net/v/t1.0-9/110018422_3520304558000415_7072384583601232225_o.jpg?_nc_cat=104&amp;_nc_sid=730e14&amp;_nc_aid=0&amp;_nc_ohc=YGw2NsCY_QwAX90ErYv&amp;_nc_ht=scontent.fvix7-1.fna&amp;oh=9da738ec4627b42e6b960e9238a6659f&amp;oe=5F37F5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3939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109420864_3520300268000844_849180235863596781_o.jpg?_nc_cat=109&amp;_nc_sid=730e14&amp;_nc_aid=0&amp;_nc_ohc=BmkY_-1jC-YAX8dVWdO&amp;_nc_ht=scontent.fvix7-1.fna&amp;oh=9af7ed057b98ce41487d252ad51e7efb&amp;oe=5F379C3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8576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Tem onça, tem cobra e muitos outros animais...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A imagem pode conter: uma ou mais pessoa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4357717" cy="33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109345856_3520301648000706_5120758134201400880_o.jpg?_nc_cat=107&amp;_nc_sid=730e14&amp;_nc_aid=0&amp;_nc_ohc=c3ppi4xYFtsAX9BNior&amp;_nc_ht=scontent.fvix7-1.fna&amp;oh=2ceeb64d8aaf2f16e09ccbfaf485e8d0&amp;oe=5F37A9A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357586" cy="50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dirty="0" smtClean="0">
                <a:latin typeface="Arial" pitchFamily="34" charset="0"/>
                <a:cs typeface="Arial" pitchFamily="34" charset="0"/>
              </a:rPr>
              <a:t>Quem está cortando as árvores da floresta? Quem está queimando as árvores?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https://scontent.fvix7-1.fna.fbcdn.net/v/t1.0-9/115609369_3520303061333898_2032999846131115096_o.jpg?_nc_cat=100&amp;_nc_sid=730e14&amp;_nc_ohc=dhvVej4-2DAAX9ohKFi&amp;_nc_ht=scontent.fvix7-1.fna&amp;oh=63d4b38c7ae562c6426bed93ecb1b67f&amp;oe=5F373D5B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3939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1 pessoa, sentad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Arial" pitchFamily="34" charset="0"/>
                <a:cs typeface="Arial" pitchFamily="34" charset="0"/>
              </a:rPr>
              <a:t>A floresta é a casa dos animais e tudo fica triste com a destruição, a nuvem até chorou...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6" descr="A imagem pode conter: uma ou mais pessoas e pessoas sentada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0"/>
            <a:ext cx="40005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s://scontent.fvix7-1.fna.fbcdn.net/v/t1.0-9/109969232_3520299238000947_2112233854637658135_o.jpg?_nc_cat=105&amp;_nc_sid=730e14&amp;_nc_aid=0&amp;_nc_ohc=gIXg24RMdQkAX_bhzFM&amp;_nc_ht=scontent.fvix7-1.fna&amp;oh=6ccb8be8512ac3279af4fb3fb1e1dbbd&amp;oe=5F38464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614090" cy="44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3600" dirty="0" smtClean="0">
                <a:latin typeface="Arial" pitchFamily="34" charset="0"/>
                <a:cs typeface="Arial" pitchFamily="34" charset="0"/>
              </a:rPr>
              <a:t>Nós vamos cuidar das plantinhas, tirar toda sujeira da floresta e das praias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A imagem pode conter: uma ou mais pessoas, pessoas sentadas e crianç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uma ou mais pessoas e crianç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185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latin typeface="Arial" pitchFamily="34" charset="0"/>
                <a:cs typeface="Arial" pitchFamily="34" charset="0"/>
              </a:rPr>
              <a:t>Para o nosso mundo ficar bem verdinho, cheio de bichinhos, mais bonito e feliz.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A imagem pode conter: uma ou mais pessoas e crianç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5005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uma ou mais pessoas e pessoas sentada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Alguns registros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Mostra cultural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https://scontent.fvix7-1.fna.fbcdn.net/v/t1.0-9/74179710_2576986275692346_8664554353073324032_n.jpg?_nc_cat=111&amp;_nc_sid=730e14&amp;_nc_ohc=0LhSV_ut8FUAX8lQ8cw&amp;_nc_ht=scontent.fvix7-1.fna&amp;oh=9d94e1dec3d97de51513c8ad7b01cbaa&amp;oe=5F38B66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49"/>
            <a:ext cx="3857651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73197772_1003453959986540_5382433799663517696_o.jpg?_nc_cat=103&amp;_nc_sid=0debeb&amp;_nc_ohc=qKCRaxHW4cwAX_mNq74&amp;_nc_ht=scontent.fvix7-1.fna&amp;oh=91baf0946a8850e2c4983d6a0ac748a6&amp;oe=5F37593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685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scontent.fvix7-1.fna.fbcdn.net/v/t1.0-9/73475007_1003412183324051_6065634084229480448_o.jpg?_nc_cat=104&amp;_nc_sid=0debeb&amp;_nc_ohc=gDFUKw6wBfIAX9uOtfT&amp;_nc_ht=scontent.fvix7-1.fna&amp;oh=c0d60d5dc9f6aa45bf7d37d9c7c1f5e2&amp;oe=5F373B0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scontent.fvix7-1.fna.fbcdn.net/v/t1.0-9/76648957_1003411593324110_1787285227878481920_o.jpg?_nc_cat=107&amp;_nc_sid=0debeb&amp;_nc_ohc=oDORv7hRhBoAX8-w2DN&amp;_nc_ht=scontent.fvix7-1.fna&amp;oh=1b9cda0c24296b6eca6a591d859dff8c&amp;oe=5F20346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86256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Alguns registros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Mostra cultural</a:t>
            </a:r>
            <a:endParaRPr lang="pt-BR" dirty="0"/>
          </a:p>
        </p:txBody>
      </p:sp>
      <p:pic>
        <p:nvPicPr>
          <p:cNvPr id="4" name="Espaço Reservado para Conteúdo 3" descr="https://scontent.fvix7-1.fna.fbcdn.net/v/t1.0-9/73071760_1003409556657647_1569946546827427840_o.jpg?_nc_cat=107&amp;_nc_sid=0debeb&amp;_nc_ohc=JeqnFcmqfAAAX_PPxy4&amp;_nc_ht=scontent.fvix7-1.fna&amp;oh=62110e370aded1fddfd88a8430b56ac7&amp;oe=5F389EA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384" y="1500175"/>
            <a:ext cx="351955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72996778_1003454103319859_3712168958674075648_o.jpg?_nc_cat=111&amp;_nc_sid=0debeb&amp;_nc_ohc=z6Iwe9qqTxoAX9Xzago&amp;_nc_ht=scontent.fvix7-1.fna&amp;oh=59be53bcdcef67169fa57e2c23043747&amp;oe=5F38682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3756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scontent.fvix7-1.fna.fbcdn.net/v/t1.0-9/75392635_1003410163324253_4404729480216576000_o.jpg?_nc_cat=109&amp;_nc_sid=0debeb&amp;_nc_ohc=utZGIiZ_pLAAX8LRomx&amp;_nc_ht=scontent.fvix7-1.fna&amp;oh=adc11d3db86ac944c3417ea59b08cd34&amp;oe=5F3948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4290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scontent.fvix7-1.fna.fbcdn.net/v/t1.0-9/73286214_1003412666657336_7367510092658245632_o.jpg?_nc_cat=109&amp;_nc_sid=0debeb&amp;_nc_ohc=gkLBtuNE2e0AX_21zEE&amp;_nc_ht=scontent.fvix7-1.fna&amp;oh=6b84dc7e3c5ad1c0b31e05dcbe90a64a&amp;oe=5F20126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357694"/>
            <a:ext cx="392909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Arial" pitchFamily="34" charset="0"/>
                <a:cs typeface="Arial" pitchFamily="34" charset="0"/>
              </a:rPr>
              <a:t>Considerações  Finais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 	</a:t>
            </a:r>
            <a:r>
              <a:rPr lang="pt-BR" sz="2000" dirty="0" smtClean="0"/>
              <a:t>Ao finalizar o ano letivo de 2019, as crianças apresentaram um desenvolvimento satisfatório com relação ao processo criativo, representativo, autoral e crítico.  Apresentando um olhar sensível para todas as formas artísticas, identificando a poesia e o belo  na observação e valorização dos seus trabalhos, dos trabalhos dos colegas e de todos os artistas estudados.</a:t>
            </a:r>
            <a:endParaRPr lang="pt-B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INTRODUÇÃO	</a:t>
            </a: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No segundo semestre do ano letivo de 2019, iniciamos o projeto “A floresta, a casa dos animais” com as crianças do Centro Municipal de Educação Infantil (CMEI)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Cleto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Prudêncio Rodrigues. Foram 42 aulas com  dez turmas de crianças entre 4  e 6 anos onde trabalhamos com músicas infantis, movimentos e sons,  apreciação e observação de imagens de quadros, contos infantis, rodas de conversas, pintura, colagem e faz-de-conta.</a:t>
            </a:r>
            <a:r>
              <a:rPr lang="pt-BR" dirty="0" smtClean="0"/>
              <a:t> </a:t>
            </a:r>
          </a:p>
          <a:p>
            <a:pPr algn="just">
              <a:buNone/>
            </a:pPr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     OBJETIVOS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Os </a:t>
            </a:r>
            <a:r>
              <a:rPr lang="pt-BR" dirty="0">
                <a:latin typeface="Arial" pitchFamily="34" charset="0"/>
                <a:cs typeface="Arial" pitchFamily="34" charset="0"/>
              </a:rPr>
              <a:t>objetivos desse projeto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foram desenvolver </a:t>
            </a:r>
            <a:r>
              <a:rPr lang="pt-BR" dirty="0">
                <a:latin typeface="Arial" pitchFamily="34" charset="0"/>
                <a:cs typeface="Arial" pitchFamily="34" charset="0"/>
              </a:rPr>
              <a:t>o senso de comunidade, o respeito a si, o respeito ao outro, o respeito a natureza; conhecer o corpo e as suas possibilidades de movimentos e suas intencionalidades; perceber o mundo sonoro, os sons da natureza, dos animais, da cidade, dos objetos; desenvolver habilidades representativas e de registro; valorizar a arte e a criação das crianças; desenvolver a criatividade e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imaginação; dar direito de fala e respeitar o processo autoral da criança.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100" dirty="0" smtClean="0"/>
              <a:t>REFERÊNCIA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fontScale="32500" lnSpcReduction="20000"/>
          </a:bodyPr>
          <a:lstStyle/>
          <a:p>
            <a:r>
              <a:rPr lang="pt-BR" sz="3700" dirty="0" err="1" smtClean="0"/>
              <a:t>Davies</a:t>
            </a:r>
            <a:r>
              <a:rPr lang="pt-BR" sz="3700" dirty="0" smtClean="0"/>
              <a:t>, Benji. </a:t>
            </a:r>
            <a:r>
              <a:rPr lang="pt-BR" sz="3700" b="1" dirty="0" smtClean="0"/>
              <a:t>Leo e a baleia. </a:t>
            </a:r>
            <a:r>
              <a:rPr lang="pt-BR" sz="3700" dirty="0" smtClean="0"/>
              <a:t>4 ed. São Paulo: Paz e Terra, 2019. </a:t>
            </a:r>
          </a:p>
          <a:p>
            <a:endParaRPr lang="pt-BR" sz="3700" dirty="0" smtClean="0"/>
          </a:p>
          <a:p>
            <a:r>
              <a:rPr lang="pt-BR" sz="3700" dirty="0" smtClean="0"/>
              <a:t>Fragata, Claudio. O</a:t>
            </a:r>
            <a:r>
              <a:rPr lang="pt-BR" sz="3700" b="1" dirty="0" smtClean="0"/>
              <a:t> Tupi que você fala. </a:t>
            </a:r>
            <a:r>
              <a:rPr lang="pt-BR" sz="3700" dirty="0" smtClean="0"/>
              <a:t>São Paulo: Globo livros, 2018.</a:t>
            </a:r>
          </a:p>
          <a:p>
            <a:endParaRPr lang="pt-BR" sz="3700" dirty="0" smtClean="0"/>
          </a:p>
          <a:p>
            <a:r>
              <a:rPr lang="pt-BR" sz="3700" dirty="0" err="1" smtClean="0"/>
              <a:t>Greig</a:t>
            </a:r>
            <a:r>
              <a:rPr lang="pt-BR" sz="3700" dirty="0" smtClean="0"/>
              <a:t>, Philippe. </a:t>
            </a:r>
            <a:r>
              <a:rPr lang="pt-BR" sz="3700" b="1" dirty="0" smtClean="0"/>
              <a:t>A </a:t>
            </a:r>
            <a:r>
              <a:rPr lang="pt-BR" sz="3700" b="1" dirty="0"/>
              <a:t>criança e o seu </a:t>
            </a:r>
            <a:r>
              <a:rPr lang="pt-BR" sz="3700" b="1" dirty="0" smtClean="0"/>
              <a:t>desenho</a:t>
            </a:r>
            <a:r>
              <a:rPr lang="pt-BR" sz="3700" dirty="0" smtClean="0"/>
              <a:t>: o nascimento da arte e da escrita. Porto Alegre: </a:t>
            </a:r>
            <a:r>
              <a:rPr lang="pt-BR" sz="3700" dirty="0" err="1" smtClean="0"/>
              <a:t>Artmed</a:t>
            </a:r>
            <a:r>
              <a:rPr lang="pt-BR" sz="3700" dirty="0" smtClean="0"/>
              <a:t>, 2004.</a:t>
            </a:r>
          </a:p>
          <a:p>
            <a:endParaRPr lang="pt-BR" sz="3700" dirty="0" smtClean="0"/>
          </a:p>
          <a:p>
            <a:r>
              <a:rPr lang="pt-BR" sz="3700" dirty="0" err="1" smtClean="0"/>
              <a:t>Tokitaka</a:t>
            </a:r>
            <a:r>
              <a:rPr lang="pt-BR" sz="3700" dirty="0" smtClean="0"/>
              <a:t>, Janaina. </a:t>
            </a:r>
            <a:r>
              <a:rPr lang="pt-BR" sz="3700" b="1" dirty="0" smtClean="0"/>
              <a:t>Pedro vira porco – espinho. </a:t>
            </a:r>
            <a:r>
              <a:rPr lang="pt-BR" sz="3700" dirty="0" smtClean="0"/>
              <a:t>1 ed. São Paulo: Jujuba, 2017.</a:t>
            </a:r>
          </a:p>
          <a:p>
            <a:endParaRPr lang="pt-BR" sz="3700" dirty="0" smtClean="0"/>
          </a:p>
          <a:p>
            <a:r>
              <a:rPr lang="pt-BR" sz="3700" dirty="0" smtClean="0"/>
              <a:t>Trigo, Luciano. </a:t>
            </a:r>
            <a:r>
              <a:rPr lang="pt-BR" sz="3700" b="1" dirty="0" smtClean="0"/>
              <a:t>Vira Bicho</a:t>
            </a:r>
            <a:r>
              <a:rPr lang="pt-BR" sz="3700" dirty="0" smtClean="0"/>
              <a:t>. 7 ed. Campinas – SP: </a:t>
            </a:r>
            <a:r>
              <a:rPr lang="pt-BR" sz="3700" dirty="0" err="1" smtClean="0"/>
              <a:t>Verus</a:t>
            </a:r>
            <a:r>
              <a:rPr lang="pt-BR" sz="3700" dirty="0" smtClean="0"/>
              <a:t>, 2013.</a:t>
            </a:r>
          </a:p>
          <a:p>
            <a:endParaRPr lang="pt-BR" sz="3700" dirty="0" smtClean="0"/>
          </a:p>
          <a:p>
            <a:r>
              <a:rPr lang="pt-BR" sz="3700" dirty="0" err="1" smtClean="0"/>
              <a:t>Vezzoni</a:t>
            </a:r>
            <a:r>
              <a:rPr lang="pt-BR" sz="3700" dirty="0" smtClean="0"/>
              <a:t>, Flávio e Rosa, Renata. </a:t>
            </a:r>
            <a:r>
              <a:rPr lang="pt-BR" sz="3700" b="1" dirty="0" smtClean="0"/>
              <a:t>CD </a:t>
            </a:r>
            <a:r>
              <a:rPr lang="pt-BR" sz="3700" b="1" dirty="0" err="1" smtClean="0"/>
              <a:t>AlmanArte</a:t>
            </a:r>
            <a:r>
              <a:rPr lang="pt-BR" sz="3700" dirty="0" smtClean="0"/>
              <a:t>. Cariacica: PMC, 2018.</a:t>
            </a:r>
          </a:p>
          <a:p>
            <a:endParaRPr lang="pt-BR" sz="3700" dirty="0" smtClean="0"/>
          </a:p>
          <a:p>
            <a:r>
              <a:rPr lang="pt-BR" sz="3700" dirty="0" err="1" smtClean="0"/>
              <a:t>Woord</a:t>
            </a:r>
            <a:r>
              <a:rPr lang="pt-BR" sz="3700" dirty="0" smtClean="0"/>
              <a:t>, Audrey. </a:t>
            </a:r>
            <a:r>
              <a:rPr lang="pt-BR" sz="3700" b="1" dirty="0" smtClean="0"/>
              <a:t>Rápido como gafanhoto. </a:t>
            </a:r>
            <a:r>
              <a:rPr lang="pt-BR" sz="3700" dirty="0" smtClean="0"/>
              <a:t>2. ed. São Paulo: Brinque Book, 2007.</a:t>
            </a:r>
          </a:p>
          <a:p>
            <a:endParaRPr lang="pt-BR" sz="3700" dirty="0" smtClean="0"/>
          </a:p>
          <a:p>
            <a:r>
              <a:rPr lang="pt-BR" sz="3700" dirty="0" smtClean="0"/>
              <a:t>Wood, Don. </a:t>
            </a:r>
            <a:r>
              <a:rPr lang="pt-BR" sz="3700" b="1" dirty="0" smtClean="0"/>
              <a:t>O ratinho, o morango vermelho maduro e o grande urso esfomeado. </a:t>
            </a:r>
            <a:r>
              <a:rPr lang="pt-BR" sz="3700" dirty="0" smtClean="0"/>
              <a:t>2 ed. São Paulo: Brinque Book, 2012.</a:t>
            </a:r>
          </a:p>
          <a:p>
            <a:endParaRPr lang="pt-BR" sz="3700" dirty="0" smtClean="0"/>
          </a:p>
          <a:p>
            <a:r>
              <a:rPr lang="pt-BR" sz="3700" dirty="0" err="1" smtClean="0"/>
              <a:t>Zagonel</a:t>
            </a:r>
            <a:r>
              <a:rPr lang="pt-BR" sz="3700" dirty="0" smtClean="0"/>
              <a:t>, Bernadete.  </a:t>
            </a:r>
            <a:r>
              <a:rPr lang="pt-BR" sz="3700" b="1" dirty="0" smtClean="0"/>
              <a:t>Brincando com música na sala de aula. </a:t>
            </a:r>
            <a:r>
              <a:rPr lang="pt-BR" sz="3700" dirty="0" smtClean="0"/>
              <a:t>São Paulo: Saraiva</a:t>
            </a:r>
            <a:r>
              <a:rPr lang="pt-BR" sz="3700" b="1" dirty="0" smtClean="0"/>
              <a:t>, </a:t>
            </a:r>
            <a:r>
              <a:rPr lang="pt-BR" sz="3700" dirty="0" smtClean="0"/>
              <a:t>2012. </a:t>
            </a:r>
          </a:p>
          <a:p>
            <a:endParaRPr lang="pt-BR" sz="3700" dirty="0"/>
          </a:p>
          <a:p>
            <a:r>
              <a:rPr lang="pt-BR" sz="3700" dirty="0"/>
              <a:t> </a:t>
            </a:r>
            <a:r>
              <a:rPr lang="pt-BR" sz="3700" dirty="0" smtClean="0"/>
              <a:t>Acessado em Junho  de 2019 &lt;&lt;</a:t>
            </a:r>
            <a:r>
              <a:rPr lang="pt-BR" sz="3700" dirty="0" smtClean="0">
                <a:hlinkClick r:id="rId2"/>
              </a:rPr>
              <a:t>https://www.youtube.com/watch?v=Vqc4MH_srQU </a:t>
            </a:r>
            <a:r>
              <a:rPr lang="pt-BR" sz="3700" dirty="0" smtClean="0"/>
              <a:t>&gt;&gt;      </a:t>
            </a:r>
          </a:p>
          <a:p>
            <a:endParaRPr lang="pt-BR" sz="3700" dirty="0" smtClean="0"/>
          </a:p>
          <a:p>
            <a:r>
              <a:rPr lang="pt-BR" sz="3700" dirty="0" smtClean="0"/>
              <a:t>Acessado em Junho de 2019  &lt;&lt; </a:t>
            </a:r>
            <a:r>
              <a:rPr lang="pt-BR" sz="3700" dirty="0" smtClean="0">
                <a:hlinkClick r:id="rId3"/>
              </a:rPr>
              <a:t>https://br.pinterest.com/devite/romero-brito/</a:t>
            </a:r>
            <a:r>
              <a:rPr lang="pt-BR" sz="3700" dirty="0" smtClean="0"/>
              <a:t> &gt;&gt;</a:t>
            </a:r>
          </a:p>
          <a:p>
            <a:endParaRPr lang="pt-BR" sz="3700" dirty="0" smtClean="0"/>
          </a:p>
          <a:p>
            <a:r>
              <a:rPr lang="pt-BR" sz="3700" dirty="0" smtClean="0"/>
              <a:t>Acessado em Junho de 2019 &lt;&lt; </a:t>
            </a:r>
            <a:r>
              <a:rPr lang="pt-BR" sz="3700" dirty="0" smtClean="0">
                <a:hlinkClick r:id="rId4"/>
              </a:rPr>
              <a:t>https://br.pinterest.com/anabrignolps/tarsila-do-amaral/</a:t>
            </a:r>
            <a:r>
              <a:rPr lang="pt-BR" sz="3700" dirty="0" smtClean="0"/>
              <a:t>&gt;&gt;</a:t>
            </a:r>
          </a:p>
          <a:p>
            <a:endParaRPr lang="pt-BR" sz="3700" dirty="0" smtClean="0"/>
          </a:p>
          <a:p>
            <a:r>
              <a:rPr lang="pt-BR" sz="3700" dirty="0" smtClean="0"/>
              <a:t> Acessado em Junho de 2019 &lt;&lt; </a:t>
            </a:r>
            <a:r>
              <a:rPr lang="pt-BR" sz="3700" dirty="0" smtClean="0">
                <a:hlinkClick r:id="rId5"/>
              </a:rPr>
              <a:t>https://br.pinterest.com/carmela1318/frida-khalo-obras/</a:t>
            </a:r>
            <a:r>
              <a:rPr lang="pt-BR" sz="3700" dirty="0" smtClean="0"/>
              <a:t>.&gt;&gt;</a:t>
            </a:r>
          </a:p>
          <a:p>
            <a:endParaRPr lang="pt-BR" sz="3700" dirty="0" smtClean="0"/>
          </a:p>
          <a:p>
            <a:r>
              <a:rPr lang="pt-BR" sz="3700" dirty="0" smtClean="0"/>
              <a:t>Acessado em Junho de 2019  &lt;&lt; </a:t>
            </a:r>
            <a:r>
              <a:rPr lang="pt-BR" sz="3700" dirty="0" smtClean="0">
                <a:hlinkClick r:id="rId6"/>
              </a:rPr>
              <a:t>https://www.youtube.com/watch?v=irZ56xmIRcw</a:t>
            </a:r>
            <a:r>
              <a:rPr lang="pt-BR" sz="3700" dirty="0" smtClean="0"/>
              <a:t>. &gt;&gt;</a:t>
            </a:r>
          </a:p>
          <a:p>
            <a:endParaRPr lang="pt-BR" sz="3700" dirty="0" smtClean="0"/>
          </a:p>
          <a:p>
            <a:r>
              <a:rPr lang="pt-BR" sz="3700" dirty="0" smtClean="0"/>
              <a:t>Acessado em Junho de 2019 &lt;&lt;  </a:t>
            </a:r>
            <a:r>
              <a:rPr lang="pt-BR" sz="3700" dirty="0" smtClean="0">
                <a:hlinkClick r:id="rId7"/>
              </a:rPr>
              <a:t>https://www.youtube.com/watch?v=yjE9mfIHL14</a:t>
            </a:r>
            <a:r>
              <a:rPr lang="pt-BR" sz="3700" dirty="0" smtClean="0"/>
              <a:t> &gt;&gt;</a:t>
            </a:r>
          </a:p>
          <a:p>
            <a:endParaRPr lang="pt-BR" sz="3700" dirty="0" smtClean="0"/>
          </a:p>
          <a:p>
            <a:endParaRPr lang="pt-BR" sz="37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100" dirty="0" smtClean="0">
                <a:latin typeface="Arial" pitchFamily="34" charset="0"/>
                <a:cs typeface="Arial" pitchFamily="34" charset="0"/>
              </a:rPr>
              <a:t>DESENVOLVIMENTO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	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	As aulas foram planejadas para observação, reflexão e produção. Nas primeiras aulas trabalhamos com os sons da natureza através de áudios retirados da internet, a primeira etapa era de escuta e identificação, depois conversa sobre onde costumamos encontrar os sons da natureza, além da imitação dos sons com chocalho, sacolas amassadas, papel, radiografias velhas, tampinhas de pet, entre outros.</a:t>
            </a:r>
          </a:p>
          <a:p>
            <a:pPr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	As músicas letradas foram trabalhadas na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musicalização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coletiva que é uma rotina do CMEI, antes dos professores iniciarem as atividades nas salas de  aula, todas as turmas  se reúnem no pátio para cantar e coreografas algumas canções, trabalhamos com as crianças as músicas populares como: Quem te ensinou a nadar, Como pode o peixe vivo viver fora da água fria, As flores já não cresce mais, Alecrim dourado, Canto de paz (CD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AlmanArte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), Água (CD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AlmanArte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), Aquarela (CD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AlmanArte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), Defensor da natureza (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Teleco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Teco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), O caramujo e  a saúva (Palavra cantada), O vira (Palavra cantada).</a:t>
            </a:r>
          </a:p>
          <a:p>
            <a:pPr>
              <a:buNone/>
            </a:pPr>
            <a:endParaRPr lang="pt-BR" sz="26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Arial" pitchFamily="34" charset="0"/>
                <a:cs typeface="Arial" pitchFamily="34" charset="0"/>
              </a:rPr>
              <a:t>DESENVOLVIMENTO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 sala de aula fazíamos  atividade de faz-de-conta onde coletivamente criávamos uma história  onde as crianças iam inserindo personagens (índios, animais, caçador) e cenário (Rio, mar, floresta, montanha), as crianças eram narradoras e personagens ao mesmo tempo, imitavam os sons, os movimentos, falas de personagens, entre outros.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Para estimular a imaginação observávamos  imagens de obras de Tarsila do Amaral como A cuca, O pescador, Urutu, Fazenda; Frida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Autorretrato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com macaco, O veado ferido; Romero Britto, Cachorro, Porco, Gato, Peixinho. As crianças observavam as imagens, cores, formas e falavam o que achavam de cada quadro.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As crianças foram num passeio ao Projeto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Tamar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que preserva as tartarugas  marinhas e retornaram ainda mais interessadas pelos temas da natureza, concomitantemente lemos histórias como Léo e a Baleia, Rápido como um gafanhoto, Vira Bicho, entre outros.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Arial" pitchFamily="34" charset="0"/>
                <a:cs typeface="Arial" pitchFamily="34" charset="0"/>
              </a:rPr>
              <a:t>DESENVOLVIMENTO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5000" dirty="0" smtClean="0">
                <a:latin typeface="Arial" pitchFamily="34" charset="0"/>
                <a:cs typeface="Arial" pitchFamily="34" charset="0"/>
              </a:rPr>
              <a:t>Nesse período as crianças já estavam tão engajadas a temas relacionados ao Meio Ambiente  que começaram a relatar nas nossas rodas de conversas e brincadeiras de faz-de-conta sobre as queimadas na Amazônia e  as manchas de óleo no litoral brasileiro, assunto que foi muito divulgado  nos telejornais em 2019. </a:t>
            </a:r>
          </a:p>
          <a:p>
            <a:pPr>
              <a:buNone/>
            </a:pPr>
            <a:endParaRPr lang="pt-BR" sz="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5000" dirty="0" smtClean="0">
                <a:latin typeface="Arial" pitchFamily="34" charset="0"/>
                <a:cs typeface="Arial" pitchFamily="34" charset="0"/>
              </a:rPr>
              <a:t>	Então para finalizar o projeto fizemos a representação através do desenho, pintura e colagem desse caldeirão de experiências, onde uma narrativa foi criada e exposta na Mostra cultural da escola para apreciação de toda comunidade  escolar.</a:t>
            </a:r>
          </a:p>
          <a:p>
            <a:pPr>
              <a:buNone/>
            </a:pPr>
            <a:endParaRPr lang="pt-BR" sz="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5000" dirty="0" smtClean="0">
                <a:latin typeface="Arial" pitchFamily="34" charset="0"/>
                <a:cs typeface="Arial" pitchFamily="34" charset="0"/>
              </a:rPr>
              <a:t>       Juntamente com a exposição de artes visuais teve apresentações musicais, exposição de brinquedos confeccionados com materiais reciclados, tudo trabalhado coletivamente em parceria com os professores das diferentes áreas.</a:t>
            </a:r>
          </a:p>
          <a:p>
            <a:pPr>
              <a:buNone/>
            </a:pPr>
            <a:endParaRPr lang="pt-BR" sz="4600" dirty="0" smtClean="0"/>
          </a:p>
          <a:p>
            <a:pPr>
              <a:buNone/>
            </a:pPr>
            <a:r>
              <a:rPr lang="pt-BR" sz="4600" dirty="0" smtClean="0"/>
              <a:t>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OBSERVANDO A NATUREZA NO ESPAÇO ESCOLAR (REGISTROS)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https://scontent.fvix7-1.fna.fbcdn.net/v/t1.0-9/109342625_3520321931332011_4609456790789890671_o.jpg?_nc_cat=109&amp;_nc_sid=730e14&amp;_nc_ohc=-hUoV1oG8SMAX-88rCH&amp;_nc_ht=scontent.fvix7-1.fna&amp;oh=81f8642327319c9dc2aee62490d5ec6d&amp;oe=5F38749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231623" cy="21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110338419_3520322401331964_6020844945747059811_o.jpg?_nc_cat=101&amp;_nc_sid=730e14&amp;_nc_ohc=-52kbT57fyAAX81DpFk&amp;_nc_ht=scontent.fvix7-1.fna&amp;oh=055c4d29ec6d93d4b0df66707f47356f&amp;oe=5F37484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3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A imagem pode conter: planta, natureza e comid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1983"/>
            <a:ext cx="3357586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A imagem pode conter: planta, flor e nature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402049"/>
            <a:ext cx="2899710" cy="2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A imagem pode conter: planta, árvore, atividades ao ar livre e naturez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071810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VISITA AO PROJETO TAMAR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https://scontent.fvix7-1.fna.fbcdn.net/v/t1.0-9/67751315_943862602612343_3466450576840065024_o.jpg?_nc_cat=110&amp;_nc_sid=0debeb&amp;_nc_ohc=r-CeWDrbff8AX_YJWNC&amp;_nc_ht=scontent.fvix7-1.fna&amp;oh=cf0c5aac8ba2b168ef31a1cb43b70a45&amp;oe=5F3947A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877711" cy="24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s://scontent.fvix7-1.fna.fbcdn.net/v/t1.0-9/63715729_903717143293556_4197033447421640704_o.jpg?_nc_cat=104&amp;_nc_sid=0debeb&amp;_nc_ohc=EbWypzplf7UAX92fvtC&amp;_nc_ht=scontent.fvix7-1.fna&amp;oh=a8a79a173d162c4c61176a7551329737&amp;oe=5F3B07B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86" y="1357298"/>
            <a:ext cx="32147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s://scontent.fvix7-1.fna.fbcdn.net/v/t1.0-9/64286723_903719689959968_2680614700047138816_o.jpg?_nc_cat=107&amp;_nc_sid=0debeb&amp;_nc_ohc=2AdIEYkKAw0AX9r_6qT&amp;_nc_ht=scontent.fvix7-1.fna&amp;oh=1d18221783b8cceb43b4e2ec481ed819&amp;oe=5F3A5CA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786214" cy="22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scontent.fvix7-1.fna.fbcdn.net/v/t1.0-9/62161702_903713243293946_6923513974373744640_o.jpg?_nc_cat=106&amp;_nc_sid=0debeb&amp;_nc_ohc=cuKTrBCchpQAX-RruKm&amp;_nc_ht=scontent.fvix7-1.fna&amp;oh=fceacfdf5d1450618a075a4ca34a7bac&amp;oe=5F39216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86256"/>
            <a:ext cx="342902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s://scontent.fvix7-1.fna.fbcdn.net/v/t1.0-9/62784155_903714829960454_2076477968762273792_o.jpg?_nc_cat=103&amp;_nc_sid=0debeb&amp;_nc_ohc=NQg_KaAXPvYAX81Lrre&amp;_nc_ht=scontent.fvix7-1.fna&amp;oh=c7898cc37515268acbfe2b3ecfbb0280&amp;oe=5F3A105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143248"/>
            <a:ext cx="2714644" cy="231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800" dirty="0" smtClean="0">
                <a:latin typeface="Arial" pitchFamily="34" charset="0"/>
                <a:cs typeface="Arial" pitchFamily="34" charset="0"/>
              </a:rPr>
              <a:t>PROCESSO DE PRODUÇÃO ARTES VISUAIS (REPRESENTAÇÃO DE FALAS)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 smtClean="0"/>
              <a:t>	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FLORESTA TEM TANTAS ÁRVORES QUE A GENTE NÃO CONSEGUE NEM CONTAR...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A imagem pode conter: uma ou mais pessoas e pessoas sentad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3714776" cy="302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Nenhuma descrição de foto disponível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3571900" cy="295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Na floresta tem rios cheios de peixinhos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A imagem pode conter: 3 pessoas, pessoas sentada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2000241"/>
            <a:ext cx="33575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 imagem pode conter: uma ou mais pessoas, pessoas sentadas e crianç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471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376</Words>
  <Application>Microsoft Office PowerPoint</Application>
  <PresentationFormat>Apresentação na tela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      PREFEITURA MUNICIPAL DE CARIACICA/ES CMEI CLETO PRUDÊNCIO RODRIGUES      RENATA CHAGAS PELISSARI    A FLORESTA, A CASA DOS ANIMAIS    CARIACICA/ES 2019.        </vt:lpstr>
      <vt:lpstr> </vt:lpstr>
      <vt:lpstr>DESENVOLVIMENTO </vt:lpstr>
      <vt:lpstr>DESENVOLVIMENTO</vt:lpstr>
      <vt:lpstr>DESENVOLVIMENTO</vt:lpstr>
      <vt:lpstr>OBSERVANDO A NATUREZA NO ESPAÇO ESCOLAR (REGISTROS)</vt:lpstr>
      <vt:lpstr>VISITA AO PROJETO TAMAR</vt:lpstr>
      <vt:lpstr>PROCESSO DE PRODUÇÃO ARTES VISUAIS (REPRESENTAÇÃO DE FALAS)</vt:lpstr>
      <vt:lpstr>Na floresta tem rios cheios de peixinhos</vt:lpstr>
      <vt:lpstr>Tem passarinhos...</vt:lpstr>
      <vt:lpstr>Tem beija-flores e tem borboletas...</vt:lpstr>
      <vt:lpstr>Tem onça, tem cobra e muitos outros animais...</vt:lpstr>
      <vt:lpstr>Quem está cortando as árvores da floresta? Quem está queimando as árvores?</vt:lpstr>
      <vt:lpstr>A floresta é a casa dos animais e tudo fica triste com a destruição, a nuvem até chorou...</vt:lpstr>
      <vt:lpstr>Nós vamos cuidar das plantinhas, tirar toda sujeira da floresta e das praias</vt:lpstr>
      <vt:lpstr>Para o nosso mundo ficar bem verdinho, cheio de bichinhos, mais bonito e feliz.</vt:lpstr>
      <vt:lpstr>Alguns registros Mostra cultural</vt:lpstr>
      <vt:lpstr>Alguns registros Mostra cultural</vt:lpstr>
      <vt:lpstr>Considerações  Finais </vt:lpstr>
      <vt:lpstr>REFERÊNCIA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CARIACICA/ES CMEI CLETO RODRIGUES PRUDÊNCIO    RENATA CHAGAS PELISSARI    A FLORESTA, A CASA DOS ANIMAIS.     CARIACICA/ES 2019.</dc:title>
  <dc:creator>Renata</dc:creator>
  <cp:lastModifiedBy>Renata</cp:lastModifiedBy>
  <cp:revision>34</cp:revision>
  <dcterms:created xsi:type="dcterms:W3CDTF">2020-07-20T20:29:33Z</dcterms:created>
  <dcterms:modified xsi:type="dcterms:W3CDTF">2020-07-21T02:49:10Z</dcterms:modified>
</cp:coreProperties>
</file>