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7" r:id="rId3"/>
    <p:sldId id="298" r:id="rId4"/>
    <p:sldId id="299" r:id="rId5"/>
    <p:sldId id="300" r:id="rId6"/>
    <p:sldId id="276" r:id="rId7"/>
    <p:sldId id="304" r:id="rId8"/>
    <p:sldId id="305" r:id="rId9"/>
    <p:sldId id="282" r:id="rId10"/>
    <p:sldId id="301" r:id="rId11"/>
    <p:sldId id="306" r:id="rId12"/>
    <p:sldId id="296" r:id="rId13"/>
    <p:sldId id="290" r:id="rId14"/>
    <p:sldId id="285" r:id="rId15"/>
    <p:sldId id="311" r:id="rId16"/>
    <p:sldId id="308" r:id="rId17"/>
    <p:sldId id="309" r:id="rId18"/>
    <p:sldId id="312" r:id="rId19"/>
    <p:sldId id="313" r:id="rId20"/>
    <p:sldId id="29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2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D6940-7435-4505-8127-FFE4C512C704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85A6C-52DC-4E8F-BD05-1A8D36DF04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85A6C-52DC-4E8F-BD05-1A8D36DF045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3CA530-5A3B-4360-A3AB-7D097511A26A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6111D8-F841-43CD-9739-77EA691A8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1428736"/>
            <a:ext cx="6172200" cy="2500330"/>
          </a:xfrm>
        </p:spPr>
        <p:txBody>
          <a:bodyPr/>
          <a:lstStyle/>
          <a:p>
            <a:r>
              <a:rPr lang="pt-BR" dirty="0" smtClean="0">
                <a:latin typeface="Segoe UI Light" pitchFamily="34" charset="0"/>
                <a:cs typeface="Segoe UI Light" pitchFamily="34" charset="0"/>
              </a:rPr>
              <a:t>Daniel Luz </a:t>
            </a:r>
            <a:endParaRPr lang="pt-BR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Educador e Artista Visual </a:t>
            </a:r>
          </a:p>
          <a:p>
            <a:r>
              <a:rPr lang="pt-BR" sz="1200" dirty="0" smtClean="0"/>
              <a:t>Contatos:</a:t>
            </a:r>
          </a:p>
          <a:p>
            <a:r>
              <a:rPr lang="pt-BR" sz="1200" dirty="0" smtClean="0"/>
              <a:t>danielluzfilho@hotmail.com</a:t>
            </a:r>
          </a:p>
          <a:p>
            <a:r>
              <a:rPr lang="pt-BR" sz="1200" dirty="0" smtClean="0"/>
              <a:t>(71) 988083011</a:t>
            </a:r>
          </a:p>
          <a:p>
            <a:r>
              <a:rPr lang="pt-BR" sz="1200" dirty="0" err="1" smtClean="0"/>
              <a:t>Facebook</a:t>
            </a:r>
            <a:r>
              <a:rPr lang="pt-BR" sz="1200" dirty="0" smtClean="0"/>
              <a:t>: </a:t>
            </a:r>
            <a:r>
              <a:rPr lang="pt-BR" sz="1200" dirty="0" err="1" smtClean="0"/>
              <a:t>DanielArteluz</a:t>
            </a:r>
            <a:endParaRPr lang="pt-BR" sz="1200" dirty="0" smtClean="0"/>
          </a:p>
          <a:p>
            <a:endParaRPr lang="pt-BR" dirty="0"/>
          </a:p>
        </p:txBody>
      </p:sp>
      <p:pic>
        <p:nvPicPr>
          <p:cNvPr id="4" name="Imagem 3" descr="DSC00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714356"/>
            <a:ext cx="214312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270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Poesia visual</a:t>
            </a:r>
            <a:endParaRPr lang="pt-BR" dirty="0"/>
          </a:p>
        </p:txBody>
      </p:sp>
      <p:pic>
        <p:nvPicPr>
          <p:cNvPr id="7" name="Espaço Reservado para Conteúdo 6" descr="poesia 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3657600" cy="44291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7" descr="poesia 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1928802"/>
            <a:ext cx="3657600" cy="44291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142984"/>
            <a:ext cx="3657600" cy="642942"/>
          </a:xfrm>
        </p:spPr>
        <p:txBody>
          <a:bodyPr/>
          <a:lstStyle/>
          <a:p>
            <a:r>
              <a:rPr lang="pt-BR" sz="1600" dirty="0" err="1" smtClean="0"/>
              <a:t>Marielle</a:t>
            </a:r>
            <a:r>
              <a:rPr lang="pt-BR" sz="1600" dirty="0" smtClean="0"/>
              <a:t> Presente e outras poesias.</a:t>
            </a:r>
            <a:endParaRPr lang="pt-BR" sz="16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343400" y="1142984"/>
            <a:ext cx="3657600" cy="642942"/>
          </a:xfrm>
        </p:spPr>
        <p:txBody>
          <a:bodyPr/>
          <a:lstStyle/>
          <a:p>
            <a:r>
              <a:rPr lang="pt-BR" dirty="0" smtClean="0"/>
              <a:t>Meu corpo me pertence.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984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Poesia visual</a:t>
            </a:r>
            <a:endParaRPr lang="pt-BR" dirty="0"/>
          </a:p>
        </p:txBody>
      </p:sp>
      <p:pic>
        <p:nvPicPr>
          <p:cNvPr id="7" name="Espaço Reservado para Conteúdo 6" descr="poesia 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3657600" cy="428628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7" descr="poesia 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143116"/>
            <a:ext cx="3657600" cy="428628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285860"/>
            <a:ext cx="3657600" cy="714380"/>
          </a:xfrm>
        </p:spPr>
        <p:txBody>
          <a:bodyPr/>
          <a:lstStyle/>
          <a:p>
            <a:r>
              <a:rPr lang="pt-BR" dirty="0" smtClean="0"/>
              <a:t>A culpa não é da vitima!!!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343400" y="1285860"/>
            <a:ext cx="3657600" cy="785818"/>
          </a:xfrm>
        </p:spPr>
        <p:txBody>
          <a:bodyPr/>
          <a:lstStyle/>
          <a:p>
            <a:r>
              <a:rPr lang="pt-BR" sz="1800" dirty="0" smtClean="0"/>
              <a:t>Tratar mal as mulheres não te faz mais homem e outras </a:t>
            </a:r>
            <a:r>
              <a:rPr lang="pt-BR" sz="1800" dirty="0" smtClean="0"/>
              <a:t>reflexões.</a:t>
            </a:r>
            <a:endParaRPr lang="pt-BR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572428" cy="7254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Um rastro de violência</a:t>
            </a:r>
            <a:endParaRPr lang="pt-BR" dirty="0"/>
          </a:p>
        </p:txBody>
      </p:sp>
      <p:pic>
        <p:nvPicPr>
          <p:cNvPr id="5" name="Espaço Reservado para Conteúdo 4" descr="rastr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142984"/>
            <a:ext cx="7543824" cy="41148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28596" y="5500702"/>
            <a:ext cx="7572428" cy="6714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pt-BR" dirty="0" smtClean="0"/>
              <a:t>Painel com recortes de jornais coletados pelos alunos com relatos de casos de </a:t>
            </a:r>
            <a:r>
              <a:rPr lang="pt-BR" dirty="0" err="1" smtClean="0"/>
              <a:t>feminicídio</a:t>
            </a:r>
            <a:r>
              <a:rPr lang="pt-BR" dirty="0" smtClean="0"/>
              <a:t>. Com cruzes em preto simbolizando o luto e no canto esquerdo a indagação: Até quando?    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Um rastro de violência</a:t>
            </a:r>
            <a:endParaRPr lang="pt-BR" dirty="0"/>
          </a:p>
        </p:txBody>
      </p:sp>
      <p:pic>
        <p:nvPicPr>
          <p:cNvPr id="5" name="Espaço Reservado para Conteúdo 4" descr="rastro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357298"/>
            <a:ext cx="7615262" cy="392909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28596" y="5429264"/>
            <a:ext cx="7643866" cy="7429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pt-BR" dirty="0" smtClean="0"/>
              <a:t>Painel com recortes de jornais coletados pelos alunos com relatos de casos de </a:t>
            </a:r>
            <a:r>
              <a:rPr lang="pt-BR" dirty="0" err="1" smtClean="0"/>
              <a:t>feminicídios</a:t>
            </a:r>
            <a:r>
              <a:rPr lang="pt-BR" dirty="0" smtClean="0"/>
              <a:t> e outras questões inerentes ao tema.   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Cartazes coletivos</a:t>
            </a:r>
            <a:endParaRPr lang="pt-BR" dirty="0"/>
          </a:p>
        </p:txBody>
      </p:sp>
      <p:pic>
        <p:nvPicPr>
          <p:cNvPr id="5" name="Espaço Reservado para Conteúdo 4" descr="coletivo 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3714776" cy="488634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429124" y="1500174"/>
            <a:ext cx="3498724" cy="46720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t-BR" sz="2000" dirty="0" smtClean="0"/>
              <a:t>Pesquisando, pintando, colando, desenhando... vamos refletindo sobre os temas que nos assombram  e apresentando para a sociedade alternativas de combater todo tipo de violência.</a:t>
            </a:r>
          </a:p>
          <a:p>
            <a:r>
              <a:rPr lang="pt-BR" sz="2000" dirty="0" smtClean="0"/>
              <a:t>Em grupo, com temas variados e técnicas diversas os alunos construíram esses cartazes.  </a:t>
            </a:r>
          </a:p>
          <a:p>
            <a:r>
              <a:rPr lang="pt-BR" sz="2000" dirty="0" smtClean="0"/>
              <a:t> Nesse cartaz colagem de  mulheres diversificadas e um grito de socorro: # Parem de nos Matar!</a:t>
            </a:r>
            <a:endParaRPr lang="pt-B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Cartazes coletivos</a:t>
            </a:r>
            <a:endParaRPr lang="pt-BR" dirty="0"/>
          </a:p>
        </p:txBody>
      </p:sp>
      <p:pic>
        <p:nvPicPr>
          <p:cNvPr id="5" name="Espaço Reservado para Conteúdo 4" descr="coletivo 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4857784" cy="53578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572132" y="1142984"/>
            <a:ext cx="2355716" cy="5286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pt-BR" dirty="0" smtClean="0"/>
              <a:t>O nome de todas as alunas, funcionárias  e professoras  da escola. Algumas foram convidadas a assinar o cartaz.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556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Cartazes coletivos</a:t>
            </a:r>
            <a:endParaRPr lang="pt-BR" dirty="0"/>
          </a:p>
        </p:txBody>
      </p:sp>
      <p:pic>
        <p:nvPicPr>
          <p:cNvPr id="7" name="Espaço Reservado para Conteúdo 6" descr="coletiv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3657600" cy="457203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7" descr="coletivo 4 (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71975" y="1928801"/>
            <a:ext cx="3657600" cy="457203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142984"/>
            <a:ext cx="3657600" cy="642942"/>
          </a:xfrm>
        </p:spPr>
        <p:txBody>
          <a:bodyPr/>
          <a:lstStyle/>
          <a:p>
            <a:r>
              <a:rPr lang="pt-BR" sz="1600" dirty="0" smtClean="0"/>
              <a:t>1-Mulheres de todas as cores</a:t>
            </a:r>
          </a:p>
          <a:p>
            <a:r>
              <a:rPr lang="pt-BR" sz="1600" dirty="0" smtClean="0"/>
              <a:t>2- Palavras de afirmação.</a:t>
            </a:r>
            <a:endParaRPr lang="pt-BR" sz="16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343400" y="1142984"/>
            <a:ext cx="3657600" cy="642942"/>
          </a:xfrm>
        </p:spPr>
        <p:txBody>
          <a:bodyPr/>
          <a:lstStyle/>
          <a:p>
            <a:r>
              <a:rPr lang="pt-BR" sz="1600" dirty="0" smtClean="0"/>
              <a:t>Poema: Me Respeita de Cássia </a:t>
            </a:r>
            <a:r>
              <a:rPr lang="pt-BR" sz="1600" dirty="0" err="1" smtClean="0"/>
              <a:t>Quezia</a:t>
            </a:r>
            <a:r>
              <a:rPr lang="pt-BR" sz="1600" dirty="0" smtClean="0"/>
              <a:t> para o Portal </a:t>
            </a:r>
            <a:r>
              <a:rPr lang="pt-BR" sz="1600" dirty="0" err="1" smtClean="0"/>
              <a:t>Gelédes</a:t>
            </a:r>
            <a:endParaRPr lang="pt-BR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556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Cartazes coletivos</a:t>
            </a:r>
            <a:endParaRPr lang="pt-BR" dirty="0"/>
          </a:p>
        </p:txBody>
      </p:sp>
      <p:pic>
        <p:nvPicPr>
          <p:cNvPr id="7" name="Espaço Reservado para Conteúdo 6" descr="coletivo 3 (2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3571900" cy="44291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7" descr="cartaz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000240"/>
            <a:ext cx="3657600" cy="450059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142984"/>
            <a:ext cx="3657600" cy="714380"/>
          </a:xfrm>
        </p:spPr>
        <p:txBody>
          <a:bodyPr/>
          <a:lstStyle/>
          <a:p>
            <a:r>
              <a:rPr lang="pt-BR" dirty="0" smtClean="0"/>
              <a:t>Mães de todas as cores.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343400" y="1142984"/>
            <a:ext cx="3657600" cy="714380"/>
          </a:xfrm>
        </p:spPr>
        <p:txBody>
          <a:bodyPr/>
          <a:lstStyle/>
          <a:p>
            <a:r>
              <a:rPr lang="pt-BR" dirty="0" smtClean="0"/>
              <a:t>Não se cale. Denuncie... Ligue 180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556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pic>
        <p:nvPicPr>
          <p:cNvPr id="7" name="Espaço Reservado para Conteúdo 6" descr="20200719_10352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0306"/>
            <a:ext cx="3657600" cy="385765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7" descr="dormind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2205" y="2362200"/>
            <a:ext cx="1632833" cy="235268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071546"/>
            <a:ext cx="3657600" cy="1214446"/>
          </a:xfrm>
        </p:spPr>
        <p:txBody>
          <a:bodyPr/>
          <a:lstStyle/>
          <a:p>
            <a:endParaRPr lang="pt-BR" sz="1100" dirty="0" smtClean="0"/>
          </a:p>
          <a:p>
            <a:r>
              <a:rPr lang="pt-BR" sz="1100" dirty="0" smtClean="0"/>
              <a:t>Referencias literárias</a:t>
            </a:r>
          </a:p>
          <a:p>
            <a:r>
              <a:rPr lang="pt-BR" sz="1100" dirty="0" smtClean="0"/>
              <a:t>*Mulheres Empilhadas de Patrícia Melo  *Referencias Curriculares de Arte para o Ensino Fundamental da Rede Municipal de Educação de Salvador   </a:t>
            </a:r>
            <a:endParaRPr lang="pt-BR" sz="11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343400" y="1142984"/>
            <a:ext cx="3657600" cy="1071570"/>
          </a:xfrm>
        </p:spPr>
        <p:txBody>
          <a:bodyPr/>
          <a:lstStyle/>
          <a:p>
            <a:endParaRPr lang="pt-BR" sz="1200" dirty="0" smtClean="0"/>
          </a:p>
          <a:p>
            <a:r>
              <a:rPr lang="pt-BR" sz="1200" dirty="0" smtClean="0"/>
              <a:t>Referencias cinematográficas</a:t>
            </a:r>
          </a:p>
          <a:p>
            <a:r>
              <a:rPr lang="pt-BR" sz="1200" dirty="0" smtClean="0"/>
              <a:t>*Dormindo com o inimigo(1991)</a:t>
            </a:r>
          </a:p>
          <a:p>
            <a:r>
              <a:rPr lang="pt-BR" sz="1200" dirty="0" smtClean="0"/>
              <a:t>*Nunca Mais (2002) </a:t>
            </a:r>
            <a:endParaRPr lang="pt-BR" sz="1200" dirty="0"/>
          </a:p>
        </p:txBody>
      </p:sp>
      <p:pic>
        <p:nvPicPr>
          <p:cNvPr id="9" name="Imagem 8" descr="nunca ma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929066"/>
            <a:ext cx="1714512" cy="23957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A exposição: Sou Mulher Quero Respeito </a:t>
            </a:r>
            <a:endParaRPr lang="pt-BR" dirty="0"/>
          </a:p>
        </p:txBody>
      </p:sp>
      <p:pic>
        <p:nvPicPr>
          <p:cNvPr id="5" name="Espaço Reservado para Conteúdo 4" descr="visao gera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7758138" cy="392909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0034" y="5500702"/>
            <a:ext cx="7427814" cy="8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pt-BR" dirty="0" smtClean="0"/>
              <a:t>Contemplar  o espaço escolar como espaço de reflexão. Com cores, com desenhos, com colagens, com pinturas, com palavras, com informações, com provocações, com ARTE é motivo de orgulho e de gratidão pelos caminhos que a disciplina de ARTES me faz caminhar.   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824790" cy="796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Projeto: Sou Mulher Quero Respeito</a:t>
            </a:r>
            <a:endParaRPr lang="pt-BR" dirty="0"/>
          </a:p>
        </p:txBody>
      </p:sp>
      <p:pic>
        <p:nvPicPr>
          <p:cNvPr id="5" name="Espaço Reservado para Conteúdo 4" descr="mulh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8001056" cy="421484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5720" y="5643578"/>
            <a:ext cx="7642128" cy="8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pt-BR" dirty="0" smtClean="0"/>
              <a:t>Logomarca  do projeto: Sou Mulher Quero Respeito como atividade realizada pelas turmas A e B do 1 ano do ensino Médio, texto de apresentação e mãos simbolizando um basta a toda essa violência . 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654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A exposição: Sou mulher quero respeito</a:t>
            </a:r>
            <a:endParaRPr lang="pt-BR" dirty="0"/>
          </a:p>
        </p:txBody>
      </p:sp>
      <p:pic>
        <p:nvPicPr>
          <p:cNvPr id="5" name="Espaço Reservado para Conteúdo 4" descr="respeit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7758138" cy="328614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0034" y="4714884"/>
            <a:ext cx="7427814" cy="14573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pt-BR" dirty="0" smtClean="0"/>
              <a:t>A felicidade em ter um projeto com um tema tão forte construído a cada encontro. Parabéns a todos os alunos e a coordenadora do ensino Médio </a:t>
            </a:r>
            <a:r>
              <a:rPr lang="pt-BR" dirty="0" err="1" smtClean="0"/>
              <a:t>Nilma</a:t>
            </a:r>
            <a:r>
              <a:rPr lang="pt-BR" dirty="0" smtClean="0"/>
              <a:t> Fontes por acreditar no meu trabalho e me dar a liberdade de desconstruir a idéia de que arte é irrelevante ou só é desenhar e pintar. Arte é comunicação, é contar histórias, é falar de narrativas que estão presentes em nossas vidas, Arte é passado, é presente e é futuro. </a:t>
            </a:r>
          </a:p>
          <a:p>
            <a:r>
              <a:rPr lang="pt-BR" dirty="0" smtClean="0"/>
              <a:t>                    Daniel Luz   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2705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Texto de apresentação da exposição </a:t>
            </a:r>
            <a:endParaRPr lang="pt-BR" dirty="0"/>
          </a:p>
        </p:txBody>
      </p:sp>
      <p:pic>
        <p:nvPicPr>
          <p:cNvPr id="7" name="Espaço Reservado para Conteúdo 6" descr="mulher 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3643338" cy="43910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7" descr="mulher 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4" y="1857364"/>
            <a:ext cx="3643338" cy="43910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285860"/>
            <a:ext cx="3657600" cy="428628"/>
          </a:xfrm>
        </p:spPr>
        <p:txBody>
          <a:bodyPr/>
          <a:lstStyle/>
          <a:p>
            <a:r>
              <a:rPr lang="pt-BR" dirty="0" smtClean="0"/>
              <a:t>Texto 1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343400" y="1285860"/>
            <a:ext cx="3657600" cy="428628"/>
          </a:xfrm>
        </p:spPr>
        <p:txBody>
          <a:bodyPr/>
          <a:lstStyle/>
          <a:p>
            <a:r>
              <a:rPr lang="pt-BR" dirty="0" smtClean="0"/>
              <a:t>Texto 2 (c0ntinuação)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556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Texto de apresentação da exposição</a:t>
            </a:r>
            <a:endParaRPr lang="pt-BR" dirty="0"/>
          </a:p>
        </p:txBody>
      </p:sp>
      <p:pic>
        <p:nvPicPr>
          <p:cNvPr id="7" name="Espaço Reservado para Conteúdo 6" descr="mulher 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3643337" cy="446247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7" descr="mulher 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4" y="1857364"/>
            <a:ext cx="3571900" cy="43910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142984"/>
            <a:ext cx="3657600" cy="500066"/>
          </a:xfrm>
        </p:spPr>
        <p:txBody>
          <a:bodyPr/>
          <a:lstStyle/>
          <a:p>
            <a:r>
              <a:rPr lang="pt-BR" dirty="0" smtClean="0"/>
              <a:t>Texto 3 (continuação)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3657600" cy="571504"/>
          </a:xfrm>
        </p:spPr>
        <p:txBody>
          <a:bodyPr/>
          <a:lstStyle/>
          <a:p>
            <a:r>
              <a:rPr lang="pt-BR" dirty="0" smtClean="0"/>
              <a:t>Texto 4 (continuação)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556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Texto de apresentação da exposição</a:t>
            </a:r>
            <a:endParaRPr lang="pt-BR" dirty="0"/>
          </a:p>
        </p:txBody>
      </p:sp>
      <p:pic>
        <p:nvPicPr>
          <p:cNvPr id="7" name="Espaço Reservado para Conteúdo 6" descr="mulher 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3571899" cy="43910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7" descr="mulher 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4" y="1857364"/>
            <a:ext cx="3500462" cy="43910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142984"/>
            <a:ext cx="3657600" cy="500066"/>
          </a:xfrm>
        </p:spPr>
        <p:txBody>
          <a:bodyPr/>
          <a:lstStyle/>
          <a:p>
            <a:r>
              <a:rPr lang="pt-BR" dirty="0" smtClean="0"/>
              <a:t>Texto 5 (continuação)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343400" y="1142984"/>
            <a:ext cx="3657600" cy="500066"/>
          </a:xfrm>
        </p:spPr>
        <p:txBody>
          <a:bodyPr/>
          <a:lstStyle/>
          <a:p>
            <a:r>
              <a:rPr lang="pt-BR" dirty="0" smtClean="0"/>
              <a:t>Texto 6 (final)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E se elas estivessem vivas?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pt-BR" dirty="0" smtClean="0"/>
              <a:t>É preciso pensar nessas narrativas além dos números. Não são números. São mulheres, são sonhos, são histórias interrompidas.</a:t>
            </a:r>
          </a:p>
          <a:p>
            <a:r>
              <a:rPr lang="pt-BR" dirty="0" smtClean="0"/>
              <a:t>E se elas estivessem vivas?</a:t>
            </a:r>
          </a:p>
          <a:p>
            <a:r>
              <a:rPr lang="pt-BR" dirty="0" smtClean="0"/>
              <a:t>Cada pintura feito pelos alunos acompanhava um texto informativo com nome da vitima, idade, ação </a:t>
            </a:r>
            <a:r>
              <a:rPr lang="pt-BR" dirty="0" err="1" smtClean="0"/>
              <a:t>feminicida</a:t>
            </a:r>
            <a:r>
              <a:rPr lang="pt-BR" dirty="0" smtClean="0"/>
              <a:t>, localidade e a provocação: E se ela estivesse viva?   </a:t>
            </a:r>
            <a:endParaRPr lang="pt-BR" dirty="0"/>
          </a:p>
        </p:txBody>
      </p:sp>
      <p:pic>
        <p:nvPicPr>
          <p:cNvPr id="5" name="Espaço Reservado para Conteúdo 4" descr="viva 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84675" y="1600200"/>
            <a:ext cx="3429000" cy="4572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543800" cy="642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E se elas estivessem vivas?</a:t>
            </a:r>
            <a:endParaRPr lang="pt-BR" dirty="0"/>
          </a:p>
        </p:txBody>
      </p:sp>
      <p:pic>
        <p:nvPicPr>
          <p:cNvPr id="7" name="Espaço Reservado para Conteúdo 6" descr="viva 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3657600" cy="450059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7" descr="viva 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4" y="2071678"/>
            <a:ext cx="3500462" cy="450059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500034" y="1000108"/>
            <a:ext cx="3657600" cy="928694"/>
          </a:xfrm>
        </p:spPr>
        <p:txBody>
          <a:bodyPr/>
          <a:lstStyle/>
          <a:p>
            <a:pPr algn="just"/>
            <a:r>
              <a:rPr lang="pt-BR" sz="1200" dirty="0" smtClean="0"/>
              <a:t>Medicas, donas de casa, advogadas, empresárias...  Profissões retratadas  em pinturas que  representam uma triste realidade interrompida.</a:t>
            </a:r>
            <a:endParaRPr lang="pt-BR" sz="12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343400" y="1000108"/>
            <a:ext cx="3657600" cy="928694"/>
          </a:xfrm>
        </p:spPr>
        <p:txBody>
          <a:bodyPr/>
          <a:lstStyle/>
          <a:p>
            <a:r>
              <a:rPr lang="pt-BR" sz="1200" dirty="0" smtClean="0"/>
              <a:t>Professoras,  estudantes, cabeleireiras, cantoras... Profissões retratadas em pinturas que representam uma triste </a:t>
            </a:r>
            <a:r>
              <a:rPr lang="pt-BR" sz="1200" dirty="0" smtClean="0"/>
              <a:t>realidade interrompida.</a:t>
            </a:r>
            <a:endParaRPr lang="pt-BR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654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E se elas estivessem vivas?</a:t>
            </a:r>
            <a:endParaRPr lang="pt-BR" dirty="0"/>
          </a:p>
        </p:txBody>
      </p:sp>
      <p:pic>
        <p:nvPicPr>
          <p:cNvPr id="5" name="Espaço Reservado para Conteúdo 4" descr="viva 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071546"/>
            <a:ext cx="7543824" cy="407196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71472" y="5500702"/>
            <a:ext cx="7356376" cy="928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pt-BR" dirty="0" smtClean="0"/>
              <a:t>Mães, filhas, irmãs, tias, netas, mulheres. Simplesmente mulheres! Retratadas em pinturas que representam uma triste realidade interrompida. 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Poesia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Contra a força imposta, contra a intolerância, contra o machismo estrutural, contra a violência... textos, poesia e reflexões podem ser uma excelente arma. Nesse momento cada aluno pesquisou frases e construiu poesias visuais com cores, formas e criatividade. </a:t>
            </a:r>
            <a:endParaRPr lang="pt-BR" dirty="0"/>
          </a:p>
        </p:txBody>
      </p:sp>
      <p:pic>
        <p:nvPicPr>
          <p:cNvPr id="5" name="Espaço Reservado para Conteúdo 4" descr="poesia 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1571612"/>
            <a:ext cx="3657600" cy="457203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1572</TotalTime>
  <Words>704</Words>
  <Application>Microsoft Office PowerPoint</Application>
  <PresentationFormat>Apresentação na tela (4:3)</PresentationFormat>
  <Paragraphs>65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Balcão Envidraçado</vt:lpstr>
      <vt:lpstr>Daniel Luz </vt:lpstr>
      <vt:lpstr>Projeto: Sou Mulher Quero Respeito</vt:lpstr>
      <vt:lpstr>Texto de apresentação da exposição </vt:lpstr>
      <vt:lpstr>Texto de apresentação da exposição</vt:lpstr>
      <vt:lpstr>Texto de apresentação da exposição</vt:lpstr>
      <vt:lpstr>E se elas estivessem vivas?</vt:lpstr>
      <vt:lpstr>E se elas estivessem vivas?</vt:lpstr>
      <vt:lpstr>E se elas estivessem vivas?</vt:lpstr>
      <vt:lpstr>Poesia visual</vt:lpstr>
      <vt:lpstr>Poesia visual</vt:lpstr>
      <vt:lpstr>Poesia visual</vt:lpstr>
      <vt:lpstr>Um rastro de violência</vt:lpstr>
      <vt:lpstr>Um rastro de violência</vt:lpstr>
      <vt:lpstr>Cartazes coletivos</vt:lpstr>
      <vt:lpstr>Cartazes coletivos</vt:lpstr>
      <vt:lpstr>Cartazes coletivos</vt:lpstr>
      <vt:lpstr>Cartazes coletivos</vt:lpstr>
      <vt:lpstr>Bibliografia</vt:lpstr>
      <vt:lpstr>A exposição: Sou Mulher Quero Respeito </vt:lpstr>
      <vt:lpstr>A exposição: Sou mulher quero respeito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Luz</dc:title>
  <dc:creator>Daniel Luz</dc:creator>
  <cp:lastModifiedBy>Daniel Filho</cp:lastModifiedBy>
  <cp:revision>111</cp:revision>
  <dcterms:created xsi:type="dcterms:W3CDTF">2017-04-01T22:48:57Z</dcterms:created>
  <dcterms:modified xsi:type="dcterms:W3CDTF">2020-07-31T20:25:35Z</dcterms:modified>
</cp:coreProperties>
</file>