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nifaciofeitosa@outlook.com" initials="b" lastIdx="1" clrIdx="0">
    <p:extLst>
      <p:ext uri="{19B8F6BF-5375-455C-9EA6-DF929625EA0E}">
        <p15:presenceInfo xmlns:p15="http://schemas.microsoft.com/office/powerpoint/2012/main" userId="e554487df25461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F2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A32B8-2F94-4A64-8A5C-ACD210E9ED24}" v="156" dt="2020-08-01T15:48:36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ifaciofeitosa@outlook.com" userId="e554487df25461ce" providerId="LiveId" clId="{4EC503AD-E973-409C-8EDD-8DDF2FB91526}"/>
    <pc:docChg chg="custSel modSld">
      <pc:chgData name="bonifaciofeitosa@outlook.com" userId="e554487df25461ce" providerId="LiveId" clId="{4EC503AD-E973-409C-8EDD-8DDF2FB91526}" dt="2020-08-01T17:43:10.056" v="30" actId="1076"/>
      <pc:docMkLst>
        <pc:docMk/>
      </pc:docMkLst>
      <pc:sldChg chg="modSp mod">
        <pc:chgData name="bonifaciofeitosa@outlook.com" userId="e554487df25461ce" providerId="LiveId" clId="{4EC503AD-E973-409C-8EDD-8DDF2FB91526}" dt="2020-08-01T17:42:14.429" v="25" actId="688"/>
        <pc:sldMkLst>
          <pc:docMk/>
          <pc:sldMk cId="1983563738" sldId="256"/>
        </pc:sldMkLst>
        <pc:spChg chg="mod">
          <ac:chgData name="bonifaciofeitosa@outlook.com" userId="e554487df25461ce" providerId="LiveId" clId="{4EC503AD-E973-409C-8EDD-8DDF2FB91526}" dt="2020-08-01T17:42:14.429" v="25" actId="688"/>
          <ac:spMkLst>
            <pc:docMk/>
            <pc:sldMk cId="1983563738" sldId="256"/>
            <ac:spMk id="2" creationId="{E6DC983F-3126-40B7-B85C-74C14846BCB5}"/>
          </ac:spMkLst>
        </pc:spChg>
      </pc:sldChg>
      <pc:sldChg chg="modSp mod">
        <pc:chgData name="bonifaciofeitosa@outlook.com" userId="e554487df25461ce" providerId="LiveId" clId="{4EC503AD-E973-409C-8EDD-8DDF2FB91526}" dt="2020-08-01T17:40:58.341" v="14" actId="122"/>
        <pc:sldMkLst>
          <pc:docMk/>
          <pc:sldMk cId="616064694" sldId="265"/>
        </pc:sldMkLst>
        <pc:spChg chg="mod">
          <ac:chgData name="bonifaciofeitosa@outlook.com" userId="e554487df25461ce" providerId="LiveId" clId="{4EC503AD-E973-409C-8EDD-8DDF2FB91526}" dt="2020-08-01T17:40:58.341" v="14" actId="122"/>
          <ac:spMkLst>
            <pc:docMk/>
            <pc:sldMk cId="616064694" sldId="265"/>
            <ac:spMk id="2" creationId="{5514FF46-E472-4721-B5E8-80B48AC1D3C4}"/>
          </ac:spMkLst>
        </pc:spChg>
      </pc:sldChg>
      <pc:sldChg chg="modSp mod">
        <pc:chgData name="bonifaciofeitosa@outlook.com" userId="e554487df25461ce" providerId="LiveId" clId="{4EC503AD-E973-409C-8EDD-8DDF2FB91526}" dt="2020-08-01T17:43:10.056" v="30" actId="1076"/>
        <pc:sldMkLst>
          <pc:docMk/>
          <pc:sldMk cId="1675903258" sldId="268"/>
        </pc:sldMkLst>
        <pc:spChg chg="mod">
          <ac:chgData name="bonifaciofeitosa@outlook.com" userId="e554487df25461ce" providerId="LiveId" clId="{4EC503AD-E973-409C-8EDD-8DDF2FB91526}" dt="2020-08-01T17:43:10.056" v="30" actId="1076"/>
          <ac:spMkLst>
            <pc:docMk/>
            <pc:sldMk cId="1675903258" sldId="268"/>
            <ac:spMk id="2" creationId="{1992D891-6060-4FCF-A51F-7DD9954CC873}"/>
          </ac:spMkLst>
        </pc:spChg>
      </pc:sldChg>
      <pc:sldChg chg="modSp mod">
        <pc:chgData name="bonifaciofeitosa@outlook.com" userId="e554487df25461ce" providerId="LiveId" clId="{4EC503AD-E973-409C-8EDD-8DDF2FB91526}" dt="2020-08-01T17:40:19.936" v="8" actId="1076"/>
        <pc:sldMkLst>
          <pc:docMk/>
          <pc:sldMk cId="3557219203" sldId="273"/>
        </pc:sldMkLst>
        <pc:spChg chg="mod">
          <ac:chgData name="bonifaciofeitosa@outlook.com" userId="e554487df25461ce" providerId="LiveId" clId="{4EC503AD-E973-409C-8EDD-8DDF2FB91526}" dt="2020-08-01T17:40:19.936" v="8" actId="1076"/>
          <ac:spMkLst>
            <pc:docMk/>
            <pc:sldMk cId="3557219203" sldId="273"/>
            <ac:spMk id="2" creationId="{E67CD231-37AB-4921-BED3-2CD81E47DC8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1T21:20:29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7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4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9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2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8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5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7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2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outh-african-tourism/19893718004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DC983F-3126-40B7-B85C-74C14846B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155828">
            <a:off x="974696" y="4858441"/>
            <a:ext cx="2379424" cy="169954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solidFill>
                  <a:srgbClr val="C00000"/>
                </a:solidFill>
              </a:rPr>
              <a:t>MÁSCARAS AFRICANAS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8727BD5A-7F9D-4416-8EBE-4C1E420B4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5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BA9C7F"/>
          </a:solidFill>
          <a:ln w="38100" cap="rnd">
            <a:solidFill>
              <a:srgbClr val="BA9C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68FBA2-B8AA-45A2-B7ED-11FD15E0A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4" y="4791550"/>
            <a:ext cx="6897626" cy="17550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The Serif Hand Black" panose="03070902030502020204" pitchFamily="66" charset="0"/>
              </a:rPr>
              <a:t>DA ARTE RUPESTRE AS MÁSCARAS AFRICANAS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he Serif Hand Black" panose="03070902030502020204" pitchFamily="66" charset="0"/>
              </a:rPr>
              <a:t>EMEF PAULO NOGUEIRA FILHO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he Serif Hand Black" panose="03070902030502020204" pitchFamily="66" charset="0"/>
              </a:rPr>
              <a:t>PROF. BONIFÁCIO FEITOSA</a:t>
            </a:r>
          </a:p>
        </p:txBody>
      </p:sp>
    </p:spTree>
    <p:extLst>
      <p:ext uri="{BB962C8B-B14F-4D97-AF65-F5344CB8AC3E}">
        <p14:creationId xmlns:p14="http://schemas.microsoft.com/office/powerpoint/2010/main" val="198356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57EE4E-8388-4895-A741-2D8502B8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53AD76-2ADB-4086-829A-766A90B4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46654">
            <a:off x="6104480" y="794881"/>
            <a:ext cx="5642722" cy="1064060"/>
          </a:xfrm>
        </p:spPr>
        <p:txBody>
          <a:bodyPr anchor="b">
            <a:normAutofit/>
          </a:bodyPr>
          <a:lstStyle/>
          <a:p>
            <a:r>
              <a:rPr lang="pt-BR" sz="5000" dirty="0">
                <a:solidFill>
                  <a:srgbClr val="A20000"/>
                </a:solidFill>
              </a:rPr>
              <a:t>O PROCESSO E OS PRÓXIMOS PASSOS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320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9C7F"/>
          </a:solidFill>
          <a:ln w="38100" cap="rnd">
            <a:solidFill>
              <a:srgbClr val="BA9C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 descr="Uma imagem contendo pessoa, edifício, criança, grupo&#10;&#10;Descrição gerada automaticamente">
            <a:extLst>
              <a:ext uri="{FF2B5EF4-FFF2-40B4-BE49-F238E27FC236}">
                <a16:creationId xmlns:a16="http://schemas.microsoft.com/office/drawing/2014/main" id="{F31A45D2-2052-4173-A1F8-BA82A72D7C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78" y="3429001"/>
            <a:ext cx="4885265" cy="274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4" descr="Uma imagem contendo pessoa, menino, criança, homem&#10;&#10;Descrição gerada automaticamente">
            <a:extLst>
              <a:ext uri="{FF2B5EF4-FFF2-40B4-BE49-F238E27FC236}">
                <a16:creationId xmlns:a16="http://schemas.microsoft.com/office/drawing/2014/main" id="{99ACAD62-9D5C-4A53-BB63-EA6C6B5FD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60301" y="2675193"/>
            <a:ext cx="3464887" cy="398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9FCBC47E-16EE-40CF-8B6B-129F742902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35" y="340520"/>
            <a:ext cx="4885266" cy="274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90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682FA487-F4BE-4460-BEE1-FB6D587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04323396-0F60-4099-871C-6638BE318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791451" y="-542552"/>
            <a:ext cx="2609101" cy="12192002"/>
          </a:xfrm>
          <a:custGeom>
            <a:avLst/>
            <a:gdLst>
              <a:gd name="connsiteX0" fmla="*/ 2609023 w 2609101"/>
              <a:gd name="connsiteY0" fmla="*/ 3665900 h 12192002"/>
              <a:gd name="connsiteX1" fmla="*/ 2587251 w 2609101"/>
              <a:gd name="connsiteY1" fmla="*/ 4137482 h 12192002"/>
              <a:gd name="connsiteX2" fmla="*/ 2571005 w 2609101"/>
              <a:gd name="connsiteY2" fmla="*/ 4949832 h 12192002"/>
              <a:gd name="connsiteX3" fmla="*/ 2580707 w 2609101"/>
              <a:gd name="connsiteY3" fmla="*/ 5307482 h 12192002"/>
              <a:gd name="connsiteX4" fmla="*/ 2556340 w 2609101"/>
              <a:gd name="connsiteY4" fmla="*/ 6277505 h 12192002"/>
              <a:gd name="connsiteX5" fmla="*/ 2575066 w 2609101"/>
              <a:gd name="connsiteY5" fmla="*/ 7709921 h 12192002"/>
              <a:gd name="connsiteX6" fmla="*/ 2573487 w 2609101"/>
              <a:gd name="connsiteY6" fmla="*/ 8936700 h 12192002"/>
              <a:gd name="connsiteX7" fmla="*/ 2581158 w 2609101"/>
              <a:gd name="connsiteY7" fmla="*/ 9338014 h 12192002"/>
              <a:gd name="connsiteX8" fmla="*/ 2581158 w 2609101"/>
              <a:gd name="connsiteY8" fmla="*/ 9717836 h 12192002"/>
              <a:gd name="connsiteX9" fmla="*/ 2513469 w 2609101"/>
              <a:gd name="connsiteY9" fmla="*/ 10882180 h 12192002"/>
              <a:gd name="connsiteX10" fmla="*/ 2540947 w 2609101"/>
              <a:gd name="connsiteY10" fmla="*/ 11926948 h 12192002"/>
              <a:gd name="connsiteX11" fmla="*/ 2571690 w 2609101"/>
              <a:gd name="connsiteY11" fmla="*/ 12192002 h 12192002"/>
              <a:gd name="connsiteX12" fmla="*/ 317800 w 2609101"/>
              <a:gd name="connsiteY12" fmla="*/ 12192002 h 12192002"/>
              <a:gd name="connsiteX13" fmla="*/ 317800 w 2609101"/>
              <a:gd name="connsiteY13" fmla="*/ 12192001 h 12192002"/>
              <a:gd name="connsiteX14" fmla="*/ 0 w 2609101"/>
              <a:gd name="connsiteY14" fmla="*/ 12192001 h 12192002"/>
              <a:gd name="connsiteX15" fmla="*/ 0 w 2609101"/>
              <a:gd name="connsiteY15" fmla="*/ 0 h 12192002"/>
              <a:gd name="connsiteX16" fmla="*/ 502920 w 2609101"/>
              <a:gd name="connsiteY16" fmla="*/ 0 h 12192002"/>
              <a:gd name="connsiteX17" fmla="*/ 502920 w 2609101"/>
              <a:gd name="connsiteY17" fmla="*/ 1 h 12192002"/>
              <a:gd name="connsiteX18" fmla="*/ 2576849 w 2609101"/>
              <a:gd name="connsiteY18" fmla="*/ 1 h 12192002"/>
              <a:gd name="connsiteX19" fmla="*/ 2559770 w 2609101"/>
              <a:gd name="connsiteY19" fmla="*/ 168559 h 12192002"/>
              <a:gd name="connsiteX20" fmla="*/ 2568749 w 2609101"/>
              <a:gd name="connsiteY20" fmla="*/ 749861 h 12192002"/>
              <a:gd name="connsiteX21" fmla="*/ 2575743 w 2609101"/>
              <a:gd name="connsiteY21" fmla="*/ 1443898 h 12192002"/>
              <a:gd name="connsiteX22" fmla="*/ 2540772 w 2609101"/>
              <a:gd name="connsiteY22" fmla="*/ 1979809 h 12192002"/>
              <a:gd name="connsiteX23" fmla="*/ 2590182 w 2609101"/>
              <a:gd name="connsiteY23" fmla="*/ 3194149 h 12192002"/>
              <a:gd name="connsiteX24" fmla="*/ 2609023 w 2609101"/>
              <a:gd name="connsiteY24" fmla="*/ 3665900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9101" h="12192002">
                <a:moveTo>
                  <a:pt x="2609023" y="3665900"/>
                </a:moveTo>
                <a:cubicBezTo>
                  <a:pt x="2609870" y="3823094"/>
                  <a:pt x="2603947" y="3980259"/>
                  <a:pt x="2587251" y="4137482"/>
                </a:cubicBezTo>
                <a:cubicBezTo>
                  <a:pt x="2558822" y="4407585"/>
                  <a:pt x="2543930" y="4678140"/>
                  <a:pt x="2571005" y="4949832"/>
                </a:cubicBezTo>
                <a:cubicBezTo>
                  <a:pt x="2582963" y="5068597"/>
                  <a:pt x="2595825" y="5188719"/>
                  <a:pt x="2580707" y="5307482"/>
                </a:cubicBezTo>
                <a:cubicBezTo>
                  <a:pt x="2539867" y="5630293"/>
                  <a:pt x="2546187" y="5954014"/>
                  <a:pt x="2556340" y="6277505"/>
                </a:cubicBezTo>
                <a:cubicBezTo>
                  <a:pt x="2571457" y="6755050"/>
                  <a:pt x="2596500" y="7231919"/>
                  <a:pt x="2575066" y="7709921"/>
                </a:cubicBezTo>
                <a:cubicBezTo>
                  <a:pt x="2556790" y="8118471"/>
                  <a:pt x="2586347" y="8527702"/>
                  <a:pt x="2573487" y="8936700"/>
                </a:cubicBezTo>
                <a:cubicBezTo>
                  <a:pt x="2569155" y="9070512"/>
                  <a:pt x="2571727" y="9204454"/>
                  <a:pt x="2581158" y="9338014"/>
                </a:cubicBezTo>
                <a:cubicBezTo>
                  <a:pt x="2592779" y="9464358"/>
                  <a:pt x="2592779" y="9591492"/>
                  <a:pt x="2581158" y="9717836"/>
                </a:cubicBezTo>
                <a:cubicBezTo>
                  <a:pt x="2537611" y="10104668"/>
                  <a:pt x="2519789" y="10493310"/>
                  <a:pt x="2513469" y="10882180"/>
                </a:cubicBezTo>
                <a:cubicBezTo>
                  <a:pt x="2507716" y="11231010"/>
                  <a:pt x="2510593" y="11579710"/>
                  <a:pt x="2540947" y="11926948"/>
                </a:cubicBezTo>
                <a:lnTo>
                  <a:pt x="2571690" y="12192002"/>
                </a:lnTo>
                <a:lnTo>
                  <a:pt x="317800" y="12192002"/>
                </a:lnTo>
                <a:lnTo>
                  <a:pt x="317800" y="12192001"/>
                </a:lnTo>
                <a:lnTo>
                  <a:pt x="0" y="12192001"/>
                </a:lnTo>
                <a:lnTo>
                  <a:pt x="0" y="0"/>
                </a:lnTo>
                <a:lnTo>
                  <a:pt x="502920" y="0"/>
                </a:lnTo>
                <a:lnTo>
                  <a:pt x="502920" y="1"/>
                </a:lnTo>
                <a:lnTo>
                  <a:pt x="2576849" y="1"/>
                </a:lnTo>
                <a:lnTo>
                  <a:pt x="2559770" y="168559"/>
                </a:lnTo>
                <a:cubicBezTo>
                  <a:pt x="2547597" y="362008"/>
                  <a:pt x="2555889" y="555934"/>
                  <a:pt x="2568749" y="749861"/>
                </a:cubicBezTo>
                <a:cubicBezTo>
                  <a:pt x="2587995" y="980723"/>
                  <a:pt x="2590342" y="1212702"/>
                  <a:pt x="2575743" y="1443898"/>
                </a:cubicBezTo>
                <a:cubicBezTo>
                  <a:pt x="2561530" y="1622385"/>
                  <a:pt x="2545510" y="1800869"/>
                  <a:pt x="2540772" y="1979809"/>
                </a:cubicBezTo>
                <a:cubicBezTo>
                  <a:pt x="2529488" y="2387004"/>
                  <a:pt x="2563334" y="2789896"/>
                  <a:pt x="2590182" y="3194149"/>
                </a:cubicBezTo>
                <a:cubicBezTo>
                  <a:pt x="2600562" y="3351484"/>
                  <a:pt x="2608177" y="3508706"/>
                  <a:pt x="2609023" y="3665900"/>
                </a:cubicBezTo>
                <a:close/>
              </a:path>
            </a:pathLst>
          </a:custGeom>
          <a:solidFill>
            <a:srgbClr val="BA9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51A8ED-8B4E-41BA-8AE6-BA8F0A36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46214">
            <a:off x="630936" y="4519763"/>
            <a:ext cx="3493671" cy="1600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100" dirty="0">
                <a:solidFill>
                  <a:schemeClr val="bg1"/>
                </a:solidFill>
              </a:rPr>
              <a:t>ESCOLHA DAS GRAFIAS E PINTURA DAS MÁSCARAS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19761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D3745CD-9EA4-4934-9FD5-4CD6A16E1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432" y="4519761"/>
            <a:ext cx="6961632" cy="1600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NA SALA TODOS PUDERAM SUGERIR GRAFIAS E A PINTURA SE DEU DE FORMA ORGANIZADA E PROCESSUAL</a:t>
            </a:r>
          </a:p>
        </p:txBody>
      </p:sp>
      <p:pic>
        <p:nvPicPr>
          <p:cNvPr id="9" name="Imagem 8" descr="Uma imagem contendo pessoa, menino, criança, homem&#10;&#10;Descrição gerada automaticamente">
            <a:extLst>
              <a:ext uri="{FF2B5EF4-FFF2-40B4-BE49-F238E27FC236}">
                <a16:creationId xmlns:a16="http://schemas.microsoft.com/office/drawing/2014/main" id="{FC3C2696-D731-4910-924D-6647814DA6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39241" y="745984"/>
            <a:ext cx="3669738" cy="275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Uma imagem contendo pessoa, criança, mesa, pequeno&#10;&#10;Descrição gerada automaticamente">
            <a:extLst>
              <a:ext uri="{FF2B5EF4-FFF2-40B4-BE49-F238E27FC236}">
                <a16:creationId xmlns:a16="http://schemas.microsoft.com/office/drawing/2014/main" id="{8183CEBA-EDB4-4D33-8841-B586585A82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59991" y="745984"/>
            <a:ext cx="3669738" cy="275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Uma imagem contendo pessoa, grupo, homem, pessoas&#10;&#10;Descrição gerada automaticamente">
            <a:extLst>
              <a:ext uri="{FF2B5EF4-FFF2-40B4-BE49-F238E27FC236}">
                <a16:creationId xmlns:a16="http://schemas.microsoft.com/office/drawing/2014/main" id="{358A6E86-3EB8-4219-AF36-EBDBED4DB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68367" y="745984"/>
            <a:ext cx="3669738" cy="275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4" descr="Uma imagem contendo comida&#10;&#10;Descrição gerada automaticamente">
            <a:extLst>
              <a:ext uri="{FF2B5EF4-FFF2-40B4-BE49-F238E27FC236}">
                <a16:creationId xmlns:a16="http://schemas.microsoft.com/office/drawing/2014/main" id="{D5862A9F-6CFA-4D09-BBC1-81B560E727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740" y="287266"/>
            <a:ext cx="2843784" cy="159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Uma imagem contendo edifício, tijolo, frente, mesa&#10;&#10;Descrição gerada automaticamente">
            <a:extLst>
              <a:ext uri="{FF2B5EF4-FFF2-40B4-BE49-F238E27FC236}">
                <a16:creationId xmlns:a16="http://schemas.microsoft.com/office/drawing/2014/main" id="{D08E8957-8858-43FF-9C5A-53DA11A98C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740" y="2174161"/>
            <a:ext cx="2843784" cy="170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73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edifício, no interior, colorido, mesa&#10;&#10;Descrição gerada automaticamente">
            <a:extLst>
              <a:ext uri="{FF2B5EF4-FFF2-40B4-BE49-F238E27FC236}">
                <a16:creationId xmlns:a16="http://schemas.microsoft.com/office/drawing/2014/main" id="{6B909543-CBD3-473D-ABBE-1CCFEE87F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1" r="909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90FF4D-9AFA-45D5-A7DF-6A75F0FF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069" y="252719"/>
            <a:ext cx="5456525" cy="12332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MÁSCARAS PRONTAS</a:t>
            </a:r>
          </a:p>
        </p:txBody>
      </p:sp>
    </p:spTree>
    <p:extLst>
      <p:ext uri="{BB962C8B-B14F-4D97-AF65-F5344CB8AC3E}">
        <p14:creationId xmlns:p14="http://schemas.microsoft.com/office/powerpoint/2010/main" val="7110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F37CFA-25D7-4754-B2BC-7714625C5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7CD231-37AB-4921-BED3-2CD81E47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27309">
            <a:off x="723308" y="1063543"/>
            <a:ext cx="4286621" cy="2425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A20000"/>
                </a:solidFill>
              </a:rPr>
              <a:t>EXPOSIÇÃO DAS MÁSCARAS E DOS TRABALHOS REALIZADOS</a:t>
            </a:r>
          </a:p>
        </p:txBody>
      </p:sp>
      <p:pic>
        <p:nvPicPr>
          <p:cNvPr id="4" name="Espaço Reservado para Conteúdo 3" descr="Uma imagem contendo foto, coberto, urso, mesa&#10;&#10;Descrição gerada automaticamente">
            <a:extLst>
              <a:ext uri="{FF2B5EF4-FFF2-40B4-BE49-F238E27FC236}">
                <a16:creationId xmlns:a16="http://schemas.microsoft.com/office/drawing/2014/main" id="{25E2ED5A-9093-475A-9C8D-D313C321F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791" y="450166"/>
            <a:ext cx="5908357" cy="365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Uma imagem contendo em pé, homem, pessoas, grupo&#10;&#10;Descrição gerada automaticamente">
            <a:extLst>
              <a:ext uri="{FF2B5EF4-FFF2-40B4-BE49-F238E27FC236}">
                <a16:creationId xmlns:a16="http://schemas.microsoft.com/office/drawing/2014/main" id="{3126EEE2-067E-4A2E-85CA-7A16D85722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257" y="4321776"/>
            <a:ext cx="2837809" cy="227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Uma imagem contendo foto, mesa, colorido, velho&#10;&#10;Descrição gerada automaticamente">
            <a:extLst>
              <a:ext uri="{FF2B5EF4-FFF2-40B4-BE49-F238E27FC236}">
                <a16:creationId xmlns:a16="http://schemas.microsoft.com/office/drawing/2014/main" id="{5FB357E9-7754-4212-AD99-83F46DDBCD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97660" y="4668955"/>
            <a:ext cx="2140862" cy="172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4" descr="Uma imagem contendo muitos, decorado, mesa, lado&#10;&#10;Descrição gerada automaticamente">
            <a:extLst>
              <a:ext uri="{FF2B5EF4-FFF2-40B4-BE49-F238E27FC236}">
                <a16:creationId xmlns:a16="http://schemas.microsoft.com/office/drawing/2014/main" id="{EBC2A435-20AD-4AAB-9912-1BCA387896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617" y="4321776"/>
            <a:ext cx="2837809" cy="227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15B998FC-4B98-4A07-B159-9E629180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4162654"/>
            <a:ext cx="3559760" cy="27432"/>
          </a:xfrm>
          <a:custGeom>
            <a:avLst/>
            <a:gdLst>
              <a:gd name="connsiteX0" fmla="*/ 0 w 3559760"/>
              <a:gd name="connsiteY0" fmla="*/ 0 h 27432"/>
              <a:gd name="connsiteX1" fmla="*/ 664489 w 3559760"/>
              <a:gd name="connsiteY1" fmla="*/ 0 h 27432"/>
              <a:gd name="connsiteX2" fmla="*/ 1293379 w 3559760"/>
              <a:gd name="connsiteY2" fmla="*/ 0 h 27432"/>
              <a:gd name="connsiteX3" fmla="*/ 1922270 w 3559760"/>
              <a:gd name="connsiteY3" fmla="*/ 0 h 27432"/>
              <a:gd name="connsiteX4" fmla="*/ 2408771 w 3559760"/>
              <a:gd name="connsiteY4" fmla="*/ 0 h 27432"/>
              <a:gd name="connsiteX5" fmla="*/ 2930869 w 3559760"/>
              <a:gd name="connsiteY5" fmla="*/ 0 h 27432"/>
              <a:gd name="connsiteX6" fmla="*/ 3559760 w 3559760"/>
              <a:gd name="connsiteY6" fmla="*/ 0 h 27432"/>
              <a:gd name="connsiteX7" fmla="*/ 3559760 w 3559760"/>
              <a:gd name="connsiteY7" fmla="*/ 27432 h 27432"/>
              <a:gd name="connsiteX8" fmla="*/ 2966467 w 3559760"/>
              <a:gd name="connsiteY8" fmla="*/ 27432 h 27432"/>
              <a:gd name="connsiteX9" fmla="*/ 2479966 w 3559760"/>
              <a:gd name="connsiteY9" fmla="*/ 27432 h 27432"/>
              <a:gd name="connsiteX10" fmla="*/ 1993466 w 3559760"/>
              <a:gd name="connsiteY10" fmla="*/ 27432 h 27432"/>
              <a:gd name="connsiteX11" fmla="*/ 1364575 w 3559760"/>
              <a:gd name="connsiteY11" fmla="*/ 27432 h 27432"/>
              <a:gd name="connsiteX12" fmla="*/ 842477 w 3559760"/>
              <a:gd name="connsiteY12" fmla="*/ 27432 h 27432"/>
              <a:gd name="connsiteX13" fmla="*/ 0 w 3559760"/>
              <a:gd name="connsiteY13" fmla="*/ 27432 h 27432"/>
              <a:gd name="connsiteX14" fmla="*/ 0 w 355976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59760" h="27432" fill="none" extrusionOk="0">
                <a:moveTo>
                  <a:pt x="0" y="0"/>
                </a:moveTo>
                <a:cubicBezTo>
                  <a:pt x="235338" y="-24382"/>
                  <a:pt x="332337" y="-9640"/>
                  <a:pt x="664489" y="0"/>
                </a:cubicBezTo>
                <a:cubicBezTo>
                  <a:pt x="996641" y="9640"/>
                  <a:pt x="985882" y="-2993"/>
                  <a:pt x="1293379" y="0"/>
                </a:cubicBezTo>
                <a:cubicBezTo>
                  <a:pt x="1600876" y="2993"/>
                  <a:pt x="1688611" y="-19790"/>
                  <a:pt x="1922270" y="0"/>
                </a:cubicBezTo>
                <a:cubicBezTo>
                  <a:pt x="2155929" y="19790"/>
                  <a:pt x="2221910" y="19410"/>
                  <a:pt x="2408771" y="0"/>
                </a:cubicBezTo>
                <a:cubicBezTo>
                  <a:pt x="2595632" y="-19410"/>
                  <a:pt x="2689963" y="8234"/>
                  <a:pt x="2930869" y="0"/>
                </a:cubicBezTo>
                <a:cubicBezTo>
                  <a:pt x="3171775" y="-8234"/>
                  <a:pt x="3417798" y="4624"/>
                  <a:pt x="3559760" y="0"/>
                </a:cubicBezTo>
                <a:cubicBezTo>
                  <a:pt x="3558803" y="8431"/>
                  <a:pt x="3559411" y="14612"/>
                  <a:pt x="3559760" y="27432"/>
                </a:cubicBezTo>
                <a:cubicBezTo>
                  <a:pt x="3407433" y="45104"/>
                  <a:pt x="3104054" y="20345"/>
                  <a:pt x="2966467" y="27432"/>
                </a:cubicBezTo>
                <a:cubicBezTo>
                  <a:pt x="2828880" y="34519"/>
                  <a:pt x="2648787" y="22460"/>
                  <a:pt x="2479966" y="27432"/>
                </a:cubicBezTo>
                <a:cubicBezTo>
                  <a:pt x="2311145" y="32404"/>
                  <a:pt x="2189695" y="10420"/>
                  <a:pt x="1993466" y="27432"/>
                </a:cubicBezTo>
                <a:cubicBezTo>
                  <a:pt x="1797237" y="44444"/>
                  <a:pt x="1609456" y="14948"/>
                  <a:pt x="1364575" y="27432"/>
                </a:cubicBezTo>
                <a:cubicBezTo>
                  <a:pt x="1119694" y="39916"/>
                  <a:pt x="1096404" y="6677"/>
                  <a:pt x="842477" y="27432"/>
                </a:cubicBezTo>
                <a:cubicBezTo>
                  <a:pt x="588550" y="48187"/>
                  <a:pt x="403980" y="32485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559760" h="27432" stroke="0" extrusionOk="0">
                <a:moveTo>
                  <a:pt x="0" y="0"/>
                </a:moveTo>
                <a:cubicBezTo>
                  <a:pt x="231006" y="-1181"/>
                  <a:pt x="404474" y="-880"/>
                  <a:pt x="557696" y="0"/>
                </a:cubicBezTo>
                <a:cubicBezTo>
                  <a:pt x="710918" y="880"/>
                  <a:pt x="813108" y="-18376"/>
                  <a:pt x="1044196" y="0"/>
                </a:cubicBezTo>
                <a:cubicBezTo>
                  <a:pt x="1275284" y="18376"/>
                  <a:pt x="1500200" y="-13553"/>
                  <a:pt x="1708685" y="0"/>
                </a:cubicBezTo>
                <a:cubicBezTo>
                  <a:pt x="1917170" y="13553"/>
                  <a:pt x="2152450" y="9935"/>
                  <a:pt x="2266381" y="0"/>
                </a:cubicBezTo>
                <a:cubicBezTo>
                  <a:pt x="2380312" y="-9935"/>
                  <a:pt x="2665561" y="22468"/>
                  <a:pt x="2824076" y="0"/>
                </a:cubicBezTo>
                <a:cubicBezTo>
                  <a:pt x="2982592" y="-22468"/>
                  <a:pt x="3218300" y="11066"/>
                  <a:pt x="3559760" y="0"/>
                </a:cubicBezTo>
                <a:cubicBezTo>
                  <a:pt x="3558405" y="9524"/>
                  <a:pt x="3558558" y="13975"/>
                  <a:pt x="3559760" y="27432"/>
                </a:cubicBezTo>
                <a:cubicBezTo>
                  <a:pt x="3342536" y="20121"/>
                  <a:pt x="3143563" y="11712"/>
                  <a:pt x="2966467" y="27432"/>
                </a:cubicBezTo>
                <a:cubicBezTo>
                  <a:pt x="2789371" y="43152"/>
                  <a:pt x="2612821" y="45068"/>
                  <a:pt x="2479966" y="27432"/>
                </a:cubicBezTo>
                <a:cubicBezTo>
                  <a:pt x="2347111" y="9796"/>
                  <a:pt x="2016492" y="47425"/>
                  <a:pt x="1886673" y="27432"/>
                </a:cubicBezTo>
                <a:cubicBezTo>
                  <a:pt x="1756854" y="7439"/>
                  <a:pt x="1422879" y="54895"/>
                  <a:pt x="1293379" y="27432"/>
                </a:cubicBezTo>
                <a:cubicBezTo>
                  <a:pt x="1163879" y="-31"/>
                  <a:pt x="862732" y="10618"/>
                  <a:pt x="735684" y="27432"/>
                </a:cubicBezTo>
                <a:cubicBezTo>
                  <a:pt x="608636" y="44246"/>
                  <a:pt x="176602" y="56293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A9C7F"/>
          </a:solidFill>
          <a:ln w="38100" cap="rnd">
            <a:solidFill>
              <a:srgbClr val="BA9C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pessoa, homem, pessoas, multidão&#10;&#10;Descrição gerada automaticamente">
            <a:extLst>
              <a:ext uri="{FF2B5EF4-FFF2-40B4-BE49-F238E27FC236}">
                <a16:creationId xmlns:a16="http://schemas.microsoft.com/office/drawing/2014/main" id="{7D86822B-E67C-4679-9DC3-5D8AAB358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242731 w 10515600"/>
              <a:gd name="connsiteY3" fmla="*/ 0 h 5416094"/>
              <a:gd name="connsiteX4" fmla="*/ 2912746 w 10515600"/>
              <a:gd name="connsiteY4" fmla="*/ 0 h 5416094"/>
              <a:gd name="connsiteX5" fmla="*/ 3321456 w 10515600"/>
              <a:gd name="connsiteY5" fmla="*/ 0 h 5416094"/>
              <a:gd name="connsiteX6" fmla="*/ 4165675 w 10515600"/>
              <a:gd name="connsiteY6" fmla="*/ 0 h 5416094"/>
              <a:gd name="connsiteX7" fmla="*/ 4835690 w 10515600"/>
              <a:gd name="connsiteY7" fmla="*/ 0 h 5416094"/>
              <a:gd name="connsiteX8" fmla="*/ 5679910 w 10515600"/>
              <a:gd name="connsiteY8" fmla="*/ 0 h 5416094"/>
              <a:gd name="connsiteX9" fmla="*/ 6262823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185767 w 10515600"/>
              <a:gd name="connsiteY12" fmla="*/ 0 h 5416094"/>
              <a:gd name="connsiteX13" fmla="*/ 9029987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396162 h 5416094"/>
              <a:gd name="connsiteX17" fmla="*/ 10515600 w 10515600"/>
              <a:gd name="connsiteY17" fmla="*/ 2034051 h 5416094"/>
              <a:gd name="connsiteX18" fmla="*/ 10515600 w 10515600"/>
              <a:gd name="connsiteY18" fmla="*/ 2599726 h 5416094"/>
              <a:gd name="connsiteX19" fmla="*/ 10515600 w 10515600"/>
              <a:gd name="connsiteY19" fmla="*/ 3129295 h 5416094"/>
              <a:gd name="connsiteX20" fmla="*/ 10515600 w 10515600"/>
              <a:gd name="connsiteY20" fmla="*/ 3622756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8855783 w 10515600"/>
              <a:gd name="connsiteY23" fmla="*/ 5416094 h 5416094"/>
              <a:gd name="connsiteX24" fmla="*/ 8272869 w 10515600"/>
              <a:gd name="connsiteY24" fmla="*/ 5416094 h 5416094"/>
              <a:gd name="connsiteX25" fmla="*/ 7428650 w 10515600"/>
              <a:gd name="connsiteY25" fmla="*/ 5416094 h 5416094"/>
              <a:gd name="connsiteX26" fmla="*/ 6932838 w 10515600"/>
              <a:gd name="connsiteY26" fmla="*/ 5416094 h 5416094"/>
              <a:gd name="connsiteX27" fmla="*/ 6088619 w 10515600"/>
              <a:gd name="connsiteY27" fmla="*/ 5416094 h 5416094"/>
              <a:gd name="connsiteX28" fmla="*/ 5592808 w 10515600"/>
              <a:gd name="connsiteY28" fmla="*/ 5416094 h 5416094"/>
              <a:gd name="connsiteX29" fmla="*/ 4835690 w 10515600"/>
              <a:gd name="connsiteY29" fmla="*/ 5416094 h 5416094"/>
              <a:gd name="connsiteX30" fmla="*/ 3991471 w 10515600"/>
              <a:gd name="connsiteY30" fmla="*/ 5416094 h 5416094"/>
              <a:gd name="connsiteX31" fmla="*/ 3582762 w 10515600"/>
              <a:gd name="connsiteY31" fmla="*/ 5416094 h 5416094"/>
              <a:gd name="connsiteX32" fmla="*/ 2738542 w 10515600"/>
              <a:gd name="connsiteY32" fmla="*/ 5416094 h 5416094"/>
              <a:gd name="connsiteX33" fmla="*/ 1894323 w 10515600"/>
              <a:gd name="connsiteY33" fmla="*/ 5416094 h 5416094"/>
              <a:gd name="connsiteX34" fmla="*/ 1485613 w 10515600"/>
              <a:gd name="connsiteY34" fmla="*/ 5416094 h 5416094"/>
              <a:gd name="connsiteX35" fmla="*/ 902700 w 10515600"/>
              <a:gd name="connsiteY35" fmla="*/ 5416094 h 5416094"/>
              <a:gd name="connsiteX36" fmla="*/ 0 w 10515600"/>
              <a:gd name="connsiteY36" fmla="*/ 4513394 h 5416094"/>
              <a:gd name="connsiteX37" fmla="*/ 0 w 10515600"/>
              <a:gd name="connsiteY37" fmla="*/ 3983826 h 5416094"/>
              <a:gd name="connsiteX38" fmla="*/ 0 w 10515600"/>
              <a:gd name="connsiteY38" fmla="*/ 3490364 h 5416094"/>
              <a:gd name="connsiteX39" fmla="*/ 0 w 10515600"/>
              <a:gd name="connsiteY39" fmla="*/ 2816368 h 5416094"/>
              <a:gd name="connsiteX40" fmla="*/ 0 w 10515600"/>
              <a:gd name="connsiteY40" fmla="*/ 2142372 h 5416094"/>
              <a:gd name="connsiteX41" fmla="*/ 0 w 10515600"/>
              <a:gd name="connsiteY41" fmla="*/ 1648910 h 5416094"/>
              <a:gd name="connsiteX42" fmla="*/ 0 w 10515600"/>
              <a:gd name="connsiteY42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5416094" fill="none" extrusionOk="0">
                <a:moveTo>
                  <a:pt x="0" y="902700"/>
                </a:moveTo>
                <a:cubicBezTo>
                  <a:pt x="-19339" y="382027"/>
                  <a:pt x="461614" y="-62174"/>
                  <a:pt x="902700" y="0"/>
                </a:cubicBezTo>
                <a:cubicBezTo>
                  <a:pt x="1262668" y="8044"/>
                  <a:pt x="1440695" y="-31846"/>
                  <a:pt x="1746919" y="0"/>
                </a:cubicBezTo>
                <a:cubicBezTo>
                  <a:pt x="2053143" y="31846"/>
                  <a:pt x="2032928" y="-12671"/>
                  <a:pt x="2242731" y="0"/>
                </a:cubicBezTo>
                <a:cubicBezTo>
                  <a:pt x="2452534" y="12671"/>
                  <a:pt x="2641794" y="-21752"/>
                  <a:pt x="2912746" y="0"/>
                </a:cubicBezTo>
                <a:cubicBezTo>
                  <a:pt x="3183699" y="21752"/>
                  <a:pt x="3189987" y="20419"/>
                  <a:pt x="3321456" y="0"/>
                </a:cubicBezTo>
                <a:cubicBezTo>
                  <a:pt x="3452925" y="-20419"/>
                  <a:pt x="3775727" y="742"/>
                  <a:pt x="4165675" y="0"/>
                </a:cubicBezTo>
                <a:cubicBezTo>
                  <a:pt x="4555623" y="-742"/>
                  <a:pt x="4540466" y="25386"/>
                  <a:pt x="4835690" y="0"/>
                </a:cubicBezTo>
                <a:cubicBezTo>
                  <a:pt x="5130914" y="-25386"/>
                  <a:pt x="5430015" y="14537"/>
                  <a:pt x="5679910" y="0"/>
                </a:cubicBezTo>
                <a:cubicBezTo>
                  <a:pt x="5929805" y="-14537"/>
                  <a:pt x="5992815" y="15277"/>
                  <a:pt x="6262823" y="0"/>
                </a:cubicBezTo>
                <a:cubicBezTo>
                  <a:pt x="6532831" y="-15277"/>
                  <a:pt x="6584465" y="-1217"/>
                  <a:pt x="6758634" y="0"/>
                </a:cubicBezTo>
                <a:cubicBezTo>
                  <a:pt x="6932803" y="1217"/>
                  <a:pt x="7223295" y="29394"/>
                  <a:pt x="7428650" y="0"/>
                </a:cubicBezTo>
                <a:cubicBezTo>
                  <a:pt x="7634005" y="-29394"/>
                  <a:pt x="7995773" y="8897"/>
                  <a:pt x="8185767" y="0"/>
                </a:cubicBezTo>
                <a:cubicBezTo>
                  <a:pt x="8375761" y="-8897"/>
                  <a:pt x="8805707" y="34597"/>
                  <a:pt x="9029987" y="0"/>
                </a:cubicBezTo>
                <a:cubicBezTo>
                  <a:pt x="9254267" y="-34597"/>
                  <a:pt x="9324614" y="-16829"/>
                  <a:pt x="9612900" y="0"/>
                </a:cubicBezTo>
                <a:cubicBezTo>
                  <a:pt x="10155739" y="86128"/>
                  <a:pt x="10564208" y="390468"/>
                  <a:pt x="10515600" y="902700"/>
                </a:cubicBezTo>
                <a:cubicBezTo>
                  <a:pt x="10506536" y="1129738"/>
                  <a:pt x="10511576" y="1179574"/>
                  <a:pt x="10515600" y="1396162"/>
                </a:cubicBezTo>
                <a:cubicBezTo>
                  <a:pt x="10519624" y="1612750"/>
                  <a:pt x="10523491" y="1748819"/>
                  <a:pt x="10515600" y="2034051"/>
                </a:cubicBezTo>
                <a:cubicBezTo>
                  <a:pt x="10507709" y="2319283"/>
                  <a:pt x="10516247" y="2386435"/>
                  <a:pt x="10515600" y="2599726"/>
                </a:cubicBezTo>
                <a:cubicBezTo>
                  <a:pt x="10514953" y="2813018"/>
                  <a:pt x="10537663" y="2917734"/>
                  <a:pt x="10515600" y="3129295"/>
                </a:cubicBezTo>
                <a:cubicBezTo>
                  <a:pt x="10493537" y="3340856"/>
                  <a:pt x="10505648" y="3444110"/>
                  <a:pt x="10515600" y="3622756"/>
                </a:cubicBezTo>
                <a:cubicBezTo>
                  <a:pt x="10525552" y="3801402"/>
                  <a:pt x="10536187" y="4161567"/>
                  <a:pt x="10515600" y="4513394"/>
                </a:cubicBezTo>
                <a:cubicBezTo>
                  <a:pt x="10500032" y="5008650"/>
                  <a:pt x="10187846" y="5431372"/>
                  <a:pt x="9612900" y="5416094"/>
                </a:cubicBezTo>
                <a:cubicBezTo>
                  <a:pt x="9285478" y="5425165"/>
                  <a:pt x="9106842" y="5381882"/>
                  <a:pt x="8855783" y="5416094"/>
                </a:cubicBezTo>
                <a:cubicBezTo>
                  <a:pt x="8604724" y="5450306"/>
                  <a:pt x="8395568" y="5391734"/>
                  <a:pt x="8272869" y="5416094"/>
                </a:cubicBezTo>
                <a:cubicBezTo>
                  <a:pt x="8150170" y="5440454"/>
                  <a:pt x="7650175" y="5418370"/>
                  <a:pt x="7428650" y="5416094"/>
                </a:cubicBezTo>
                <a:cubicBezTo>
                  <a:pt x="7207125" y="5413818"/>
                  <a:pt x="7054368" y="5412852"/>
                  <a:pt x="6932838" y="5416094"/>
                </a:cubicBezTo>
                <a:cubicBezTo>
                  <a:pt x="6811308" y="5419336"/>
                  <a:pt x="6283286" y="5378872"/>
                  <a:pt x="6088619" y="5416094"/>
                </a:cubicBezTo>
                <a:cubicBezTo>
                  <a:pt x="5893952" y="5453316"/>
                  <a:pt x="5785181" y="5416866"/>
                  <a:pt x="5592808" y="5416094"/>
                </a:cubicBezTo>
                <a:cubicBezTo>
                  <a:pt x="5400435" y="5415322"/>
                  <a:pt x="5118546" y="5450296"/>
                  <a:pt x="4835690" y="5416094"/>
                </a:cubicBezTo>
                <a:cubicBezTo>
                  <a:pt x="4552834" y="5381892"/>
                  <a:pt x="4334158" y="5455657"/>
                  <a:pt x="3991471" y="5416094"/>
                </a:cubicBezTo>
                <a:cubicBezTo>
                  <a:pt x="3648784" y="5376531"/>
                  <a:pt x="3714393" y="5419602"/>
                  <a:pt x="3582762" y="5416094"/>
                </a:cubicBezTo>
                <a:cubicBezTo>
                  <a:pt x="3451131" y="5412586"/>
                  <a:pt x="3139831" y="5440765"/>
                  <a:pt x="2738542" y="5416094"/>
                </a:cubicBezTo>
                <a:cubicBezTo>
                  <a:pt x="2337253" y="5391423"/>
                  <a:pt x="2190895" y="5414277"/>
                  <a:pt x="1894323" y="5416094"/>
                </a:cubicBezTo>
                <a:cubicBezTo>
                  <a:pt x="1597751" y="5417911"/>
                  <a:pt x="1581359" y="5415686"/>
                  <a:pt x="1485613" y="5416094"/>
                </a:cubicBezTo>
                <a:cubicBezTo>
                  <a:pt x="1389867" y="5416503"/>
                  <a:pt x="1024032" y="5431199"/>
                  <a:pt x="902700" y="5416094"/>
                </a:cubicBezTo>
                <a:cubicBezTo>
                  <a:pt x="528543" y="5413384"/>
                  <a:pt x="72262" y="4937846"/>
                  <a:pt x="0" y="4513394"/>
                </a:cubicBezTo>
                <a:cubicBezTo>
                  <a:pt x="19061" y="4384908"/>
                  <a:pt x="-14688" y="4099856"/>
                  <a:pt x="0" y="3983826"/>
                </a:cubicBezTo>
                <a:cubicBezTo>
                  <a:pt x="14688" y="3867796"/>
                  <a:pt x="23320" y="3727066"/>
                  <a:pt x="0" y="3490364"/>
                </a:cubicBezTo>
                <a:cubicBezTo>
                  <a:pt x="-23320" y="3253662"/>
                  <a:pt x="28367" y="3042836"/>
                  <a:pt x="0" y="2816368"/>
                </a:cubicBezTo>
                <a:cubicBezTo>
                  <a:pt x="-28367" y="2589900"/>
                  <a:pt x="26490" y="2414375"/>
                  <a:pt x="0" y="2142372"/>
                </a:cubicBezTo>
                <a:cubicBezTo>
                  <a:pt x="-26490" y="1870369"/>
                  <a:pt x="-12149" y="1868714"/>
                  <a:pt x="0" y="1648910"/>
                </a:cubicBezTo>
                <a:cubicBezTo>
                  <a:pt x="12149" y="1429106"/>
                  <a:pt x="-30083" y="1234771"/>
                  <a:pt x="0" y="902700"/>
                </a:cubicBezTo>
                <a:close/>
              </a:path>
              <a:path w="10515600" h="5416094" stroke="0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60325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5C9618-AC1B-4BAE-8FAF-D6F9A7EC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7400" dirty="0">
                <a:solidFill>
                  <a:schemeClr val="bg1"/>
                </a:solidFill>
              </a:rPr>
              <a:t>AVALIAÇÃO FINAL E FECHAMENTO DO PROJETO MÁSCARAS AFRICANAS.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3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B8AD4-214E-4CF2-8E23-CC83F69F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56223">
            <a:off x="829313" y="365382"/>
            <a:ext cx="8915400" cy="1017390"/>
          </a:xfrm>
        </p:spPr>
        <p:txBody>
          <a:bodyPr/>
          <a:lstStyle/>
          <a:p>
            <a:r>
              <a:rPr lang="pt-BR" dirty="0">
                <a:solidFill>
                  <a:srgbClr val="A20000"/>
                </a:solidFill>
              </a:rPr>
              <a:t>APRESENTANDO A ARTE RUPESTRE E AS MÁSCARAS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85919FCB-2F57-4272-B29C-71F9E2B1C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8372061" cy="45719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36B3422-CF96-4CDC-92D8-6F82E4D798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32104" y="3392819"/>
            <a:ext cx="3786629" cy="2505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 descr="Uma imagem contendo espelho, quarto, cortina, computador&#10;&#10;Descrição gerada automaticamente">
            <a:extLst>
              <a:ext uri="{FF2B5EF4-FFF2-40B4-BE49-F238E27FC236}">
                <a16:creationId xmlns:a16="http://schemas.microsoft.com/office/drawing/2014/main" id="{A9BCEED1-B650-47E8-9C9D-F9C2C6FEA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4363" y="2982349"/>
            <a:ext cx="5654508" cy="355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2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3B3E4-875C-466D-9BB3-3FBB9CA45A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068643">
            <a:off x="286681" y="5014029"/>
            <a:ext cx="7005623" cy="89440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sz="3600" dirty="0"/>
              <a:t> </a:t>
            </a:r>
            <a:r>
              <a:rPr lang="pt-BR" sz="4400" b="1" dirty="0">
                <a:solidFill>
                  <a:srgbClr val="A20000"/>
                </a:solidFill>
              </a:rPr>
              <a:t>PRIMEIROS DESENHOS, FRUIÇÃO E RODA DE CONVERSA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E2CA666-91F0-46D4-B9FC-AC4A3E2CE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292" y="1058704"/>
            <a:ext cx="4087368" cy="229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Espaço Reservado para Conteúdo 12" descr="Uma imagem contendo no interior, mesa, cachorro, homem&#10;&#10;Descrição gerada automaticamente">
            <a:extLst>
              <a:ext uri="{FF2B5EF4-FFF2-40B4-BE49-F238E27FC236}">
                <a16:creationId xmlns:a16="http://schemas.microsoft.com/office/drawing/2014/main" id="{B37858E9-220C-43CF-B442-DE004037BE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7475027" y="2147654"/>
            <a:ext cx="5241071" cy="297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 descr="Uma imagem contendo criança, pessoa, no interior, jovem&#10;&#10;Descrição gerada automaticamente">
            <a:extLst>
              <a:ext uri="{FF2B5EF4-FFF2-40B4-BE49-F238E27FC236}">
                <a16:creationId xmlns:a16="http://schemas.microsoft.com/office/drawing/2014/main" id="{4740D668-BAC4-468D-819B-62BABB9448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43588" y="901148"/>
            <a:ext cx="4165098" cy="273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69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07227A5-CB63-4DD3-A298-817A9FCF5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9B917A-C85F-40E8-AFAC-9E2355C9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29706">
            <a:off x="7995649" y="537434"/>
            <a:ext cx="3588282" cy="1157200"/>
          </a:xfrm>
        </p:spPr>
        <p:txBody>
          <a:bodyPr anchor="b">
            <a:normAutofit/>
          </a:bodyPr>
          <a:lstStyle/>
          <a:p>
            <a:r>
              <a:rPr lang="pt-BR" dirty="0">
                <a:solidFill>
                  <a:srgbClr val="A20000"/>
                </a:solidFill>
              </a:rPr>
              <a:t>Experimentando...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8843" y="2634908"/>
            <a:ext cx="3775470" cy="27432"/>
          </a:xfrm>
          <a:custGeom>
            <a:avLst/>
            <a:gdLst>
              <a:gd name="connsiteX0" fmla="*/ 0 w 3775470"/>
              <a:gd name="connsiteY0" fmla="*/ 0 h 27432"/>
              <a:gd name="connsiteX1" fmla="*/ 704754 w 3775470"/>
              <a:gd name="connsiteY1" fmla="*/ 0 h 27432"/>
              <a:gd name="connsiteX2" fmla="*/ 1371754 w 3775470"/>
              <a:gd name="connsiteY2" fmla="*/ 0 h 27432"/>
              <a:gd name="connsiteX3" fmla="*/ 2038754 w 3775470"/>
              <a:gd name="connsiteY3" fmla="*/ 0 h 27432"/>
              <a:gd name="connsiteX4" fmla="*/ 2554735 w 3775470"/>
              <a:gd name="connsiteY4" fmla="*/ 0 h 27432"/>
              <a:gd name="connsiteX5" fmla="*/ 3108470 w 3775470"/>
              <a:gd name="connsiteY5" fmla="*/ 0 h 27432"/>
              <a:gd name="connsiteX6" fmla="*/ 3775470 w 3775470"/>
              <a:gd name="connsiteY6" fmla="*/ 0 h 27432"/>
              <a:gd name="connsiteX7" fmla="*/ 3775470 w 3775470"/>
              <a:gd name="connsiteY7" fmla="*/ 27432 h 27432"/>
              <a:gd name="connsiteX8" fmla="*/ 3146225 w 3775470"/>
              <a:gd name="connsiteY8" fmla="*/ 27432 h 27432"/>
              <a:gd name="connsiteX9" fmla="*/ 2630244 w 3775470"/>
              <a:gd name="connsiteY9" fmla="*/ 27432 h 27432"/>
              <a:gd name="connsiteX10" fmla="*/ 2114263 w 3775470"/>
              <a:gd name="connsiteY10" fmla="*/ 27432 h 27432"/>
              <a:gd name="connsiteX11" fmla="*/ 1447264 w 3775470"/>
              <a:gd name="connsiteY11" fmla="*/ 27432 h 27432"/>
              <a:gd name="connsiteX12" fmla="*/ 893528 w 3775470"/>
              <a:gd name="connsiteY12" fmla="*/ 27432 h 27432"/>
              <a:gd name="connsiteX13" fmla="*/ 0 w 3775470"/>
              <a:gd name="connsiteY13" fmla="*/ 27432 h 27432"/>
              <a:gd name="connsiteX14" fmla="*/ 0 w 377547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5470" h="27432" fill="none" extrusionOk="0">
                <a:moveTo>
                  <a:pt x="0" y="0"/>
                </a:moveTo>
                <a:cubicBezTo>
                  <a:pt x="205462" y="2669"/>
                  <a:pt x="495302" y="-21258"/>
                  <a:pt x="704754" y="0"/>
                </a:cubicBezTo>
                <a:cubicBezTo>
                  <a:pt x="914206" y="21258"/>
                  <a:pt x="1237859" y="-26781"/>
                  <a:pt x="1371754" y="0"/>
                </a:cubicBezTo>
                <a:cubicBezTo>
                  <a:pt x="1505649" y="26781"/>
                  <a:pt x="1869869" y="-30306"/>
                  <a:pt x="2038754" y="0"/>
                </a:cubicBezTo>
                <a:cubicBezTo>
                  <a:pt x="2207639" y="30306"/>
                  <a:pt x="2308739" y="-3299"/>
                  <a:pt x="2554735" y="0"/>
                </a:cubicBezTo>
                <a:cubicBezTo>
                  <a:pt x="2800731" y="3299"/>
                  <a:pt x="2846092" y="24205"/>
                  <a:pt x="3108470" y="0"/>
                </a:cubicBezTo>
                <a:cubicBezTo>
                  <a:pt x="3370849" y="-24205"/>
                  <a:pt x="3529599" y="17297"/>
                  <a:pt x="3775470" y="0"/>
                </a:cubicBezTo>
                <a:cubicBezTo>
                  <a:pt x="3774513" y="8431"/>
                  <a:pt x="3775121" y="14612"/>
                  <a:pt x="3775470" y="27432"/>
                </a:cubicBezTo>
                <a:cubicBezTo>
                  <a:pt x="3636265" y="29184"/>
                  <a:pt x="3354179" y="33012"/>
                  <a:pt x="3146225" y="27432"/>
                </a:cubicBezTo>
                <a:cubicBezTo>
                  <a:pt x="2938271" y="21852"/>
                  <a:pt x="2769912" y="11500"/>
                  <a:pt x="2630244" y="27432"/>
                </a:cubicBezTo>
                <a:cubicBezTo>
                  <a:pt x="2490576" y="43364"/>
                  <a:pt x="2324136" y="17344"/>
                  <a:pt x="2114263" y="27432"/>
                </a:cubicBezTo>
                <a:cubicBezTo>
                  <a:pt x="1904390" y="37520"/>
                  <a:pt x="1742837" y="29547"/>
                  <a:pt x="1447264" y="27432"/>
                </a:cubicBezTo>
                <a:cubicBezTo>
                  <a:pt x="1151691" y="25317"/>
                  <a:pt x="1036804" y="55060"/>
                  <a:pt x="893528" y="27432"/>
                </a:cubicBezTo>
                <a:cubicBezTo>
                  <a:pt x="750252" y="-196"/>
                  <a:pt x="329427" y="-15566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775470" h="27432" stroke="0" extrusionOk="0">
                <a:moveTo>
                  <a:pt x="0" y="0"/>
                </a:moveTo>
                <a:cubicBezTo>
                  <a:pt x="230055" y="-3686"/>
                  <a:pt x="315997" y="-7031"/>
                  <a:pt x="591490" y="0"/>
                </a:cubicBezTo>
                <a:cubicBezTo>
                  <a:pt x="866983" y="7031"/>
                  <a:pt x="855810" y="-17340"/>
                  <a:pt x="1107471" y="0"/>
                </a:cubicBezTo>
                <a:cubicBezTo>
                  <a:pt x="1359132" y="17340"/>
                  <a:pt x="1651576" y="-20603"/>
                  <a:pt x="1812226" y="0"/>
                </a:cubicBezTo>
                <a:cubicBezTo>
                  <a:pt x="1972876" y="20603"/>
                  <a:pt x="2236652" y="13419"/>
                  <a:pt x="2403716" y="0"/>
                </a:cubicBezTo>
                <a:cubicBezTo>
                  <a:pt x="2570780" y="-13419"/>
                  <a:pt x="2863741" y="16474"/>
                  <a:pt x="2995206" y="0"/>
                </a:cubicBezTo>
                <a:cubicBezTo>
                  <a:pt x="3126671" y="-16474"/>
                  <a:pt x="3395077" y="-34350"/>
                  <a:pt x="3775470" y="0"/>
                </a:cubicBezTo>
                <a:cubicBezTo>
                  <a:pt x="3774115" y="9524"/>
                  <a:pt x="3774268" y="13975"/>
                  <a:pt x="3775470" y="27432"/>
                </a:cubicBezTo>
                <a:cubicBezTo>
                  <a:pt x="3483123" y="12946"/>
                  <a:pt x="3388229" y="13190"/>
                  <a:pt x="3146225" y="27432"/>
                </a:cubicBezTo>
                <a:cubicBezTo>
                  <a:pt x="2904221" y="41674"/>
                  <a:pt x="2819390" y="44573"/>
                  <a:pt x="2630244" y="27432"/>
                </a:cubicBezTo>
                <a:cubicBezTo>
                  <a:pt x="2441098" y="10291"/>
                  <a:pt x="2233025" y="28593"/>
                  <a:pt x="2000999" y="27432"/>
                </a:cubicBezTo>
                <a:cubicBezTo>
                  <a:pt x="1768973" y="26271"/>
                  <a:pt x="1686080" y="33533"/>
                  <a:pt x="1371754" y="27432"/>
                </a:cubicBezTo>
                <a:cubicBezTo>
                  <a:pt x="1057429" y="21331"/>
                  <a:pt x="991495" y="10932"/>
                  <a:pt x="780264" y="27432"/>
                </a:cubicBezTo>
                <a:cubicBezTo>
                  <a:pt x="569033" y="43933"/>
                  <a:pt x="264775" y="917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A9C7F"/>
          </a:solidFill>
          <a:ln w="38100" cap="rnd">
            <a:solidFill>
              <a:srgbClr val="BA9C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id="{DA013BCF-C347-4F3E-9E3D-282C78244D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1" y="4375053"/>
            <a:ext cx="4522529" cy="221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4" descr="Uma imagem contendo pessoa, menino, homem, jovem&#10;&#10;Descrição gerada automaticamente">
            <a:extLst>
              <a:ext uri="{FF2B5EF4-FFF2-40B4-BE49-F238E27FC236}">
                <a16:creationId xmlns:a16="http://schemas.microsoft.com/office/drawing/2014/main" id="{45C9A96C-ED6D-4CAD-832A-6386F8730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25439" y="4372728"/>
            <a:ext cx="2926080" cy="185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Uma imagem contendo pessoa, no interior, homem, jovem&#10;&#10;Descrição gerada automaticamente">
            <a:extLst>
              <a:ext uri="{FF2B5EF4-FFF2-40B4-BE49-F238E27FC236}">
                <a16:creationId xmlns:a16="http://schemas.microsoft.com/office/drawing/2014/main" id="{D2B2B704-1136-4863-AA10-45B896DA6C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2155" y="954577"/>
            <a:ext cx="4055716" cy="224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ntendo edifício, segurando, jovem, menino&#10;&#10;Descrição gerada automaticamente">
            <a:extLst>
              <a:ext uri="{FF2B5EF4-FFF2-40B4-BE49-F238E27FC236}">
                <a16:creationId xmlns:a16="http://schemas.microsoft.com/office/drawing/2014/main" id="{D133E391-80A3-41D7-B7D4-8F1FE3DA6D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98874" y="1489448"/>
            <a:ext cx="2646012" cy="169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Uma imagem contendo pessoa, mesa, comida, jovem&#10;&#10;Descrição gerada automaticamente">
            <a:extLst>
              <a:ext uri="{FF2B5EF4-FFF2-40B4-BE49-F238E27FC236}">
                <a16:creationId xmlns:a16="http://schemas.microsoft.com/office/drawing/2014/main" id="{09BE955C-16DA-456B-B421-606A3C2C00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884" y="3964255"/>
            <a:ext cx="3059427" cy="205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 descr="Uma imagem contendo cama, deitado, homem, cachorro&#10;&#10;Descrição gerada automaticamente">
            <a:extLst>
              <a:ext uri="{FF2B5EF4-FFF2-40B4-BE49-F238E27FC236}">
                <a16:creationId xmlns:a16="http://schemas.microsoft.com/office/drawing/2014/main" id="{6DF27C45-8FA8-4335-B4CD-75465FFE95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18599" y="619881"/>
            <a:ext cx="3296174" cy="224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69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469056-D581-421C-80DD-CCE96ECB3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161372-8ABE-4D81-90CF-84EC7C60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56774">
            <a:off x="589601" y="506307"/>
            <a:ext cx="3475383" cy="1600200"/>
          </a:xfrm>
        </p:spPr>
        <p:txBody>
          <a:bodyPr anchor="ctr">
            <a:noAutofit/>
          </a:bodyPr>
          <a:lstStyle/>
          <a:p>
            <a:r>
              <a:rPr lang="pt-BR" sz="4400" dirty="0">
                <a:solidFill>
                  <a:srgbClr val="A20000"/>
                </a:solidFill>
              </a:rPr>
              <a:t>Como deve ser uma máscara africana? 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49173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BA9C7F"/>
          </a:solidFill>
          <a:ln w="34925">
            <a:solidFill>
              <a:srgbClr val="BA9C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43949FF-7271-4ADA-A055-F2F811CFC0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23" y="2610545"/>
            <a:ext cx="2296610" cy="408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88BFF5-5F06-4E8D-8E2C-33A8D868B1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73560" y="3532959"/>
            <a:ext cx="4082862" cy="229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Uma imagem contendo edifício, muitos, foto, coberto&#10;&#10;Descrição gerada automaticamente">
            <a:extLst>
              <a:ext uri="{FF2B5EF4-FFF2-40B4-BE49-F238E27FC236}">
                <a16:creationId xmlns:a16="http://schemas.microsoft.com/office/drawing/2014/main" id="{B92BB27B-00A8-496F-B63F-78747DA6B4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96577" y="1143688"/>
            <a:ext cx="6391736" cy="470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59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948728-227F-43C3-AE9B-2D23CE0C6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33FDE0-9445-4E49-BC1A-45D84481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68432">
            <a:off x="7771374" y="505432"/>
            <a:ext cx="4031763" cy="1731586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t-BR" sz="4000" b="1" dirty="0">
                <a:solidFill>
                  <a:srgbClr val="A20000"/>
                </a:solidFill>
              </a:rPr>
              <a:t>Pesquisando sobre a cultura e as máscaras </a:t>
            </a:r>
            <a:r>
              <a:rPr lang="pt-BR" sz="4000" b="1" dirty="0" err="1">
                <a:solidFill>
                  <a:srgbClr val="A20000"/>
                </a:solidFill>
              </a:rPr>
              <a:t>africanaS</a:t>
            </a:r>
            <a:r>
              <a:rPr lang="pt-BR" sz="4000" b="1" dirty="0">
                <a:solidFill>
                  <a:srgbClr val="A20000"/>
                </a:solidFill>
              </a:rPr>
              <a:t>. 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3773" y="2634908"/>
            <a:ext cx="3772532" cy="27432"/>
          </a:xfrm>
          <a:custGeom>
            <a:avLst/>
            <a:gdLst>
              <a:gd name="connsiteX0" fmla="*/ 0 w 3772532"/>
              <a:gd name="connsiteY0" fmla="*/ 0 h 27432"/>
              <a:gd name="connsiteX1" fmla="*/ 704206 w 3772532"/>
              <a:gd name="connsiteY1" fmla="*/ 0 h 27432"/>
              <a:gd name="connsiteX2" fmla="*/ 1370687 w 3772532"/>
              <a:gd name="connsiteY2" fmla="*/ 0 h 27432"/>
              <a:gd name="connsiteX3" fmla="*/ 2037167 w 3772532"/>
              <a:gd name="connsiteY3" fmla="*/ 0 h 27432"/>
              <a:gd name="connsiteX4" fmla="*/ 2552747 w 3772532"/>
              <a:gd name="connsiteY4" fmla="*/ 0 h 27432"/>
              <a:gd name="connsiteX5" fmla="*/ 3106051 w 3772532"/>
              <a:gd name="connsiteY5" fmla="*/ 0 h 27432"/>
              <a:gd name="connsiteX6" fmla="*/ 3772532 w 3772532"/>
              <a:gd name="connsiteY6" fmla="*/ 0 h 27432"/>
              <a:gd name="connsiteX7" fmla="*/ 3772532 w 3772532"/>
              <a:gd name="connsiteY7" fmla="*/ 27432 h 27432"/>
              <a:gd name="connsiteX8" fmla="*/ 3143777 w 3772532"/>
              <a:gd name="connsiteY8" fmla="*/ 27432 h 27432"/>
              <a:gd name="connsiteX9" fmla="*/ 2628197 w 3772532"/>
              <a:gd name="connsiteY9" fmla="*/ 27432 h 27432"/>
              <a:gd name="connsiteX10" fmla="*/ 2112618 w 3772532"/>
              <a:gd name="connsiteY10" fmla="*/ 27432 h 27432"/>
              <a:gd name="connsiteX11" fmla="*/ 1446137 w 3772532"/>
              <a:gd name="connsiteY11" fmla="*/ 27432 h 27432"/>
              <a:gd name="connsiteX12" fmla="*/ 892833 w 3772532"/>
              <a:gd name="connsiteY12" fmla="*/ 27432 h 27432"/>
              <a:gd name="connsiteX13" fmla="*/ 0 w 3772532"/>
              <a:gd name="connsiteY13" fmla="*/ 27432 h 27432"/>
              <a:gd name="connsiteX14" fmla="*/ 0 w 3772532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2532" h="27432" fill="none" extrusionOk="0">
                <a:moveTo>
                  <a:pt x="0" y="0"/>
                </a:moveTo>
                <a:cubicBezTo>
                  <a:pt x="244720" y="-3658"/>
                  <a:pt x="354662" y="-9412"/>
                  <a:pt x="704206" y="0"/>
                </a:cubicBezTo>
                <a:cubicBezTo>
                  <a:pt x="1053750" y="9412"/>
                  <a:pt x="1098475" y="-322"/>
                  <a:pt x="1370687" y="0"/>
                </a:cubicBezTo>
                <a:cubicBezTo>
                  <a:pt x="1642899" y="322"/>
                  <a:pt x="1719797" y="-23304"/>
                  <a:pt x="2037167" y="0"/>
                </a:cubicBezTo>
                <a:cubicBezTo>
                  <a:pt x="2354537" y="23304"/>
                  <a:pt x="2327380" y="-17312"/>
                  <a:pt x="2552747" y="0"/>
                </a:cubicBezTo>
                <a:cubicBezTo>
                  <a:pt x="2778114" y="17312"/>
                  <a:pt x="2963395" y="16906"/>
                  <a:pt x="3106051" y="0"/>
                </a:cubicBezTo>
                <a:cubicBezTo>
                  <a:pt x="3248707" y="-16906"/>
                  <a:pt x="3607729" y="-1190"/>
                  <a:pt x="3772532" y="0"/>
                </a:cubicBezTo>
                <a:cubicBezTo>
                  <a:pt x="3771575" y="8431"/>
                  <a:pt x="3772183" y="14612"/>
                  <a:pt x="3772532" y="27432"/>
                </a:cubicBezTo>
                <a:cubicBezTo>
                  <a:pt x="3590140" y="16334"/>
                  <a:pt x="3310324" y="674"/>
                  <a:pt x="3143777" y="27432"/>
                </a:cubicBezTo>
                <a:cubicBezTo>
                  <a:pt x="2977231" y="54190"/>
                  <a:pt x="2760348" y="26592"/>
                  <a:pt x="2628197" y="27432"/>
                </a:cubicBezTo>
                <a:cubicBezTo>
                  <a:pt x="2496046" y="28272"/>
                  <a:pt x="2363991" y="25547"/>
                  <a:pt x="2112618" y="27432"/>
                </a:cubicBezTo>
                <a:cubicBezTo>
                  <a:pt x="1861245" y="29317"/>
                  <a:pt x="1763019" y="1242"/>
                  <a:pt x="1446137" y="27432"/>
                </a:cubicBezTo>
                <a:cubicBezTo>
                  <a:pt x="1129255" y="53622"/>
                  <a:pt x="1116896" y="2843"/>
                  <a:pt x="892833" y="27432"/>
                </a:cubicBezTo>
                <a:cubicBezTo>
                  <a:pt x="668770" y="52021"/>
                  <a:pt x="337811" y="-911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772532" h="27432" stroke="0" extrusionOk="0">
                <a:moveTo>
                  <a:pt x="0" y="0"/>
                </a:moveTo>
                <a:cubicBezTo>
                  <a:pt x="136381" y="23473"/>
                  <a:pt x="333157" y="-1611"/>
                  <a:pt x="591030" y="0"/>
                </a:cubicBezTo>
                <a:cubicBezTo>
                  <a:pt x="848903" y="1611"/>
                  <a:pt x="874121" y="-21763"/>
                  <a:pt x="1106609" y="0"/>
                </a:cubicBezTo>
                <a:cubicBezTo>
                  <a:pt x="1339097" y="21763"/>
                  <a:pt x="1575126" y="18505"/>
                  <a:pt x="1810815" y="0"/>
                </a:cubicBezTo>
                <a:cubicBezTo>
                  <a:pt x="2046504" y="-18505"/>
                  <a:pt x="2110261" y="21722"/>
                  <a:pt x="2401845" y="0"/>
                </a:cubicBezTo>
                <a:cubicBezTo>
                  <a:pt x="2693429" y="-21722"/>
                  <a:pt x="2769280" y="8922"/>
                  <a:pt x="2992875" y="0"/>
                </a:cubicBezTo>
                <a:cubicBezTo>
                  <a:pt x="3216470" y="-8922"/>
                  <a:pt x="3395186" y="-17861"/>
                  <a:pt x="3772532" y="0"/>
                </a:cubicBezTo>
                <a:cubicBezTo>
                  <a:pt x="3771177" y="9524"/>
                  <a:pt x="3771330" y="13975"/>
                  <a:pt x="3772532" y="27432"/>
                </a:cubicBezTo>
                <a:cubicBezTo>
                  <a:pt x="3635941" y="57411"/>
                  <a:pt x="3310352" y="7993"/>
                  <a:pt x="3143777" y="27432"/>
                </a:cubicBezTo>
                <a:cubicBezTo>
                  <a:pt x="2977203" y="46871"/>
                  <a:pt x="2807596" y="3382"/>
                  <a:pt x="2628197" y="27432"/>
                </a:cubicBezTo>
                <a:cubicBezTo>
                  <a:pt x="2448798" y="51482"/>
                  <a:pt x="2302918" y="50688"/>
                  <a:pt x="1999442" y="27432"/>
                </a:cubicBezTo>
                <a:cubicBezTo>
                  <a:pt x="1695966" y="4176"/>
                  <a:pt x="1623081" y="31473"/>
                  <a:pt x="1370687" y="27432"/>
                </a:cubicBezTo>
                <a:cubicBezTo>
                  <a:pt x="1118294" y="23391"/>
                  <a:pt x="932834" y="17695"/>
                  <a:pt x="779657" y="27432"/>
                </a:cubicBezTo>
                <a:cubicBezTo>
                  <a:pt x="626480" y="37170"/>
                  <a:pt x="206972" y="-1135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A9C7F"/>
          </a:solidFill>
          <a:ln w="38100" cap="rnd">
            <a:solidFill>
              <a:srgbClr val="BA9C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AD11AB-4393-4327-9DEB-4DDDE99BBF6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773937">
            <a:off x="9439353" y="3231414"/>
            <a:ext cx="2205029" cy="1810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A20000"/>
                </a:solidFill>
                <a:latin typeface="+mj-lt"/>
              </a:rPr>
              <a:t>NEGRITUDE COMO POTÊNCIA</a:t>
            </a:r>
          </a:p>
        </p:txBody>
      </p:sp>
      <p:pic>
        <p:nvPicPr>
          <p:cNvPr id="7" name="Imagem 6" descr="Uma imagem contendo pessoa, homem, olhando, deitado&#10;&#10;Descrição gerada automaticamente">
            <a:extLst>
              <a:ext uri="{FF2B5EF4-FFF2-40B4-BE49-F238E27FC236}">
                <a16:creationId xmlns:a16="http://schemas.microsoft.com/office/drawing/2014/main" id="{D4B0AF01-0771-47B0-A2DB-D927DA4BE1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3642" y="3753199"/>
            <a:ext cx="2507972" cy="185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4" descr="Uma imagem contendo pessoa, homem, mesa, segurando&#10;&#10;Descrição gerada automaticamente">
            <a:extLst>
              <a:ext uri="{FF2B5EF4-FFF2-40B4-BE49-F238E27FC236}">
                <a16:creationId xmlns:a16="http://schemas.microsoft.com/office/drawing/2014/main" id="{400CE2F7-AD60-4746-BDBD-3A8A79184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45" y="808383"/>
            <a:ext cx="2383012" cy="179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ntendo menino, pessoa, criança, pequeno&#10;&#10;Descrição gerada automaticamente">
            <a:extLst>
              <a:ext uri="{FF2B5EF4-FFF2-40B4-BE49-F238E27FC236}">
                <a16:creationId xmlns:a16="http://schemas.microsoft.com/office/drawing/2014/main" id="{F5A8C65B-FB72-4784-AE6D-F4CD80E57A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016" y="534573"/>
            <a:ext cx="1859576" cy="159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Uma imagem contendo no interior, livro, cama, pequeno&#10;&#10;Descrição gerada automaticamente">
            <a:extLst>
              <a:ext uri="{FF2B5EF4-FFF2-40B4-BE49-F238E27FC236}">
                <a16:creationId xmlns:a16="http://schemas.microsoft.com/office/drawing/2014/main" id="{84D11094-A69B-408F-AE91-C7AAEE67F7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34657" y="2958895"/>
            <a:ext cx="5817870" cy="327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490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4FF46-E472-4721-B5E8-80B48AC1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65974" cy="946840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rgbClr val="A20000"/>
                </a:solidFill>
              </a:rPr>
              <a:t>As grafias africanas por meio da tribo Ndebeles</a:t>
            </a:r>
          </a:p>
        </p:txBody>
      </p:sp>
      <p:pic>
        <p:nvPicPr>
          <p:cNvPr id="5" name="Espaço Reservado para Conteúdo 4" descr="Uma imagem contendo edifício, ao ar livre, segurando, homem&#10;&#10;Descrição gerada automaticamente">
            <a:extLst>
              <a:ext uri="{FF2B5EF4-FFF2-40B4-BE49-F238E27FC236}">
                <a16:creationId xmlns:a16="http://schemas.microsoft.com/office/drawing/2014/main" id="{2F172D00-64FF-40FF-9FBE-D0B941409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9827" y="1913206"/>
            <a:ext cx="3399127" cy="240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 descr="Uma imagem contendo pequeno, homem, segurando, mesa&#10;&#10;Descrição gerada automaticamente">
            <a:extLst>
              <a:ext uri="{FF2B5EF4-FFF2-40B4-BE49-F238E27FC236}">
                <a16:creationId xmlns:a16="http://schemas.microsoft.com/office/drawing/2014/main" id="{AC562104-7FDD-4445-9794-2A7FD0D454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52520" y="1993486"/>
            <a:ext cx="2033034" cy="215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 descr="Uma imagem contendo texto, lousa&#10;&#10;Descrição gerada automaticamente">
            <a:extLst>
              <a:ext uri="{FF2B5EF4-FFF2-40B4-BE49-F238E27FC236}">
                <a16:creationId xmlns:a16="http://schemas.microsoft.com/office/drawing/2014/main" id="{7698ABF1-063A-4861-8E9E-7187C84C3E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66" y="4642338"/>
            <a:ext cx="3614288" cy="203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m 19" descr="Uma imagem contendo computador, mesa, computer, comida&#10;&#10;Descrição gerada automaticamente">
            <a:extLst>
              <a:ext uri="{FF2B5EF4-FFF2-40B4-BE49-F238E27FC236}">
                <a16:creationId xmlns:a16="http://schemas.microsoft.com/office/drawing/2014/main" id="{58A1F773-53B9-43DF-8283-4457E73A26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77841" y="4249248"/>
            <a:ext cx="2354998" cy="249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m 21" descr="Uma imagem contendo no interior, mesa, jovem, segurando&#10;&#10;Descrição gerada automaticamente">
            <a:extLst>
              <a:ext uri="{FF2B5EF4-FFF2-40B4-BE49-F238E27FC236}">
                <a16:creationId xmlns:a16="http://schemas.microsoft.com/office/drawing/2014/main" id="{5CA304BE-2106-490F-9884-90D973F88A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21" y="2284296"/>
            <a:ext cx="4328533" cy="407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606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978C7500-B879-4540-BA6C-EC3398982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A54838-9D02-49C0-9A14-D0B095EA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33936">
            <a:off x="630936" y="4527710"/>
            <a:ext cx="2262569" cy="1600200"/>
          </a:xfrm>
        </p:spPr>
        <p:txBody>
          <a:bodyPr anchor="ctr">
            <a:normAutofit/>
          </a:bodyPr>
          <a:lstStyle/>
          <a:p>
            <a:r>
              <a:rPr lang="pt-BR" sz="4600" dirty="0">
                <a:solidFill>
                  <a:srgbClr val="A20000"/>
                </a:solidFill>
              </a:rPr>
              <a:t>Desenho de observação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2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40" name="Ink 2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7952" y="4527708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BA9C7F"/>
          </a:solidFill>
          <a:ln w="34925">
            <a:solidFill>
              <a:srgbClr val="BA9C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mesa&#10;&#10;Descrição gerada automaticamente">
            <a:extLst>
              <a:ext uri="{FF2B5EF4-FFF2-40B4-BE49-F238E27FC236}">
                <a16:creationId xmlns:a16="http://schemas.microsoft.com/office/drawing/2014/main" id="{C11C5437-15A0-4B49-8AA0-A96AFB9F79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7288" y="594518"/>
            <a:ext cx="4087368" cy="318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073D6DA4-073C-446B-8D65-C24B47AB38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872" y="690779"/>
            <a:ext cx="6497938" cy="487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397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307227A5-CB63-4DD3-A298-817A9FCF5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2D891-6060-4FCF-A51F-7DD9954C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241203">
            <a:off x="8093636" y="1076639"/>
            <a:ext cx="3120455" cy="871597"/>
          </a:xfrm>
        </p:spPr>
        <p:txBody>
          <a:bodyPr anchor="b">
            <a:normAutofit fontScale="90000"/>
          </a:bodyPr>
          <a:lstStyle/>
          <a:p>
            <a:r>
              <a:rPr lang="pt-BR" dirty="0">
                <a:solidFill>
                  <a:srgbClr val="A20000"/>
                </a:solidFill>
              </a:rPr>
              <a:t>MÃOS NA MASSA... 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8843" y="2634908"/>
            <a:ext cx="3775470" cy="27432"/>
          </a:xfrm>
          <a:custGeom>
            <a:avLst/>
            <a:gdLst>
              <a:gd name="connsiteX0" fmla="*/ 0 w 3775470"/>
              <a:gd name="connsiteY0" fmla="*/ 0 h 27432"/>
              <a:gd name="connsiteX1" fmla="*/ 704754 w 3775470"/>
              <a:gd name="connsiteY1" fmla="*/ 0 h 27432"/>
              <a:gd name="connsiteX2" fmla="*/ 1371754 w 3775470"/>
              <a:gd name="connsiteY2" fmla="*/ 0 h 27432"/>
              <a:gd name="connsiteX3" fmla="*/ 2038754 w 3775470"/>
              <a:gd name="connsiteY3" fmla="*/ 0 h 27432"/>
              <a:gd name="connsiteX4" fmla="*/ 2554735 w 3775470"/>
              <a:gd name="connsiteY4" fmla="*/ 0 h 27432"/>
              <a:gd name="connsiteX5" fmla="*/ 3108470 w 3775470"/>
              <a:gd name="connsiteY5" fmla="*/ 0 h 27432"/>
              <a:gd name="connsiteX6" fmla="*/ 3775470 w 3775470"/>
              <a:gd name="connsiteY6" fmla="*/ 0 h 27432"/>
              <a:gd name="connsiteX7" fmla="*/ 3775470 w 3775470"/>
              <a:gd name="connsiteY7" fmla="*/ 27432 h 27432"/>
              <a:gd name="connsiteX8" fmla="*/ 3146225 w 3775470"/>
              <a:gd name="connsiteY8" fmla="*/ 27432 h 27432"/>
              <a:gd name="connsiteX9" fmla="*/ 2630244 w 3775470"/>
              <a:gd name="connsiteY9" fmla="*/ 27432 h 27432"/>
              <a:gd name="connsiteX10" fmla="*/ 2114263 w 3775470"/>
              <a:gd name="connsiteY10" fmla="*/ 27432 h 27432"/>
              <a:gd name="connsiteX11" fmla="*/ 1447264 w 3775470"/>
              <a:gd name="connsiteY11" fmla="*/ 27432 h 27432"/>
              <a:gd name="connsiteX12" fmla="*/ 893528 w 3775470"/>
              <a:gd name="connsiteY12" fmla="*/ 27432 h 27432"/>
              <a:gd name="connsiteX13" fmla="*/ 0 w 3775470"/>
              <a:gd name="connsiteY13" fmla="*/ 27432 h 27432"/>
              <a:gd name="connsiteX14" fmla="*/ 0 w 377547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5470" h="27432" fill="none" extrusionOk="0">
                <a:moveTo>
                  <a:pt x="0" y="0"/>
                </a:moveTo>
                <a:cubicBezTo>
                  <a:pt x="205462" y="2669"/>
                  <a:pt x="495302" y="-21258"/>
                  <a:pt x="704754" y="0"/>
                </a:cubicBezTo>
                <a:cubicBezTo>
                  <a:pt x="914206" y="21258"/>
                  <a:pt x="1237859" y="-26781"/>
                  <a:pt x="1371754" y="0"/>
                </a:cubicBezTo>
                <a:cubicBezTo>
                  <a:pt x="1505649" y="26781"/>
                  <a:pt x="1869869" y="-30306"/>
                  <a:pt x="2038754" y="0"/>
                </a:cubicBezTo>
                <a:cubicBezTo>
                  <a:pt x="2207639" y="30306"/>
                  <a:pt x="2308739" y="-3299"/>
                  <a:pt x="2554735" y="0"/>
                </a:cubicBezTo>
                <a:cubicBezTo>
                  <a:pt x="2800731" y="3299"/>
                  <a:pt x="2846092" y="24205"/>
                  <a:pt x="3108470" y="0"/>
                </a:cubicBezTo>
                <a:cubicBezTo>
                  <a:pt x="3370849" y="-24205"/>
                  <a:pt x="3529599" y="17297"/>
                  <a:pt x="3775470" y="0"/>
                </a:cubicBezTo>
                <a:cubicBezTo>
                  <a:pt x="3774513" y="8431"/>
                  <a:pt x="3775121" y="14612"/>
                  <a:pt x="3775470" y="27432"/>
                </a:cubicBezTo>
                <a:cubicBezTo>
                  <a:pt x="3636265" y="29184"/>
                  <a:pt x="3354179" y="33012"/>
                  <a:pt x="3146225" y="27432"/>
                </a:cubicBezTo>
                <a:cubicBezTo>
                  <a:pt x="2938271" y="21852"/>
                  <a:pt x="2769912" y="11500"/>
                  <a:pt x="2630244" y="27432"/>
                </a:cubicBezTo>
                <a:cubicBezTo>
                  <a:pt x="2490576" y="43364"/>
                  <a:pt x="2324136" y="17344"/>
                  <a:pt x="2114263" y="27432"/>
                </a:cubicBezTo>
                <a:cubicBezTo>
                  <a:pt x="1904390" y="37520"/>
                  <a:pt x="1742837" y="29547"/>
                  <a:pt x="1447264" y="27432"/>
                </a:cubicBezTo>
                <a:cubicBezTo>
                  <a:pt x="1151691" y="25317"/>
                  <a:pt x="1036804" y="55060"/>
                  <a:pt x="893528" y="27432"/>
                </a:cubicBezTo>
                <a:cubicBezTo>
                  <a:pt x="750252" y="-196"/>
                  <a:pt x="329427" y="-15566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775470" h="27432" stroke="0" extrusionOk="0">
                <a:moveTo>
                  <a:pt x="0" y="0"/>
                </a:moveTo>
                <a:cubicBezTo>
                  <a:pt x="230055" y="-3686"/>
                  <a:pt x="315997" y="-7031"/>
                  <a:pt x="591490" y="0"/>
                </a:cubicBezTo>
                <a:cubicBezTo>
                  <a:pt x="866983" y="7031"/>
                  <a:pt x="855810" y="-17340"/>
                  <a:pt x="1107471" y="0"/>
                </a:cubicBezTo>
                <a:cubicBezTo>
                  <a:pt x="1359132" y="17340"/>
                  <a:pt x="1651576" y="-20603"/>
                  <a:pt x="1812226" y="0"/>
                </a:cubicBezTo>
                <a:cubicBezTo>
                  <a:pt x="1972876" y="20603"/>
                  <a:pt x="2236652" y="13419"/>
                  <a:pt x="2403716" y="0"/>
                </a:cubicBezTo>
                <a:cubicBezTo>
                  <a:pt x="2570780" y="-13419"/>
                  <a:pt x="2863741" y="16474"/>
                  <a:pt x="2995206" y="0"/>
                </a:cubicBezTo>
                <a:cubicBezTo>
                  <a:pt x="3126671" y="-16474"/>
                  <a:pt x="3395077" y="-34350"/>
                  <a:pt x="3775470" y="0"/>
                </a:cubicBezTo>
                <a:cubicBezTo>
                  <a:pt x="3774115" y="9524"/>
                  <a:pt x="3774268" y="13975"/>
                  <a:pt x="3775470" y="27432"/>
                </a:cubicBezTo>
                <a:cubicBezTo>
                  <a:pt x="3483123" y="12946"/>
                  <a:pt x="3388229" y="13190"/>
                  <a:pt x="3146225" y="27432"/>
                </a:cubicBezTo>
                <a:cubicBezTo>
                  <a:pt x="2904221" y="41674"/>
                  <a:pt x="2819390" y="44573"/>
                  <a:pt x="2630244" y="27432"/>
                </a:cubicBezTo>
                <a:cubicBezTo>
                  <a:pt x="2441098" y="10291"/>
                  <a:pt x="2233025" y="28593"/>
                  <a:pt x="2000999" y="27432"/>
                </a:cubicBezTo>
                <a:cubicBezTo>
                  <a:pt x="1768973" y="26271"/>
                  <a:pt x="1686080" y="33533"/>
                  <a:pt x="1371754" y="27432"/>
                </a:cubicBezTo>
                <a:cubicBezTo>
                  <a:pt x="1057429" y="21331"/>
                  <a:pt x="991495" y="10932"/>
                  <a:pt x="780264" y="27432"/>
                </a:cubicBezTo>
                <a:cubicBezTo>
                  <a:pt x="569033" y="43933"/>
                  <a:pt x="264775" y="917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A9C7F"/>
          </a:solidFill>
          <a:ln w="38100" cap="rnd">
            <a:solidFill>
              <a:srgbClr val="BA9C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 descr="Uma imagem contendo pessoa, grupo, criança, mesa&#10;&#10;Descrição gerada automaticamente">
            <a:extLst>
              <a:ext uri="{FF2B5EF4-FFF2-40B4-BE49-F238E27FC236}">
                <a16:creationId xmlns:a16="http://schemas.microsoft.com/office/drawing/2014/main" id="{2836BA0A-7A06-4B9C-A4AE-4DEC5736A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" y="3981865"/>
            <a:ext cx="3141296" cy="26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Uma imagem contendo pessoa, grupo, criança, mesa&#10;&#10;Descrição gerada automaticamente">
            <a:extLst>
              <a:ext uri="{FF2B5EF4-FFF2-40B4-BE49-F238E27FC236}">
                <a16:creationId xmlns:a16="http://schemas.microsoft.com/office/drawing/2014/main" id="{DE3A9AE6-EE4D-42F7-AA36-744C7D7B71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" y="684926"/>
            <a:ext cx="4120428" cy="293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Uma imagem contendo pessoa, mesa, criança, jovem&#10;&#10;Descrição gerada automaticamente">
            <a:extLst>
              <a:ext uri="{FF2B5EF4-FFF2-40B4-BE49-F238E27FC236}">
                <a16:creationId xmlns:a16="http://schemas.microsoft.com/office/drawing/2014/main" id="{3BC8BD00-380D-492F-B12D-302428A285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554" y="4188288"/>
            <a:ext cx="3480285" cy="229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4" descr="Uma imagem contendo mesa, segurando, vidro, edifício&#10;&#10;Descrição gerada automaticamente">
            <a:extLst>
              <a:ext uri="{FF2B5EF4-FFF2-40B4-BE49-F238E27FC236}">
                <a16:creationId xmlns:a16="http://schemas.microsoft.com/office/drawing/2014/main" id="{2112E74E-8C55-44FF-8223-B190341DAC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73586" y="845543"/>
            <a:ext cx="3817272" cy="245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 descr="Uma imagem contendo menino, criança, jovem, pequeno&#10;&#10;Descrição gerada automaticamente">
            <a:extLst>
              <a:ext uri="{FF2B5EF4-FFF2-40B4-BE49-F238E27FC236}">
                <a16:creationId xmlns:a16="http://schemas.microsoft.com/office/drawing/2014/main" id="{29D66AFE-049C-4FB0-A35E-AB2E18A4C5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61149" y="4356614"/>
            <a:ext cx="2604797" cy="185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90325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C2441"/>
      </a:dk2>
      <a:lt2>
        <a:srgbClr val="E2E5E8"/>
      </a:lt2>
      <a:accent1>
        <a:srgbClr val="BA9C7F"/>
      </a:accent1>
      <a:accent2>
        <a:srgbClr val="BA837F"/>
      </a:accent2>
      <a:accent3>
        <a:srgbClr val="C595A5"/>
      </a:accent3>
      <a:accent4>
        <a:srgbClr val="BA7FAC"/>
      </a:accent4>
      <a:accent5>
        <a:srgbClr val="BC94C5"/>
      </a:accent5>
      <a:accent6>
        <a:srgbClr val="977FBA"/>
      </a:accent6>
      <a:hlink>
        <a:srgbClr val="5F84A8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115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The Hand</vt:lpstr>
      <vt:lpstr>The Serif Hand Black</vt:lpstr>
      <vt:lpstr>SketchyVTI</vt:lpstr>
      <vt:lpstr>MÁSCARAS AFRICANAS</vt:lpstr>
      <vt:lpstr>APRESENTANDO A ARTE RUPESTRE E AS MÁSCARAS</vt:lpstr>
      <vt:lpstr> PRIMEIROS DESENHOS, FRUIÇÃO E RODA DE CONVERSA</vt:lpstr>
      <vt:lpstr>Experimentando...</vt:lpstr>
      <vt:lpstr>Como deve ser uma máscara africana? </vt:lpstr>
      <vt:lpstr>Pesquisando sobre a cultura e as máscaras africanaS. </vt:lpstr>
      <vt:lpstr>As grafias africanas por meio da tribo Ndebeles</vt:lpstr>
      <vt:lpstr>Desenho de observação</vt:lpstr>
      <vt:lpstr>MÃOS NA MASSA... </vt:lpstr>
      <vt:lpstr>O PROCESSO E OS PRÓXIMOS PASSOS</vt:lpstr>
      <vt:lpstr>ESCOLHA DAS GRAFIAS E PINTURA DAS MÁSCARAS</vt:lpstr>
      <vt:lpstr>MÁSCARAS PRONTAS</vt:lpstr>
      <vt:lpstr>EXPOSIÇÃO DAS MÁSCARAS E DOS TRABALHOS REALIZADOS</vt:lpstr>
      <vt:lpstr>AVALIAÇÃO FINAL E FECHAMENTO DO PROJETO MÁSCARAS AFRICANAS.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MÁSCARAS AFRICANAS</dc:title>
  <dc:creator>bonifaciofeitosa@outlook.com</dc:creator>
  <cp:lastModifiedBy>bonifaciofeitosa@outlook.com</cp:lastModifiedBy>
  <cp:revision>4</cp:revision>
  <dcterms:created xsi:type="dcterms:W3CDTF">2020-08-01T15:31:32Z</dcterms:created>
  <dcterms:modified xsi:type="dcterms:W3CDTF">2020-08-01T18:51:39Z</dcterms:modified>
</cp:coreProperties>
</file>