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8" r:id="rId7"/>
    <p:sldId id="270" r:id="rId8"/>
    <p:sldId id="271" r:id="rId9"/>
    <p:sldId id="260" r:id="rId10"/>
    <p:sldId id="261" r:id="rId11"/>
    <p:sldId id="262" r:id="rId12"/>
    <p:sldId id="263" r:id="rId13"/>
    <p:sldId id="272" r:id="rId14"/>
    <p:sldId id="273" r:id="rId15"/>
    <p:sldId id="264" r:id="rId16"/>
  </p:sldIdLst>
  <p:sldSz cx="13716000" cy="10287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FC456-4A5B-4883-8609-1F30041BBD5B}" v="5" dt="2020-08-02T21:10:07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522" y="8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e gomes da silva" userId="7fc7c4078a33f853" providerId="LiveId" clId="{9FBFC456-4A5B-4883-8609-1F30041BBD5B}"/>
    <pc:docChg chg="custSel modSld modMainMaster">
      <pc:chgData name="eliane gomes da silva" userId="7fc7c4078a33f853" providerId="LiveId" clId="{9FBFC456-4A5B-4883-8609-1F30041BBD5B}" dt="2020-08-02T21:10:07.557" v="32"/>
      <pc:docMkLst>
        <pc:docMk/>
      </pc:docMkLst>
      <pc:sldChg chg="modSp">
        <pc:chgData name="eliane gomes da silva" userId="7fc7c4078a33f853" providerId="LiveId" clId="{9FBFC456-4A5B-4883-8609-1F30041BBD5B}" dt="2020-08-02T21:10:07.557" v="32"/>
        <pc:sldMkLst>
          <pc:docMk/>
          <pc:sldMk cId="0" sldId="256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6"/>
            <ac:spMk id="5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6"/>
            <ac:spMk id="6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6"/>
            <ac:spMk id="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6"/>
            <ac:spMk id="9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6"/>
            <ac:spMk id="14" creationId="{E6B5B6CC-01E8-465B-995F-2511F673D486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6"/>
            <ac:grpSpMk id="2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56"/>
            <ac:picMk id="3" creationId="{00000000-0000-0000-0000-000000000000}"/>
          </ac:picMkLst>
        </pc:pic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56"/>
            <ac:picMk id="13" creationId="{56FF5F05-CEF7-4EF6-A3BD-CAE3B54A088C}"/>
          </ac:picMkLst>
        </pc:picChg>
      </pc:sldChg>
      <pc:sldChg chg="modSp">
        <pc:chgData name="eliane gomes da silva" userId="7fc7c4078a33f853" providerId="LiveId" clId="{9FBFC456-4A5B-4883-8609-1F30041BBD5B}" dt="2020-08-02T21:10:07.557" v="32"/>
        <pc:sldMkLst>
          <pc:docMk/>
          <pc:sldMk cId="0" sldId="257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7"/>
            <ac:spMk id="6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7"/>
            <ac:spMk id="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7"/>
            <ac:spMk id="11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7"/>
            <ac:spMk id="13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7"/>
            <ac:spMk id="22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7"/>
            <ac:spMk id="23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7"/>
            <ac:spMk id="26" creationId="{C3542E62-6E89-4C07-BA85-D2A6A23633B4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7"/>
            <ac:grpSpMk id="4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7"/>
            <ac:grpSpMk id="5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7"/>
            <ac:grpSpMk id="7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7"/>
            <ac:grpSpMk id="9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7"/>
            <ac:grpSpMk id="10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7"/>
            <ac:grpSpMk id="12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7"/>
            <ac:grpSpMk id="21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57"/>
            <ac:picMk id="25" creationId="{9E0CC630-8984-491B-8BA3-9D8ADF2010D5}"/>
          </ac:picMkLst>
        </pc:picChg>
      </pc:sldChg>
      <pc:sldChg chg="modSp">
        <pc:chgData name="eliane gomes da silva" userId="7fc7c4078a33f853" providerId="LiveId" clId="{9FBFC456-4A5B-4883-8609-1F30041BBD5B}" dt="2020-08-02T21:10:07.557" v="32"/>
        <pc:sldMkLst>
          <pc:docMk/>
          <pc:sldMk cId="0" sldId="258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8"/>
            <ac:spMk id="6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8"/>
            <ac:spMk id="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8"/>
            <ac:spMk id="10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8"/>
            <ac:spMk id="12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58"/>
            <ac:spMk id="17" creationId="{2F485F60-BAD9-4104-8D9D-EDE863FE18D5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8"/>
            <ac:grpSpMk id="4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8"/>
            <ac:grpSpMk id="5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8"/>
            <ac:grpSpMk id="7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58"/>
            <ac:grpSpMk id="9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58"/>
            <ac:picMk id="16" creationId="{2DCF89AE-AE91-4833-B972-8D18B6A8E991}"/>
          </ac:picMkLst>
        </pc:picChg>
      </pc:sldChg>
      <pc:sldChg chg="modSp">
        <pc:chgData name="eliane gomes da silva" userId="7fc7c4078a33f853" providerId="LiveId" clId="{9FBFC456-4A5B-4883-8609-1F30041BBD5B}" dt="2020-08-02T21:10:07.557" v="32"/>
        <pc:sldMkLst>
          <pc:docMk/>
          <pc:sldMk cId="0" sldId="260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0"/>
            <ac:spMk id="17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0"/>
            <ac:spMk id="19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0"/>
            <ac:spMk id="21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0"/>
            <ac:spMk id="22" creationId="{DB656E3E-ED4D-42C9-9371-DEC31722E433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0"/>
            <ac:spMk id="25" creationId="{3C35A354-EF08-4ACE-82F5-3877F6BA1C62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0"/>
            <ac:grpSpMk id="15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0"/>
            <ac:grpSpMk id="16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0"/>
            <ac:grpSpMk id="20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60"/>
            <ac:picMk id="24" creationId="{C43B1663-3B4B-4A0C-AA16-A13283E18589}"/>
          </ac:picMkLst>
        </pc:picChg>
      </pc:sldChg>
      <pc:sldChg chg="delSp modSp mod delAnim">
        <pc:chgData name="eliane gomes da silva" userId="7fc7c4078a33f853" providerId="LiveId" clId="{9FBFC456-4A5B-4883-8609-1F30041BBD5B}" dt="2020-08-02T21:10:07.557" v="32"/>
        <pc:sldMkLst>
          <pc:docMk/>
          <pc:sldMk cId="0" sldId="261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1"/>
            <ac:spMk id="5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1"/>
            <ac:spMk id="7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1"/>
            <ac:spMk id="9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1"/>
            <ac:spMk id="14" creationId="{C38BE15E-CA07-4388-83D1-3002488B264C}"/>
          </ac:spMkLst>
        </pc:spChg>
        <pc:spChg chg="del mod">
          <ac:chgData name="eliane gomes da silva" userId="7fc7c4078a33f853" providerId="LiveId" clId="{9FBFC456-4A5B-4883-8609-1F30041BBD5B}" dt="2020-08-02T20:56:03.603" v="8" actId="478"/>
          <ac:spMkLst>
            <pc:docMk/>
            <pc:sldMk cId="0" sldId="261"/>
            <ac:spMk id="16" creationId="{CDAA407F-917F-4F8A-9263-E9810EFF2AB0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1"/>
            <ac:grpSpMk id="4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1"/>
            <ac:grpSpMk id="6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61"/>
            <ac:picMk id="13" creationId="{3BC7BCAD-4349-4D09-9C46-ECFA3C7AF305}"/>
          </ac:picMkLst>
        </pc:picChg>
        <pc:picChg chg="del">
          <ac:chgData name="eliane gomes da silva" userId="7fc7c4078a33f853" providerId="LiveId" clId="{9FBFC456-4A5B-4883-8609-1F30041BBD5B}" dt="2020-08-02T20:55:55.160" v="5" actId="478"/>
          <ac:picMkLst>
            <pc:docMk/>
            <pc:sldMk cId="0" sldId="261"/>
            <ac:picMk id="15" creationId="{BD07F564-687B-4BF1-907E-AC299C0BB05E}"/>
          </ac:picMkLst>
        </pc:picChg>
      </pc:sldChg>
      <pc:sldChg chg="delSp modSp mod">
        <pc:chgData name="eliane gomes da silva" userId="7fc7c4078a33f853" providerId="LiveId" clId="{9FBFC456-4A5B-4883-8609-1F30041BBD5B}" dt="2020-08-02T21:10:07.557" v="32"/>
        <pc:sldMkLst>
          <pc:docMk/>
          <pc:sldMk cId="0" sldId="262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2"/>
            <ac:spMk id="13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2"/>
            <ac:spMk id="16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2"/>
            <ac:spMk id="1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2"/>
            <ac:spMk id="20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2"/>
            <ac:spMk id="33" creationId="{9044D40B-F5E5-4BBB-B0C0-90D8D3070A07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2"/>
            <ac:grpSpMk id="12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2"/>
            <ac:grpSpMk id="14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2"/>
            <ac:grpSpMk id="15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2"/>
            <ac:grpSpMk id="17" creationId="{00000000-0000-0000-0000-000000000000}"/>
          </ac:grpSpMkLst>
        </pc:grpChg>
        <pc:picChg chg="del">
          <ac:chgData name="eliane gomes da silva" userId="7fc7c4078a33f853" providerId="LiveId" clId="{9FBFC456-4A5B-4883-8609-1F30041BBD5B}" dt="2020-08-02T20:58:12.806" v="11" actId="478"/>
          <ac:picMkLst>
            <pc:docMk/>
            <pc:sldMk cId="0" sldId="262"/>
            <ac:picMk id="30" creationId="{D362A42C-1D1A-4570-A1E4-992FCAB25FF0}"/>
          </ac:picMkLst>
        </pc:pic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62"/>
            <ac:picMk id="32" creationId="{1D308744-B2AD-4E25-B369-9ABC9A9865F3}"/>
          </ac:picMkLst>
        </pc:picChg>
        <pc:cxnChg chg="del">
          <ac:chgData name="eliane gomes da silva" userId="7fc7c4078a33f853" providerId="LiveId" clId="{9FBFC456-4A5B-4883-8609-1F30041BBD5B}" dt="2020-08-02T20:58:15.744" v="12" actId="478"/>
          <ac:cxnSpMkLst>
            <pc:docMk/>
            <pc:sldMk cId="0" sldId="262"/>
            <ac:cxnSpMk id="35" creationId="{476CB091-CB75-4708-B2C1-BC00F68162B9}"/>
          </ac:cxnSpMkLst>
        </pc:cxnChg>
        <pc:cxnChg chg="mod">
          <ac:chgData name="eliane gomes da silva" userId="7fc7c4078a33f853" providerId="LiveId" clId="{9FBFC456-4A5B-4883-8609-1F30041BBD5B}" dt="2020-08-02T21:10:07.557" v="32"/>
          <ac:cxnSpMkLst>
            <pc:docMk/>
            <pc:sldMk cId="0" sldId="262"/>
            <ac:cxnSpMk id="37" creationId="{CFF125C4-5C6F-4ACC-B97A-AA83B659A242}"/>
          </ac:cxnSpMkLst>
        </pc:cxnChg>
      </pc:sldChg>
      <pc:sldChg chg="delSp modSp mod">
        <pc:chgData name="eliane gomes da silva" userId="7fc7c4078a33f853" providerId="LiveId" clId="{9FBFC456-4A5B-4883-8609-1F30041BBD5B}" dt="2020-08-02T21:10:07.557" v="32"/>
        <pc:sldMkLst>
          <pc:docMk/>
          <pc:sldMk cId="0" sldId="263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3"/>
            <ac:spMk id="5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3"/>
            <ac:spMk id="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3"/>
            <ac:spMk id="10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3"/>
            <ac:spMk id="12" creationId="{00000000-0000-0000-0000-000000000000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3"/>
            <ac:grpSpMk id="4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3"/>
            <ac:grpSpMk id="6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3"/>
            <ac:grpSpMk id="7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3"/>
            <ac:grpSpMk id="9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63"/>
            <ac:picMk id="15" creationId="{7549B689-B5B7-420D-B15A-3D64885B9E05}"/>
          </ac:picMkLst>
        </pc:picChg>
        <pc:picChg chg="del">
          <ac:chgData name="eliane gomes da silva" userId="7fc7c4078a33f853" providerId="LiveId" clId="{9FBFC456-4A5B-4883-8609-1F30041BBD5B}" dt="2020-08-02T21:00:25.962" v="24" actId="478"/>
          <ac:picMkLst>
            <pc:docMk/>
            <pc:sldMk cId="0" sldId="263"/>
            <ac:picMk id="17" creationId="{B45F5EB2-46E5-47D4-B56A-8923A2CE42F1}"/>
          </ac:picMkLst>
        </pc:picChg>
      </pc:sldChg>
      <pc:sldChg chg="modSp">
        <pc:chgData name="eliane gomes da silva" userId="7fc7c4078a33f853" providerId="LiveId" clId="{9FBFC456-4A5B-4883-8609-1F30041BBD5B}" dt="2020-08-02T21:10:07.557" v="32"/>
        <pc:sldMkLst>
          <pc:docMk/>
          <pc:sldMk cId="0" sldId="264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4"/>
            <ac:spMk id="10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4"/>
            <ac:spMk id="12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4"/>
            <ac:spMk id="17" creationId="{F27DF583-4FA3-4C04-B219-05AA2EE13567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4"/>
            <ac:grpSpMk id="9" creationId="{00000000-0000-0000-0000-000000000000}"/>
          </ac:grpSpMkLst>
        </pc:grpChg>
      </pc:sldChg>
      <pc:sldChg chg="modSp">
        <pc:chgData name="eliane gomes da silva" userId="7fc7c4078a33f853" providerId="LiveId" clId="{9FBFC456-4A5B-4883-8609-1F30041BBD5B}" dt="2020-08-02T21:10:07.557" v="32"/>
        <pc:sldMkLst>
          <pc:docMk/>
          <pc:sldMk cId="0" sldId="265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5"/>
            <ac:spMk id="14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5"/>
            <ac:spMk id="16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5"/>
            <ac:spMk id="1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5"/>
            <ac:spMk id="20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5"/>
            <ac:spMk id="24" creationId="{FF85A913-8361-4036-8575-423FD99F712A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5"/>
            <ac:grpSpMk id="12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5"/>
            <ac:grpSpMk id="13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5"/>
            <ac:grpSpMk id="15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5"/>
            <ac:grpSpMk id="17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65"/>
            <ac:picMk id="23" creationId="{69B6C63B-16F9-4937-98C5-43DE6AB20AB3}"/>
          </ac:picMkLst>
        </pc:picChg>
      </pc:sldChg>
      <pc:sldChg chg="delSp modSp mod delAnim">
        <pc:chgData name="eliane gomes da silva" userId="7fc7c4078a33f853" providerId="LiveId" clId="{9FBFC456-4A5B-4883-8609-1F30041BBD5B}" dt="2020-08-02T21:10:07.557" v="32"/>
        <pc:sldMkLst>
          <pc:docMk/>
          <pc:sldMk cId="0" sldId="267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7"/>
            <ac:spMk id="5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7"/>
            <ac:spMk id="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7"/>
            <ac:spMk id="10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7"/>
            <ac:spMk id="12" creationId="{00000000-0000-0000-0000-000000000000}"/>
          </ac:spMkLst>
        </pc:spChg>
        <pc:spChg chg="del mod">
          <ac:chgData name="eliane gomes da silva" userId="7fc7c4078a33f853" providerId="LiveId" clId="{9FBFC456-4A5B-4883-8609-1F30041BBD5B}" dt="2020-08-02T20:55:03.239" v="2" actId="478"/>
          <ac:spMkLst>
            <pc:docMk/>
            <pc:sldMk cId="0" sldId="267"/>
            <ac:spMk id="16" creationId="{239FE33B-FE51-4A37-A172-4C3F27637DEE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7"/>
            <ac:spMk id="17" creationId="{81DCA972-C6E6-40DF-9407-C344666D5968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7"/>
            <ac:grpSpMk id="7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7"/>
            <ac:grpSpMk id="9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7"/>
            <ac:grpSpMk id="11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67"/>
            <ac:picMk id="14" creationId="{F0817D48-8CF4-45EF-98AB-ECEF665FEF4D}"/>
          </ac:picMkLst>
        </pc:picChg>
        <pc:picChg chg="del">
          <ac:chgData name="eliane gomes da silva" userId="7fc7c4078a33f853" providerId="LiveId" clId="{9FBFC456-4A5B-4883-8609-1F30041BBD5B}" dt="2020-08-02T20:54:55.680" v="0" actId="478"/>
          <ac:picMkLst>
            <pc:docMk/>
            <pc:sldMk cId="0" sldId="267"/>
            <ac:picMk id="15" creationId="{1A5E9F46-C2C1-437A-9502-49A42EB81EE1}"/>
          </ac:picMkLst>
        </pc:picChg>
      </pc:sldChg>
      <pc:sldChg chg="modSp">
        <pc:chgData name="eliane gomes da silva" userId="7fc7c4078a33f853" providerId="LiveId" clId="{9FBFC456-4A5B-4883-8609-1F30041BBD5B}" dt="2020-08-02T21:10:07.557" v="32"/>
        <pc:sldMkLst>
          <pc:docMk/>
          <pc:sldMk cId="0" sldId="268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8"/>
            <ac:spMk id="19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8"/>
            <ac:spMk id="21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8"/>
            <ac:spMk id="23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68"/>
            <ac:spMk id="26" creationId="{361F873A-08F5-4D64-80C8-0F4F2CBAAFF5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8"/>
            <ac:grpSpMk id="17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8"/>
            <ac:grpSpMk id="18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68"/>
            <ac:grpSpMk id="20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68"/>
            <ac:picMk id="25" creationId="{792B02CC-2B8B-4E7F-9EBA-75F6FD8A7829}"/>
          </ac:picMkLst>
        </pc:picChg>
      </pc:sldChg>
      <pc:sldChg chg="modSp">
        <pc:chgData name="eliane gomes da silva" userId="7fc7c4078a33f853" providerId="LiveId" clId="{9FBFC456-4A5B-4883-8609-1F30041BBD5B}" dt="2020-08-02T21:10:07.557" v="32"/>
        <pc:sldMkLst>
          <pc:docMk/>
          <pc:sldMk cId="0" sldId="270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70"/>
            <ac:spMk id="4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70"/>
            <ac:spMk id="6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70"/>
            <ac:spMk id="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70"/>
            <ac:spMk id="10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0" sldId="270"/>
            <ac:spMk id="13" creationId="{52CA4BDD-F9C4-42E5-B2EF-419DAC70B5D2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70"/>
            <ac:grpSpMk id="5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70"/>
            <ac:grpSpMk id="7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0" sldId="270"/>
            <ac:grpSpMk id="9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0" sldId="270"/>
            <ac:picMk id="12" creationId="{8985D4F5-A0D2-433C-BEF8-789D9DB1A6F5}"/>
          </ac:picMkLst>
        </pc:picChg>
      </pc:sldChg>
      <pc:sldChg chg="delSp modSp mod">
        <pc:chgData name="eliane gomes da silva" userId="7fc7c4078a33f853" providerId="LiveId" clId="{9FBFC456-4A5B-4883-8609-1F30041BBD5B}" dt="2020-08-02T21:10:07.557" v="32"/>
        <pc:sldMkLst>
          <pc:docMk/>
          <pc:sldMk cId="3480865576" sldId="271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3480865576" sldId="271"/>
            <ac:spMk id="4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3480865576" sldId="271"/>
            <ac:spMk id="6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3480865576" sldId="271"/>
            <ac:spMk id="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3480865576" sldId="271"/>
            <ac:spMk id="10" creationId="{00000000-0000-0000-0000-000000000000}"/>
          </ac:spMkLst>
        </pc:spChg>
        <pc:spChg chg="del">
          <ac:chgData name="eliane gomes da silva" userId="7fc7c4078a33f853" providerId="LiveId" clId="{9FBFC456-4A5B-4883-8609-1F30041BBD5B}" dt="2020-08-02T21:01:08.135" v="27" actId="478"/>
          <ac:spMkLst>
            <pc:docMk/>
            <pc:sldMk cId="3480865576" sldId="271"/>
            <ac:spMk id="15" creationId="{E5720200-2996-4D16-AA71-53938360261E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3480865576" sldId="271"/>
            <ac:spMk id="16" creationId="{741A171E-0A00-44D0-9541-C60115F3AB14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3480865576" sldId="271"/>
            <ac:grpSpMk id="5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3480865576" sldId="271"/>
            <ac:grpSpMk id="7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3480865576" sldId="271"/>
            <ac:grpSpMk id="9" creationId="{00000000-0000-0000-0000-000000000000}"/>
          </ac:grpSpMkLst>
        </pc:grp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3480865576" sldId="271"/>
            <ac:picMk id="12" creationId="{3A9A8EBB-F60B-469B-8E8A-F8AA8F0F1254}"/>
          </ac:picMkLst>
        </pc:picChg>
        <pc:picChg chg="del">
          <ac:chgData name="eliane gomes da silva" userId="7fc7c4078a33f853" providerId="LiveId" clId="{9FBFC456-4A5B-4883-8609-1F30041BBD5B}" dt="2020-08-02T21:01:04.402" v="26" actId="478"/>
          <ac:picMkLst>
            <pc:docMk/>
            <pc:sldMk cId="3480865576" sldId="271"/>
            <ac:picMk id="14" creationId="{E1C574CC-2ACA-4638-8CE0-EE40B859380B}"/>
          </ac:picMkLst>
        </pc:picChg>
      </pc:sldChg>
      <pc:sldChg chg="delSp modSp mod">
        <pc:chgData name="eliane gomes da silva" userId="7fc7c4078a33f853" providerId="LiveId" clId="{9FBFC456-4A5B-4883-8609-1F30041BBD5B}" dt="2020-08-02T21:10:07.557" v="32"/>
        <pc:sldMkLst>
          <pc:docMk/>
          <pc:sldMk cId="541229061" sldId="272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541229061" sldId="272"/>
            <ac:spMk id="5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541229061" sldId="272"/>
            <ac:spMk id="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541229061" sldId="272"/>
            <ac:spMk id="10" creationId="{00000000-0000-0000-0000-000000000000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541229061" sldId="272"/>
            <ac:grpSpMk id="4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541229061" sldId="272"/>
            <ac:grpSpMk id="6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541229061" sldId="272"/>
            <ac:grpSpMk id="7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541229061" sldId="272"/>
            <ac:grpSpMk id="9" creationId="{00000000-0000-0000-0000-000000000000}"/>
          </ac:grpSpMkLst>
        </pc:grpChg>
        <pc:picChg chg="del">
          <ac:chgData name="eliane gomes da silva" userId="7fc7c4078a33f853" providerId="LiveId" clId="{9FBFC456-4A5B-4883-8609-1F30041BBD5B}" dt="2020-08-02T20:59:50.463" v="19" actId="478"/>
          <ac:picMkLst>
            <pc:docMk/>
            <pc:sldMk cId="541229061" sldId="272"/>
            <ac:picMk id="3" creationId="{334F1E1A-3140-429A-BE08-ECA245162E9C}"/>
          </ac:picMkLst>
        </pc:pic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541229061" sldId="272"/>
            <ac:picMk id="13" creationId="{68CF05AF-1F06-4BB9-A1D5-3953B8B46421}"/>
          </ac:picMkLst>
        </pc:picChg>
      </pc:sldChg>
      <pc:sldChg chg="delSp modSp mod">
        <pc:chgData name="eliane gomes da silva" userId="7fc7c4078a33f853" providerId="LiveId" clId="{9FBFC456-4A5B-4883-8609-1F30041BBD5B}" dt="2020-08-02T21:10:07.557" v="32"/>
        <pc:sldMkLst>
          <pc:docMk/>
          <pc:sldMk cId="1483662068" sldId="273"/>
        </pc:sld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1483662068" sldId="273"/>
            <ac:spMk id="5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1483662068" sldId="273"/>
            <ac:spMk id="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k cId="1483662068" sldId="273"/>
            <ac:spMk id="10" creationId="{00000000-0000-0000-0000-000000000000}"/>
          </ac:spMkLst>
        </pc:s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1483662068" sldId="273"/>
            <ac:grpSpMk id="4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1483662068" sldId="273"/>
            <ac:grpSpMk id="6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1483662068" sldId="273"/>
            <ac:grpSpMk id="7" creationId="{00000000-0000-0000-0000-000000000000}"/>
          </ac:grpSpMkLst>
        </pc:grpChg>
        <pc:grpChg chg="mod">
          <ac:chgData name="eliane gomes da silva" userId="7fc7c4078a33f853" providerId="LiveId" clId="{9FBFC456-4A5B-4883-8609-1F30041BBD5B}" dt="2020-08-02T21:10:07.557" v="32"/>
          <ac:grpSpMkLst>
            <pc:docMk/>
            <pc:sldMk cId="1483662068" sldId="273"/>
            <ac:grpSpMk id="9" creationId="{00000000-0000-0000-0000-000000000000}"/>
          </ac:grpSpMkLst>
        </pc:grpChg>
        <pc:picChg chg="del">
          <ac:chgData name="eliane gomes da silva" userId="7fc7c4078a33f853" providerId="LiveId" clId="{9FBFC456-4A5B-4883-8609-1F30041BBD5B}" dt="2020-08-02T20:59:38.013" v="17" actId="478"/>
          <ac:picMkLst>
            <pc:docMk/>
            <pc:sldMk cId="1483662068" sldId="273"/>
            <ac:picMk id="11" creationId="{53266A1E-9B8D-4F60-BA49-5791BDD4CA70}"/>
          </ac:picMkLst>
        </pc:picChg>
        <pc:picChg chg="mod">
          <ac:chgData name="eliane gomes da silva" userId="7fc7c4078a33f853" providerId="LiveId" clId="{9FBFC456-4A5B-4883-8609-1F30041BBD5B}" dt="2020-08-02T21:10:07.557" v="32"/>
          <ac:picMkLst>
            <pc:docMk/>
            <pc:sldMk cId="1483662068" sldId="273"/>
            <ac:picMk id="14" creationId="{B954FF0B-C245-41C3-B51E-CDE394521B30}"/>
          </ac:picMkLst>
        </pc:picChg>
      </pc:sldChg>
      <pc:sldMasterChg chg="modSp modSldLayout">
        <pc:chgData name="eliane gomes da silva" userId="7fc7c4078a33f853" providerId="LiveId" clId="{9FBFC456-4A5B-4883-8609-1F30041BBD5B}" dt="2020-08-02T21:10:07.557" v="32"/>
        <pc:sldMasterMkLst>
          <pc:docMk/>
          <pc:sldMasterMk cId="0" sldId="2147483648"/>
        </pc:sldMasterMkLst>
        <pc:spChg chg="mod">
          <ac:chgData name="eliane gomes da silva" userId="7fc7c4078a33f853" providerId="LiveId" clId="{9FBFC456-4A5B-4883-8609-1F30041BBD5B}" dt="2020-08-02T21:10:07.557" v="32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10:07.557" v="32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eliane gomes da silva" userId="7fc7c4078a33f853" providerId="LiveId" clId="{9FBFC456-4A5B-4883-8609-1F30041BBD5B}" dt="2020-08-02T21:10:07.557" v="32"/>
          <pc:sldLayoutMkLst>
            <pc:docMk/>
            <pc:sldMasterMk cId="0" sldId="2147483648"/>
            <pc:sldLayoutMk cId="0" sldId="2147483649"/>
          </pc:sldLayoutMkLst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10:07.557" v="32"/>
          <pc:sldLayoutMkLst>
            <pc:docMk/>
            <pc:sldMasterMk cId="0" sldId="2147483648"/>
            <pc:sldLayoutMk cId="0" sldId="2147483651"/>
          </pc:sldLayoutMkLst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10:07.557" v="32"/>
          <pc:sldLayoutMkLst>
            <pc:docMk/>
            <pc:sldMasterMk cId="0" sldId="2147483648"/>
            <pc:sldLayoutMk cId="0" sldId="2147483652"/>
          </pc:sldLayoutMkLst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10:07.557" v="32"/>
          <pc:sldLayoutMkLst>
            <pc:docMk/>
            <pc:sldMasterMk cId="0" sldId="2147483648"/>
            <pc:sldLayoutMk cId="0" sldId="2147483653"/>
          </pc:sldLayoutMkLst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10:07.557" v="32"/>
          <pc:sldLayoutMkLst>
            <pc:docMk/>
            <pc:sldMasterMk cId="0" sldId="2147483648"/>
            <pc:sldLayoutMk cId="0" sldId="2147483656"/>
          </pc:sldLayoutMkLst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10:07.557" v="32"/>
          <pc:sldLayoutMkLst>
            <pc:docMk/>
            <pc:sldMasterMk cId="0" sldId="2147483648"/>
            <pc:sldLayoutMk cId="0" sldId="2147483657"/>
          </pc:sldLayoutMkLst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10:07.557" v="32"/>
          <pc:sldLayoutMkLst>
            <pc:docMk/>
            <pc:sldMasterMk cId="0" sldId="2147483648"/>
            <pc:sldLayoutMk cId="0" sldId="2147483659"/>
          </pc:sldLayoutMkLst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10:07.557" v="32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  <pc:sldMasterChg chg="modSp modSldLayout">
        <pc:chgData name="eliane gomes da silva" userId="7fc7c4078a33f853" providerId="LiveId" clId="{9FBFC456-4A5B-4883-8609-1F30041BBD5B}" dt="2020-08-02T21:09:53.264" v="31"/>
        <pc:sldMasterMkLst>
          <pc:docMk/>
          <pc:sldMasterMk cId="3195950259" sldId="2147483660"/>
        </pc:sldMasterMkLst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2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3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4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5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6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7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13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14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15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16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17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18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19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20" creationId="{00000000-0000-0000-0000-000000000000}"/>
          </ac:spMkLst>
        </pc:spChg>
        <pc:spChg chg="mod">
          <ac:chgData name="eliane gomes da silva" userId="7fc7c4078a33f853" providerId="LiveId" clId="{9FBFC456-4A5B-4883-8609-1F30041BBD5B}" dt="2020-08-02T21:09:53.264" v="31"/>
          <ac:spMkLst>
            <pc:docMk/>
            <pc:sldMasterMk cId="3195950259" sldId="2147483660"/>
            <ac:spMk id="21" creationId="{00000000-0000-0000-0000-000000000000}"/>
          </ac:spMkLst>
        </pc:spChg>
        <pc:grpChg chg="mod">
          <ac:chgData name="eliane gomes da silva" userId="7fc7c4078a33f853" providerId="LiveId" clId="{9FBFC456-4A5B-4883-8609-1F30041BBD5B}" dt="2020-08-02T21:09:53.264" v="31"/>
          <ac:grpSpMkLst>
            <pc:docMk/>
            <pc:sldMasterMk cId="3195950259" sldId="2147483660"/>
            <ac:grpSpMk id="8" creationId="{00000000-0000-0000-0000-000000000000}"/>
          </ac:grpSpMkLst>
        </pc:grp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3620971750" sldId="2147483661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620971750" sldId="2147483661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620971750" sldId="2147483661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620971750" sldId="2147483661"/>
              <ac:spMk id="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620971750" sldId="2147483661"/>
              <ac:spMk id="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620971750" sldId="2147483661"/>
              <ac:spMk id="9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620971750" sldId="2147483661"/>
              <ac:spMk id="10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620971750" sldId="2147483661"/>
              <ac:spMk id="1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620971750" sldId="2147483661"/>
              <ac:spMk id="12" creationId="{00000000-0000-0000-0000-000000000000}"/>
            </ac:spMkLst>
          </pc:spChg>
          <pc:grpChg chg="mod">
            <ac:chgData name="eliane gomes da silva" userId="7fc7c4078a33f853" providerId="LiveId" clId="{9FBFC456-4A5B-4883-8609-1F30041BBD5B}" dt="2020-08-02T21:09:53.264" v="31"/>
            <ac:grpSpMkLst>
              <pc:docMk/>
              <pc:sldMasterMk cId="3195950259" sldId="2147483660"/>
              <pc:sldLayoutMk cId="3620971750" sldId="2147483661"/>
              <ac:grpSpMk id="7" creationId="{00000000-0000-0000-0000-000000000000}"/>
            </ac:grpSpMkLst>
          </pc:gr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3725803257" sldId="2147483662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725803257" sldId="2147483662"/>
              <ac:spMk id="3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636821084" sldId="2147483663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10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1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1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1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1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16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17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1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19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20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636821084" sldId="2147483663"/>
              <ac:spMk id="21" creationId="{00000000-0000-0000-0000-000000000000}"/>
            </ac:spMkLst>
          </pc:spChg>
          <pc:grpChg chg="mod">
            <ac:chgData name="eliane gomes da silva" userId="7fc7c4078a33f853" providerId="LiveId" clId="{9FBFC456-4A5B-4883-8609-1F30041BBD5B}" dt="2020-08-02T21:09:53.264" v="31"/>
            <ac:grpSpMkLst>
              <pc:docMk/>
              <pc:sldMasterMk cId="3195950259" sldId="2147483660"/>
              <pc:sldLayoutMk cId="636821084" sldId="2147483663"/>
              <ac:grpSpMk id="8" creationId="{00000000-0000-0000-0000-000000000000}"/>
            </ac:grpSpMkLst>
          </pc:gr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3176257979" sldId="2147483664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176257979" sldId="2147483664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176257979" sldId="2147483664"/>
              <ac:spMk id="4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919129967" sldId="2147483665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919129967" sldId="2147483665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919129967" sldId="2147483665"/>
              <ac:spMk id="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919129967" sldId="2147483665"/>
              <ac:spMk id="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919129967" sldId="2147483665"/>
              <ac:spMk id="6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4266166799" sldId="2147483666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4266166799" sldId="2147483666"/>
              <ac:spMk id="9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836830234" sldId="2147483667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836830234" sldId="2147483667"/>
              <ac:spMk id="7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1686102534" sldId="2147483668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1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1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1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1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16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17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1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19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20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2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686102534" sldId="2147483668"/>
              <ac:spMk id="22" creationId="{00000000-0000-0000-0000-000000000000}"/>
            </ac:spMkLst>
          </pc:spChg>
          <pc:grpChg chg="mod">
            <ac:chgData name="eliane gomes da silva" userId="7fc7c4078a33f853" providerId="LiveId" clId="{9FBFC456-4A5B-4883-8609-1F30041BBD5B}" dt="2020-08-02T21:09:53.264" v="31"/>
            <ac:grpSpMkLst>
              <pc:docMk/>
              <pc:sldMasterMk cId="3195950259" sldId="2147483660"/>
              <pc:sldLayoutMk cId="1686102534" sldId="2147483668"/>
              <ac:grpSpMk id="9" creationId="{00000000-0000-0000-0000-000000000000}"/>
            </ac:grpSpMkLst>
          </pc:gr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1844856341" sldId="2147483669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1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1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1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1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16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17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1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19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20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2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44856341" sldId="2147483669"/>
              <ac:spMk id="22" creationId="{00000000-0000-0000-0000-000000000000}"/>
            </ac:spMkLst>
          </pc:spChg>
          <pc:grpChg chg="mod">
            <ac:chgData name="eliane gomes da silva" userId="7fc7c4078a33f853" providerId="LiveId" clId="{9FBFC456-4A5B-4883-8609-1F30041BBD5B}" dt="2020-08-02T21:09:53.264" v="31"/>
            <ac:grpSpMkLst>
              <pc:docMk/>
              <pc:sldMasterMk cId="3195950259" sldId="2147483660"/>
              <pc:sldLayoutMk cId="1844856341" sldId="2147483669"/>
              <ac:grpSpMk id="9" creationId="{00000000-0000-0000-0000-000000000000}"/>
            </ac:grpSpMkLst>
          </pc:gr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2217899328" sldId="2147483670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1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1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1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1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16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17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1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19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20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2217899328" sldId="2147483670"/>
              <ac:spMk id="21" creationId="{00000000-0000-0000-0000-000000000000}"/>
            </ac:spMkLst>
          </pc:spChg>
          <pc:grpChg chg="mod">
            <ac:chgData name="eliane gomes da silva" userId="7fc7c4078a33f853" providerId="LiveId" clId="{9FBFC456-4A5B-4883-8609-1F30041BBD5B}" dt="2020-08-02T21:09:53.264" v="31"/>
            <ac:grpSpMkLst>
              <pc:docMk/>
              <pc:sldMasterMk cId="3195950259" sldId="2147483660"/>
              <pc:sldLayoutMk cId="2217899328" sldId="2147483670"/>
              <ac:grpSpMk id="9" creationId="{00000000-0000-0000-0000-000000000000}"/>
            </ac:grpSpMkLst>
          </pc:gr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3346951274" sldId="2147483671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1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1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1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1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1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16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17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1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19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46951274" sldId="2147483671"/>
              <ac:spMk id="25" creationId="{00000000-0000-0000-0000-000000000000}"/>
            </ac:spMkLst>
          </pc:spChg>
          <pc:grpChg chg="mod">
            <ac:chgData name="eliane gomes da silva" userId="7fc7c4078a33f853" providerId="LiveId" clId="{9FBFC456-4A5B-4883-8609-1F30041BBD5B}" dt="2020-08-02T21:09:53.264" v="31"/>
            <ac:grpSpMkLst>
              <pc:docMk/>
              <pc:sldMasterMk cId="3195950259" sldId="2147483660"/>
              <pc:sldLayoutMk cId="3346951274" sldId="2147483671"/>
              <ac:grpSpMk id="7" creationId="{00000000-0000-0000-0000-000000000000}"/>
            </ac:grpSpMkLst>
          </pc:gr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1137957496" sldId="2147483672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10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1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1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1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16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17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1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19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20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2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2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2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2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37957496" sldId="2147483672"/>
              <ac:spMk id="25" creationId="{00000000-0000-0000-0000-000000000000}"/>
            </ac:spMkLst>
          </pc:spChg>
          <pc:grpChg chg="mod">
            <ac:chgData name="eliane gomes da silva" userId="7fc7c4078a33f853" providerId="LiveId" clId="{9FBFC456-4A5B-4883-8609-1F30041BBD5B}" dt="2020-08-02T21:09:53.264" v="31"/>
            <ac:grpSpMkLst>
              <pc:docMk/>
              <pc:sldMasterMk cId="3195950259" sldId="2147483660"/>
              <pc:sldLayoutMk cId="1137957496" sldId="2147483672"/>
              <ac:grpSpMk id="3" creationId="{00000000-0000-0000-0000-000000000000}"/>
            </ac:grpSpMkLst>
          </pc:gr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1891298539" sldId="2147483673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1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1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1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1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1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16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17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1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891298539" sldId="2147483673"/>
              <ac:spMk id="19" creationId="{00000000-0000-0000-0000-000000000000}"/>
            </ac:spMkLst>
          </pc:spChg>
          <pc:grpChg chg="mod">
            <ac:chgData name="eliane gomes da silva" userId="7fc7c4078a33f853" providerId="LiveId" clId="{9FBFC456-4A5B-4883-8609-1F30041BBD5B}" dt="2020-08-02T21:09:53.264" v="31"/>
            <ac:grpSpMkLst>
              <pc:docMk/>
              <pc:sldMasterMk cId="3195950259" sldId="2147483660"/>
              <pc:sldLayoutMk cId="1891298539" sldId="2147483673"/>
              <ac:grpSpMk id="9" creationId="{00000000-0000-0000-0000-000000000000}"/>
            </ac:grpSpMkLst>
          </pc:gr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3307816504" sldId="2147483674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07816504" sldId="2147483674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07816504" sldId="2147483674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07816504" sldId="2147483674"/>
              <ac:spMk id="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07816504" sldId="2147483674"/>
              <ac:spMk id="1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07816504" sldId="2147483674"/>
              <ac:spMk id="16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07816504" sldId="2147483674"/>
              <ac:spMk id="19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307816504" sldId="2147483674"/>
              <ac:spMk id="20" creationId="{00000000-0000-0000-0000-000000000000}"/>
            </ac:spMkLst>
          </pc:spChg>
          <pc:cxnChg chg="mod">
            <ac:chgData name="eliane gomes da silva" userId="7fc7c4078a33f853" providerId="LiveId" clId="{9FBFC456-4A5B-4883-8609-1F30041BBD5B}" dt="2020-08-02T21:09:53.264" v="31"/>
            <ac:cxnSpMkLst>
              <pc:docMk/>
              <pc:sldMasterMk cId="3195950259" sldId="2147483660"/>
              <pc:sldLayoutMk cId="3307816504" sldId="2147483674"/>
              <ac:cxnSpMk id="17" creationId="{00000000-0000-0000-0000-000000000000}"/>
            </ac:cxnSpMkLst>
          </pc:cxnChg>
          <pc:cxnChg chg="mod">
            <ac:chgData name="eliane gomes da silva" userId="7fc7c4078a33f853" providerId="LiveId" clId="{9FBFC456-4A5B-4883-8609-1F30041BBD5B}" dt="2020-08-02T21:09:53.264" v="31"/>
            <ac:cxnSpMkLst>
              <pc:docMk/>
              <pc:sldMasterMk cId="3195950259" sldId="2147483660"/>
              <pc:sldLayoutMk cId="3307816504" sldId="2147483674"/>
              <ac:cxnSpMk id="18" creationId="{00000000-0000-0000-0000-000000000000}"/>
            </ac:cxnSpMkLst>
          </pc:cxn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1185263683" sldId="2147483675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1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19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2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2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2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41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1185263683" sldId="2147483675"/>
              <ac:spMk id="42" creationId="{00000000-0000-0000-0000-000000000000}"/>
            </ac:spMkLst>
          </pc:spChg>
          <pc:cxnChg chg="mod">
            <ac:chgData name="eliane gomes da silva" userId="7fc7c4078a33f853" providerId="LiveId" clId="{9FBFC456-4A5B-4883-8609-1F30041BBD5B}" dt="2020-08-02T21:09:53.264" v="31"/>
            <ac:cxnSpMkLst>
              <pc:docMk/>
              <pc:sldMasterMk cId="3195950259" sldId="2147483660"/>
              <pc:sldLayoutMk cId="1185263683" sldId="2147483675"/>
              <ac:cxnSpMk id="43" creationId="{00000000-0000-0000-0000-000000000000}"/>
            </ac:cxnSpMkLst>
          </pc:cxnChg>
          <pc:cxnChg chg="mod">
            <ac:chgData name="eliane gomes da silva" userId="7fc7c4078a33f853" providerId="LiveId" clId="{9FBFC456-4A5B-4883-8609-1F30041BBD5B}" dt="2020-08-02T21:09:53.264" v="31"/>
            <ac:cxnSpMkLst>
              <pc:docMk/>
              <pc:sldMasterMk cId="3195950259" sldId="2147483660"/>
              <pc:sldLayoutMk cId="1185263683" sldId="2147483675"/>
              <ac:cxnSpMk id="44" creationId="{00000000-0000-0000-0000-000000000000}"/>
            </ac:cxnSpMkLst>
          </pc:cxn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3903265148" sldId="2147483676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903265148" sldId="2147483676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903265148" sldId="2147483676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903265148" sldId="2147483676"/>
              <ac:spMk id="4" creationId="{00000000-0000-0000-0000-000000000000}"/>
            </ac:spMkLst>
          </pc:spChg>
        </pc:sldLayoutChg>
        <pc:sldLayoutChg chg="modSp">
          <pc:chgData name="eliane gomes da silva" userId="7fc7c4078a33f853" providerId="LiveId" clId="{9FBFC456-4A5B-4883-8609-1F30041BBD5B}" dt="2020-08-02T21:09:53.264" v="31"/>
          <pc:sldLayoutMkLst>
            <pc:docMk/>
            <pc:sldMasterMk cId="3195950259" sldId="2147483660"/>
            <pc:sldLayoutMk cId="3035800701" sldId="2147483677"/>
          </pc:sldLayoutMkLst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7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10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12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13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14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15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16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17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18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19" creationId="{00000000-0000-0000-0000-000000000000}"/>
            </ac:spMkLst>
          </pc:spChg>
          <pc:spChg chg="mod">
            <ac:chgData name="eliane gomes da silva" userId="7fc7c4078a33f853" providerId="LiveId" clId="{9FBFC456-4A5B-4883-8609-1F30041BBD5B}" dt="2020-08-02T21:09:53.264" v="31"/>
            <ac:spMkLst>
              <pc:docMk/>
              <pc:sldMasterMk cId="3195950259" sldId="2147483660"/>
              <pc:sldLayoutMk cId="3035800701" sldId="2147483677"/>
              <ac:spMk id="20" creationId="{00000000-0000-0000-0000-000000000000}"/>
            </ac:spMkLst>
          </pc:spChg>
          <pc:grpChg chg="mod">
            <ac:chgData name="eliane gomes da silva" userId="7fc7c4078a33f853" providerId="LiveId" clId="{9FBFC456-4A5B-4883-8609-1F30041BBD5B}" dt="2020-08-02T21:09:53.264" v="31"/>
            <ac:grpSpMkLst>
              <pc:docMk/>
              <pc:sldMasterMk cId="3195950259" sldId="2147483660"/>
              <pc:sldLayoutMk cId="3035800701" sldId="2147483677"/>
              <ac:grpSpMk id="9" creationId="{00000000-0000-0000-0000-000000000000}"/>
            </ac:grpSpMkLst>
          </pc:grpChg>
        </pc:sldLayoutChg>
      </pc:sldMasterChg>
    </pc:docChg>
  </pc:docChgLst>
  <pc:docChgLst>
    <pc:chgData name="eliane gomes da silva" userId="7fc7c4078a33f853" providerId="LiveId" clId="{AA58F77F-170D-4B18-9D6E-39FB8E32CBE0}"/>
    <pc:docChg chg="modSld">
      <pc:chgData name="eliane gomes da silva" userId="7fc7c4078a33f853" providerId="LiveId" clId="{AA58F77F-170D-4B18-9D6E-39FB8E32CBE0}" dt="2020-08-02T20:45:42.609" v="15" actId="1076"/>
      <pc:docMkLst>
        <pc:docMk/>
      </pc:docMkLst>
      <pc:sldChg chg="modSp mod">
        <pc:chgData name="eliane gomes da silva" userId="7fc7c4078a33f853" providerId="LiveId" clId="{AA58F77F-170D-4B18-9D6E-39FB8E32CBE0}" dt="2020-08-02T20:45:42.609" v="15" actId="1076"/>
        <pc:sldMkLst>
          <pc:docMk/>
          <pc:sldMk cId="0" sldId="256"/>
        </pc:sldMkLst>
        <pc:spChg chg="mod">
          <ac:chgData name="eliane gomes da silva" userId="7fc7c4078a33f853" providerId="LiveId" clId="{AA58F77F-170D-4B18-9D6E-39FB8E32CBE0}" dt="2020-08-02T20:45:28.915" v="13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eliane gomes da silva" userId="7fc7c4078a33f853" providerId="LiveId" clId="{AA58F77F-170D-4B18-9D6E-39FB8E32CBE0}" dt="2020-08-02T20:39:11.940" v="0" actId="2711"/>
          <ac:spMkLst>
            <pc:docMk/>
            <pc:sldMk cId="0" sldId="256"/>
            <ac:spMk id="8" creationId="{00000000-0000-0000-0000-000000000000}"/>
          </ac:spMkLst>
        </pc:spChg>
        <pc:spChg chg="mod">
          <ac:chgData name="eliane gomes da silva" userId="7fc7c4078a33f853" providerId="LiveId" clId="{AA58F77F-170D-4B18-9D6E-39FB8E32CBE0}" dt="2020-08-02T20:39:11.940" v="0" actId="2711"/>
          <ac:spMkLst>
            <pc:docMk/>
            <pc:sldMk cId="0" sldId="256"/>
            <ac:spMk id="9" creationId="{00000000-0000-0000-0000-000000000000}"/>
          </ac:spMkLst>
        </pc:spChg>
        <pc:spChg chg="mod">
          <ac:chgData name="eliane gomes da silva" userId="7fc7c4078a33f853" providerId="LiveId" clId="{AA58F77F-170D-4B18-9D6E-39FB8E32CBE0}" dt="2020-08-02T20:45:42.609" v="15" actId="1076"/>
          <ac:spMkLst>
            <pc:docMk/>
            <pc:sldMk cId="0" sldId="256"/>
            <ac:spMk id="14" creationId="{E6B5B6CC-01E8-465B-995F-2511F673D486}"/>
          </ac:spMkLst>
        </pc:spChg>
        <pc:picChg chg="mod">
          <ac:chgData name="eliane gomes da silva" userId="7fc7c4078a33f853" providerId="LiveId" clId="{AA58F77F-170D-4B18-9D6E-39FB8E32CBE0}" dt="2020-08-02T20:45:31.180" v="14" actId="1076"/>
          <ac:picMkLst>
            <pc:docMk/>
            <pc:sldMk cId="0" sldId="256"/>
            <ac:picMk id="13" creationId="{56FF5F05-CEF7-4EF6-A3BD-CAE3B54A088C}"/>
          </ac:picMkLst>
        </pc:picChg>
      </pc:sldChg>
      <pc:sldChg chg="modSp mod">
        <pc:chgData name="eliane gomes da silva" userId="7fc7c4078a33f853" providerId="LiveId" clId="{AA58F77F-170D-4B18-9D6E-39FB8E32CBE0}" dt="2020-08-02T20:39:38.824" v="1" actId="2711"/>
        <pc:sldMkLst>
          <pc:docMk/>
          <pc:sldMk cId="0" sldId="257"/>
        </pc:sldMkLst>
        <pc:spChg chg="mod">
          <ac:chgData name="eliane gomes da silva" userId="7fc7c4078a33f853" providerId="LiveId" clId="{AA58F77F-170D-4B18-9D6E-39FB8E32CBE0}" dt="2020-08-02T20:39:38.824" v="1" actId="2711"/>
          <ac:spMkLst>
            <pc:docMk/>
            <pc:sldMk cId="0" sldId="257"/>
            <ac:spMk id="22" creationId="{00000000-0000-0000-0000-000000000000}"/>
          </ac:spMkLst>
        </pc:spChg>
        <pc:spChg chg="mod">
          <ac:chgData name="eliane gomes da silva" userId="7fc7c4078a33f853" providerId="LiveId" clId="{AA58F77F-170D-4B18-9D6E-39FB8E32CBE0}" dt="2020-08-02T20:39:38.824" v="1" actId="2711"/>
          <ac:spMkLst>
            <pc:docMk/>
            <pc:sldMk cId="0" sldId="257"/>
            <ac:spMk id="23" creationId="{00000000-0000-0000-0000-000000000000}"/>
          </ac:spMkLst>
        </pc:spChg>
      </pc:sldChg>
      <pc:sldChg chg="modSp mod">
        <pc:chgData name="eliane gomes da silva" userId="7fc7c4078a33f853" providerId="LiveId" clId="{AA58F77F-170D-4B18-9D6E-39FB8E32CBE0}" dt="2020-08-02T20:40:16.113" v="2" actId="2711"/>
        <pc:sldMkLst>
          <pc:docMk/>
          <pc:sldMk cId="0" sldId="258"/>
        </pc:sldMkLst>
        <pc:spChg chg="mod">
          <ac:chgData name="eliane gomes da silva" userId="7fc7c4078a33f853" providerId="LiveId" clId="{AA58F77F-170D-4B18-9D6E-39FB8E32CBE0}" dt="2020-08-02T20:40:16.113" v="2" actId="2711"/>
          <ac:spMkLst>
            <pc:docMk/>
            <pc:sldMk cId="0" sldId="258"/>
            <ac:spMk id="12" creationId="{00000000-0000-0000-0000-000000000000}"/>
          </ac:spMkLst>
        </pc:spChg>
      </pc:sldChg>
      <pc:sldChg chg="modSp mod">
        <pc:chgData name="eliane gomes da silva" userId="7fc7c4078a33f853" providerId="LiveId" clId="{AA58F77F-170D-4B18-9D6E-39FB8E32CBE0}" dt="2020-08-02T20:43:38.784" v="8" actId="2711"/>
        <pc:sldMkLst>
          <pc:docMk/>
          <pc:sldMk cId="0" sldId="261"/>
        </pc:sldMkLst>
        <pc:spChg chg="mod">
          <ac:chgData name="eliane gomes da silva" userId="7fc7c4078a33f853" providerId="LiveId" clId="{AA58F77F-170D-4B18-9D6E-39FB8E32CBE0}" dt="2020-08-02T20:43:38.784" v="8" actId="2711"/>
          <ac:spMkLst>
            <pc:docMk/>
            <pc:sldMk cId="0" sldId="261"/>
            <ac:spMk id="9" creationId="{00000000-0000-0000-0000-000000000000}"/>
          </ac:spMkLst>
        </pc:spChg>
      </pc:sldChg>
      <pc:sldChg chg="modSp mod">
        <pc:chgData name="eliane gomes da silva" userId="7fc7c4078a33f853" providerId="LiveId" clId="{AA58F77F-170D-4B18-9D6E-39FB8E32CBE0}" dt="2020-08-02T20:43:57.858" v="9" actId="2711"/>
        <pc:sldMkLst>
          <pc:docMk/>
          <pc:sldMk cId="0" sldId="262"/>
        </pc:sldMkLst>
        <pc:spChg chg="mod">
          <ac:chgData name="eliane gomes da silva" userId="7fc7c4078a33f853" providerId="LiveId" clId="{AA58F77F-170D-4B18-9D6E-39FB8E32CBE0}" dt="2020-08-02T20:43:57.858" v="9" actId="2711"/>
          <ac:spMkLst>
            <pc:docMk/>
            <pc:sldMk cId="0" sldId="262"/>
            <ac:spMk id="20" creationId="{00000000-0000-0000-0000-000000000000}"/>
          </ac:spMkLst>
        </pc:spChg>
      </pc:sldChg>
      <pc:sldChg chg="modSp mod">
        <pc:chgData name="eliane gomes da silva" userId="7fc7c4078a33f853" providerId="LiveId" clId="{AA58F77F-170D-4B18-9D6E-39FB8E32CBE0}" dt="2020-08-02T20:44:19.712" v="10" actId="2711"/>
        <pc:sldMkLst>
          <pc:docMk/>
          <pc:sldMk cId="0" sldId="263"/>
        </pc:sldMkLst>
        <pc:spChg chg="mod">
          <ac:chgData name="eliane gomes da silva" userId="7fc7c4078a33f853" providerId="LiveId" clId="{AA58F77F-170D-4B18-9D6E-39FB8E32CBE0}" dt="2020-08-02T20:44:19.712" v="10" actId="2711"/>
          <ac:spMkLst>
            <pc:docMk/>
            <pc:sldMk cId="0" sldId="263"/>
            <ac:spMk id="12" creationId="{00000000-0000-0000-0000-000000000000}"/>
          </ac:spMkLst>
        </pc:spChg>
      </pc:sldChg>
      <pc:sldChg chg="modSp mod">
        <pc:chgData name="eliane gomes da silva" userId="7fc7c4078a33f853" providerId="LiveId" clId="{AA58F77F-170D-4B18-9D6E-39FB8E32CBE0}" dt="2020-08-02T20:44:53.673" v="12" actId="2711"/>
        <pc:sldMkLst>
          <pc:docMk/>
          <pc:sldMk cId="0" sldId="264"/>
        </pc:sldMkLst>
        <pc:spChg chg="mod">
          <ac:chgData name="eliane gomes da silva" userId="7fc7c4078a33f853" providerId="LiveId" clId="{AA58F77F-170D-4B18-9D6E-39FB8E32CBE0}" dt="2020-08-02T20:44:38.036" v="11" actId="2711"/>
          <ac:spMkLst>
            <pc:docMk/>
            <pc:sldMk cId="0" sldId="264"/>
            <ac:spMk id="12" creationId="{00000000-0000-0000-0000-000000000000}"/>
          </ac:spMkLst>
        </pc:spChg>
        <pc:spChg chg="mod">
          <ac:chgData name="eliane gomes da silva" userId="7fc7c4078a33f853" providerId="LiveId" clId="{AA58F77F-170D-4B18-9D6E-39FB8E32CBE0}" dt="2020-08-02T20:44:53.673" v="12" actId="2711"/>
          <ac:spMkLst>
            <pc:docMk/>
            <pc:sldMk cId="0" sldId="264"/>
            <ac:spMk id="17" creationId="{F27DF583-4FA3-4C04-B219-05AA2EE13567}"/>
          </ac:spMkLst>
        </pc:spChg>
      </pc:sldChg>
      <pc:sldChg chg="modSp mod">
        <pc:chgData name="eliane gomes da silva" userId="7fc7c4078a33f853" providerId="LiveId" clId="{AA58F77F-170D-4B18-9D6E-39FB8E32CBE0}" dt="2020-08-02T20:40:36.249" v="3" actId="2711"/>
        <pc:sldMkLst>
          <pc:docMk/>
          <pc:sldMk cId="0" sldId="265"/>
        </pc:sldMkLst>
        <pc:spChg chg="mod">
          <ac:chgData name="eliane gomes da silva" userId="7fc7c4078a33f853" providerId="LiveId" clId="{AA58F77F-170D-4B18-9D6E-39FB8E32CBE0}" dt="2020-08-02T20:40:36.249" v="3" actId="2711"/>
          <ac:spMkLst>
            <pc:docMk/>
            <pc:sldMk cId="0" sldId="265"/>
            <ac:spMk id="20" creationId="{00000000-0000-0000-0000-000000000000}"/>
          </ac:spMkLst>
        </pc:spChg>
      </pc:sldChg>
      <pc:sldChg chg="modSp mod">
        <pc:chgData name="eliane gomes da silva" userId="7fc7c4078a33f853" providerId="LiveId" clId="{AA58F77F-170D-4B18-9D6E-39FB8E32CBE0}" dt="2020-08-02T20:40:56.932" v="4" actId="2711"/>
        <pc:sldMkLst>
          <pc:docMk/>
          <pc:sldMk cId="0" sldId="267"/>
        </pc:sldMkLst>
        <pc:spChg chg="mod">
          <ac:chgData name="eliane gomes da silva" userId="7fc7c4078a33f853" providerId="LiveId" clId="{AA58F77F-170D-4B18-9D6E-39FB8E32CBE0}" dt="2020-08-02T20:40:56.932" v="4" actId="2711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eliane gomes da silva" userId="7fc7c4078a33f853" providerId="LiveId" clId="{AA58F77F-170D-4B18-9D6E-39FB8E32CBE0}" dt="2020-08-02T20:41:32.314" v="5" actId="2711"/>
        <pc:sldMkLst>
          <pc:docMk/>
          <pc:sldMk cId="0" sldId="268"/>
        </pc:sldMkLst>
        <pc:spChg chg="mod">
          <ac:chgData name="eliane gomes da silva" userId="7fc7c4078a33f853" providerId="LiveId" clId="{AA58F77F-170D-4B18-9D6E-39FB8E32CBE0}" dt="2020-08-02T20:41:32.314" v="5" actId="2711"/>
          <ac:spMkLst>
            <pc:docMk/>
            <pc:sldMk cId="0" sldId="268"/>
            <ac:spMk id="23" creationId="{00000000-0000-0000-0000-000000000000}"/>
          </ac:spMkLst>
        </pc:spChg>
      </pc:sldChg>
      <pc:sldChg chg="modSp mod">
        <pc:chgData name="eliane gomes da silva" userId="7fc7c4078a33f853" providerId="LiveId" clId="{AA58F77F-170D-4B18-9D6E-39FB8E32CBE0}" dt="2020-08-02T20:42:30.332" v="6" actId="2711"/>
        <pc:sldMkLst>
          <pc:docMk/>
          <pc:sldMk cId="0" sldId="270"/>
        </pc:sldMkLst>
        <pc:spChg chg="mod">
          <ac:chgData name="eliane gomes da silva" userId="7fc7c4078a33f853" providerId="LiveId" clId="{AA58F77F-170D-4B18-9D6E-39FB8E32CBE0}" dt="2020-08-02T20:42:30.332" v="6" actId="2711"/>
          <ac:spMkLst>
            <pc:docMk/>
            <pc:sldMk cId="0" sldId="270"/>
            <ac:spMk id="4" creationId="{00000000-0000-0000-0000-000000000000}"/>
          </ac:spMkLst>
        </pc:spChg>
      </pc:sldChg>
      <pc:sldChg chg="modSp mod">
        <pc:chgData name="eliane gomes da silva" userId="7fc7c4078a33f853" providerId="LiveId" clId="{AA58F77F-170D-4B18-9D6E-39FB8E32CBE0}" dt="2020-08-02T20:43:04.792" v="7" actId="2711"/>
        <pc:sldMkLst>
          <pc:docMk/>
          <pc:sldMk cId="3480865576" sldId="271"/>
        </pc:sldMkLst>
        <pc:spChg chg="mod">
          <ac:chgData name="eliane gomes da silva" userId="7fc7c4078a33f853" providerId="LiveId" clId="{AA58F77F-170D-4B18-9D6E-39FB8E32CBE0}" dt="2020-08-02T20:43:04.792" v="7" actId="2711"/>
          <ac:spMkLst>
            <pc:docMk/>
            <pc:sldMk cId="3480865576" sldId="271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0451" y="1472755"/>
            <a:ext cx="15593765" cy="7814120"/>
            <a:chOff x="0" y="0"/>
            <a:chExt cx="27722248" cy="1389176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3891769" cy="1389176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3830478" y="0"/>
              <a:ext cx="13891769" cy="13891769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-121444" y="4347559"/>
            <a:ext cx="8122444" cy="4939316"/>
          </a:xfrm>
          <a:prstGeom prst="rect">
            <a:avLst/>
          </a:prstGeom>
          <a:solidFill>
            <a:srgbClr val="2466D4"/>
          </a:solidFill>
        </p:spPr>
      </p:sp>
      <p:sp>
        <p:nvSpPr>
          <p:cNvPr id="6" name="AutoShape 6"/>
          <p:cNvSpPr/>
          <p:nvPr/>
        </p:nvSpPr>
        <p:spPr>
          <a:xfrm>
            <a:off x="5996657" y="1445118"/>
            <a:ext cx="7411641" cy="62835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582386" y="2143898"/>
            <a:ext cx="4114800" cy="388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8"/>
              </a:lnSpc>
            </a:pPr>
            <a:r>
              <a:rPr lang="en-US" sz="5400" b="1" spc="-34" dirty="0" err="1">
                <a:solidFill>
                  <a:srgbClr val="246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  <a:endParaRPr lang="en-US" sz="5400" b="1" spc="-34" dirty="0">
              <a:solidFill>
                <a:srgbClr val="2466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4351" y="3418510"/>
            <a:ext cx="5353797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5"/>
              </a:lnSpc>
            </a:pPr>
            <a:r>
              <a:rPr lang="en-US" sz="7173" spc="-35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INICIAÇÃO MUSICAL NA EDUCAÇÃO INFANTIL</a:t>
            </a:r>
          </a:p>
        </p:txBody>
      </p:sp>
      <p:pic>
        <p:nvPicPr>
          <p:cNvPr id="13" name="Imagem 12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56FF5F05-CEF7-4EF6-A3BD-CAE3B54A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78" y="1803651"/>
            <a:ext cx="7315200" cy="5486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6B5B6CC-01E8-465B-995F-2511F673D486}"/>
              </a:ext>
            </a:extLst>
          </p:cNvPr>
          <p:cNvSpPr txBox="1"/>
          <p:nvPr/>
        </p:nvSpPr>
        <p:spPr>
          <a:xfrm>
            <a:off x="5996657" y="729005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OFICINA “ORQUESTRA DE SUCATA” – INSTRUMENTOS CONFECCIONADOS PELOS ALUNOS E SUAS  FAMÍLIAS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969354" y="7370196"/>
            <a:ext cx="1222846" cy="1222846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8C83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658600" y="1386675"/>
            <a:ext cx="1673476" cy="1673476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F2DA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71525" y="2057402"/>
            <a:ext cx="111728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7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700" dirty="0" err="1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xploração</a:t>
            </a:r>
            <a:r>
              <a:rPr lang="pt-BR" sz="27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instrumental – execução através de instrumentos musicais de sucata, confeccionados pelos alunos e também com os instrumentos acessíveis – especialmente os de percussão – clavas, chocalhos, </a:t>
            </a:r>
            <a:r>
              <a:rPr lang="pt-BR" sz="2700" dirty="0" err="1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caxixis</a:t>
            </a:r>
            <a:r>
              <a:rPr lang="pt-BR" sz="27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tambores </a:t>
            </a:r>
            <a:endParaRPr lang="en-US" sz="2700" dirty="0">
              <a:solidFill>
                <a:srgbClr val="F8C8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 descr="Uma imagem contendo no interior, pequeno, mesa, geladeira&#10;&#10;Descrição gerada automaticamente">
            <a:extLst>
              <a:ext uri="{FF2B5EF4-FFF2-40B4-BE49-F238E27FC236}">
                <a16:creationId xmlns:a16="http://schemas.microsoft.com/office/drawing/2014/main" id="{3BC7BCAD-4349-4D09-9C46-ECFA3C7AF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08" y="3761185"/>
            <a:ext cx="6337458" cy="475309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38BE15E-CA07-4388-83D1-3002488B264C}"/>
              </a:ext>
            </a:extLst>
          </p:cNvPr>
          <p:cNvSpPr txBox="1"/>
          <p:nvPr/>
        </p:nvSpPr>
        <p:spPr>
          <a:xfrm>
            <a:off x="3183016" y="8516377"/>
            <a:ext cx="6343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INSTRUMENTOS DE MUSICALIZAÇÃO FORMAIS E CONFECIONADOS COM MATERIAIS DIVERSOS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823928" y="1485901"/>
            <a:ext cx="1377722" cy="1377722"/>
            <a:chOff x="0" y="0"/>
            <a:chExt cx="1708150" cy="17081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0513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886700" y="6343651"/>
            <a:ext cx="2374834" cy="2341695"/>
            <a:chOff x="1160014" y="-591152"/>
            <a:chExt cx="4221926" cy="4163014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2112669" y="-591152"/>
              <a:ext cx="1534885" cy="1534885"/>
              <a:chOff x="2351157" y="-657884"/>
              <a:chExt cx="1708150" cy="170815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2351157" y="-657884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F2DA6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 rot="9756253">
              <a:off x="1160014" y="1347693"/>
              <a:ext cx="4221926" cy="2224169"/>
              <a:chOff x="0" y="0"/>
              <a:chExt cx="1610360" cy="8483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31750" y="0"/>
                <a:ext cx="1675130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880110">
                    <a:moveTo>
                      <a:pt x="266700" y="848360"/>
                    </a:moveTo>
                    <a:cubicBezTo>
                      <a:pt x="236220" y="848360"/>
                      <a:pt x="205740" y="842010"/>
                      <a:pt x="175260" y="829310"/>
                    </a:cubicBezTo>
                    <a:cubicBezTo>
                      <a:pt x="55880" y="778510"/>
                      <a:pt x="0" y="641350"/>
                      <a:pt x="50800" y="521970"/>
                    </a:cubicBezTo>
                    <a:cubicBezTo>
                      <a:pt x="184150" y="204470"/>
                      <a:pt x="492760" y="0"/>
                      <a:pt x="836930" y="0"/>
                    </a:cubicBezTo>
                    <a:cubicBezTo>
                      <a:pt x="1181100" y="0"/>
                      <a:pt x="1489710" y="204470"/>
                      <a:pt x="1624330" y="521970"/>
                    </a:cubicBezTo>
                    <a:cubicBezTo>
                      <a:pt x="1675130" y="641350"/>
                      <a:pt x="1619250" y="779780"/>
                      <a:pt x="1499870" y="829310"/>
                    </a:cubicBezTo>
                    <a:cubicBezTo>
                      <a:pt x="1380490" y="880110"/>
                      <a:pt x="1242060" y="824230"/>
                      <a:pt x="1192530" y="704850"/>
                    </a:cubicBezTo>
                    <a:cubicBezTo>
                      <a:pt x="1131570" y="562610"/>
                      <a:pt x="991870" y="469900"/>
                      <a:pt x="836930" y="469900"/>
                    </a:cubicBezTo>
                    <a:cubicBezTo>
                      <a:pt x="681990" y="469900"/>
                      <a:pt x="543560" y="562610"/>
                      <a:pt x="482600" y="704850"/>
                    </a:cubicBezTo>
                    <a:cubicBezTo>
                      <a:pt x="445770" y="793750"/>
                      <a:pt x="358140" y="848360"/>
                      <a:pt x="266700" y="848360"/>
                    </a:cubicBezTo>
                    <a:close/>
                  </a:path>
                </a:pathLst>
              </a:custGeom>
              <a:solidFill>
                <a:srgbClr val="F8C831"/>
              </a:solidFill>
            </p:spPr>
          </p:sp>
        </p:grpSp>
      </p:grpSp>
      <p:sp>
        <p:nvSpPr>
          <p:cNvPr id="20" name="TextBox 20"/>
          <p:cNvSpPr txBox="1"/>
          <p:nvPr/>
        </p:nvSpPr>
        <p:spPr>
          <a:xfrm>
            <a:off x="342900" y="1519231"/>
            <a:ext cx="5086350" cy="6075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8"/>
              </a:lnSpc>
            </a:pP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trazidos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alunos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preparado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previamente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higienização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4406" dirty="0" err="1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en-US" sz="440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" name="Imagem 31" descr="Uma imagem contendo no interior, mesa, quarto, cozinha&#10;&#10;Descrição gerada automaticamente">
            <a:extLst>
              <a:ext uri="{FF2B5EF4-FFF2-40B4-BE49-F238E27FC236}">
                <a16:creationId xmlns:a16="http://schemas.microsoft.com/office/drawing/2014/main" id="{1D308744-B2AD-4E25-B369-9ABC9A986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6" y="1960961"/>
            <a:ext cx="5286374" cy="3964781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44D40B-F5E5-4BBB-B0C0-90D8D3070A07}"/>
              </a:ext>
            </a:extLst>
          </p:cNvPr>
          <p:cNvSpPr txBox="1"/>
          <p:nvPr/>
        </p:nvSpPr>
        <p:spPr>
          <a:xfrm>
            <a:off x="11029950" y="3433089"/>
            <a:ext cx="22288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MATERIAIS COLETADOS PELA COMUNIDADE ESCOLAR</a:t>
            </a:r>
          </a:p>
        </p:txBody>
      </p: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CFF125C4-5C6F-4ACC-B97A-AA83B659A242}"/>
              </a:ext>
            </a:extLst>
          </p:cNvPr>
          <p:cNvCxnSpPr/>
          <p:nvPr/>
        </p:nvCxnSpPr>
        <p:spPr>
          <a:xfrm rot="10800000">
            <a:off x="10687050" y="3543300"/>
            <a:ext cx="457200" cy="17145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382217" y="2148109"/>
            <a:ext cx="1892072" cy="1892072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F2DA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0918" y="7567602"/>
            <a:ext cx="3743750" cy="1226344"/>
            <a:chOff x="194642" y="2541821"/>
            <a:chExt cx="6655555" cy="2180167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9959840">
              <a:off x="194642" y="2541821"/>
              <a:ext cx="3982197" cy="2097876"/>
              <a:chOff x="0" y="0"/>
              <a:chExt cx="1610360" cy="8483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31750" y="0"/>
                <a:ext cx="1675130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880110">
                    <a:moveTo>
                      <a:pt x="266700" y="848360"/>
                    </a:moveTo>
                    <a:cubicBezTo>
                      <a:pt x="236220" y="848360"/>
                      <a:pt x="205740" y="842010"/>
                      <a:pt x="175260" y="829310"/>
                    </a:cubicBezTo>
                    <a:cubicBezTo>
                      <a:pt x="55880" y="778510"/>
                      <a:pt x="0" y="641350"/>
                      <a:pt x="50800" y="521970"/>
                    </a:cubicBezTo>
                    <a:cubicBezTo>
                      <a:pt x="184150" y="204470"/>
                      <a:pt x="492760" y="0"/>
                      <a:pt x="836930" y="0"/>
                    </a:cubicBezTo>
                    <a:cubicBezTo>
                      <a:pt x="1181100" y="0"/>
                      <a:pt x="1489710" y="204470"/>
                      <a:pt x="1624330" y="521970"/>
                    </a:cubicBezTo>
                    <a:cubicBezTo>
                      <a:pt x="1675130" y="641350"/>
                      <a:pt x="1619250" y="779780"/>
                      <a:pt x="1499870" y="829310"/>
                    </a:cubicBezTo>
                    <a:cubicBezTo>
                      <a:pt x="1380490" y="880110"/>
                      <a:pt x="1242060" y="824230"/>
                      <a:pt x="1192530" y="704850"/>
                    </a:cubicBezTo>
                    <a:cubicBezTo>
                      <a:pt x="1131570" y="562610"/>
                      <a:pt x="991870" y="469900"/>
                      <a:pt x="836930" y="469900"/>
                    </a:cubicBezTo>
                    <a:cubicBezTo>
                      <a:pt x="681990" y="469900"/>
                      <a:pt x="543560" y="562610"/>
                      <a:pt x="482600" y="704850"/>
                    </a:cubicBezTo>
                    <a:cubicBezTo>
                      <a:pt x="445770" y="793750"/>
                      <a:pt x="358140" y="848360"/>
                      <a:pt x="266700" y="848360"/>
                    </a:cubicBezTo>
                    <a:close/>
                  </a:path>
                </a:pathLst>
              </a:custGeom>
              <a:solidFill>
                <a:srgbClr val="F0513F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-617528">
              <a:off x="5271806" y="3143597"/>
              <a:ext cx="1578391" cy="1578391"/>
              <a:chOff x="1980945" y="3676261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980945" y="3676261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F2DA6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228601" y="1543051"/>
            <a:ext cx="1304568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700" dirty="0">
                <a:solidFill>
                  <a:srgbClr val="2F2D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Feitura dos instrumentos - houve divisões por naipes dos instrumentos, execução e canto de músicas e cantigas populares do folclore.</a:t>
            </a:r>
            <a:endParaRPr lang="en-US" sz="2700" dirty="0">
              <a:solidFill>
                <a:srgbClr val="2F2D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7549B689-B5B7-420D-B15A-3D64885B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41" y="3223410"/>
            <a:ext cx="6821114" cy="38401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744201" y="1943101"/>
            <a:ext cx="1892072" cy="1892072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F2DA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14351" y="6572250"/>
            <a:ext cx="3743750" cy="1226344"/>
            <a:chOff x="194642" y="2541821"/>
            <a:chExt cx="6655555" cy="2180167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9959840">
              <a:off x="194642" y="2541821"/>
              <a:ext cx="3982197" cy="2097876"/>
              <a:chOff x="0" y="0"/>
              <a:chExt cx="1610360" cy="8483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31750" y="0"/>
                <a:ext cx="1675130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880110">
                    <a:moveTo>
                      <a:pt x="266700" y="848360"/>
                    </a:moveTo>
                    <a:cubicBezTo>
                      <a:pt x="236220" y="848360"/>
                      <a:pt x="205740" y="842010"/>
                      <a:pt x="175260" y="829310"/>
                    </a:cubicBezTo>
                    <a:cubicBezTo>
                      <a:pt x="55880" y="778510"/>
                      <a:pt x="0" y="641350"/>
                      <a:pt x="50800" y="521970"/>
                    </a:cubicBezTo>
                    <a:cubicBezTo>
                      <a:pt x="184150" y="204470"/>
                      <a:pt x="492760" y="0"/>
                      <a:pt x="836930" y="0"/>
                    </a:cubicBezTo>
                    <a:cubicBezTo>
                      <a:pt x="1181100" y="0"/>
                      <a:pt x="1489710" y="204470"/>
                      <a:pt x="1624330" y="521970"/>
                    </a:cubicBezTo>
                    <a:cubicBezTo>
                      <a:pt x="1675130" y="641350"/>
                      <a:pt x="1619250" y="779780"/>
                      <a:pt x="1499870" y="829310"/>
                    </a:cubicBezTo>
                    <a:cubicBezTo>
                      <a:pt x="1380490" y="880110"/>
                      <a:pt x="1242060" y="824230"/>
                      <a:pt x="1192530" y="704850"/>
                    </a:cubicBezTo>
                    <a:cubicBezTo>
                      <a:pt x="1131570" y="562610"/>
                      <a:pt x="991870" y="469900"/>
                      <a:pt x="836930" y="469900"/>
                    </a:cubicBezTo>
                    <a:cubicBezTo>
                      <a:pt x="681990" y="469900"/>
                      <a:pt x="543560" y="562610"/>
                      <a:pt x="482600" y="704850"/>
                    </a:cubicBezTo>
                    <a:cubicBezTo>
                      <a:pt x="445770" y="793750"/>
                      <a:pt x="358140" y="848360"/>
                      <a:pt x="266700" y="848360"/>
                    </a:cubicBezTo>
                    <a:close/>
                  </a:path>
                </a:pathLst>
              </a:custGeom>
              <a:solidFill>
                <a:srgbClr val="F0513F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-617528">
              <a:off x="5271806" y="3143597"/>
              <a:ext cx="1578391" cy="1578391"/>
              <a:chOff x="1980945" y="3676261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980945" y="3676261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F2DA6"/>
              </a:solidFill>
            </p:spPr>
          </p:sp>
        </p:grpSp>
      </p:grpSp>
      <p:pic>
        <p:nvPicPr>
          <p:cNvPr id="13" name="Imagem 12" descr="Uma imagem contendo pessoa, no interior, criança, jovem&#10;&#10;Descrição gerada automaticamente">
            <a:extLst>
              <a:ext uri="{FF2B5EF4-FFF2-40B4-BE49-F238E27FC236}">
                <a16:creationId xmlns:a16="http://schemas.microsoft.com/office/drawing/2014/main" id="{68CF05AF-1F06-4BB9-A1D5-3953B8B46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943101"/>
            <a:ext cx="600075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628247" y="1371601"/>
            <a:ext cx="1892072" cy="1892072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F2DA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8540" y="7258051"/>
            <a:ext cx="13256037" cy="1372467"/>
            <a:chOff x="194642" y="2541821"/>
            <a:chExt cx="23566289" cy="2439942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9959840">
              <a:off x="194642" y="2541821"/>
              <a:ext cx="3982197" cy="2097876"/>
              <a:chOff x="0" y="0"/>
              <a:chExt cx="1610360" cy="8483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31750" y="0"/>
                <a:ext cx="1675130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880110">
                    <a:moveTo>
                      <a:pt x="266700" y="848360"/>
                    </a:moveTo>
                    <a:cubicBezTo>
                      <a:pt x="236220" y="848360"/>
                      <a:pt x="205740" y="842010"/>
                      <a:pt x="175260" y="829310"/>
                    </a:cubicBezTo>
                    <a:cubicBezTo>
                      <a:pt x="55880" y="778510"/>
                      <a:pt x="0" y="641350"/>
                      <a:pt x="50800" y="521970"/>
                    </a:cubicBezTo>
                    <a:cubicBezTo>
                      <a:pt x="184150" y="204470"/>
                      <a:pt x="492760" y="0"/>
                      <a:pt x="836930" y="0"/>
                    </a:cubicBezTo>
                    <a:cubicBezTo>
                      <a:pt x="1181100" y="0"/>
                      <a:pt x="1489710" y="204470"/>
                      <a:pt x="1624330" y="521970"/>
                    </a:cubicBezTo>
                    <a:cubicBezTo>
                      <a:pt x="1675130" y="641350"/>
                      <a:pt x="1619250" y="779780"/>
                      <a:pt x="1499870" y="829310"/>
                    </a:cubicBezTo>
                    <a:cubicBezTo>
                      <a:pt x="1380490" y="880110"/>
                      <a:pt x="1242060" y="824230"/>
                      <a:pt x="1192530" y="704850"/>
                    </a:cubicBezTo>
                    <a:cubicBezTo>
                      <a:pt x="1131570" y="562610"/>
                      <a:pt x="991870" y="469900"/>
                      <a:pt x="836930" y="469900"/>
                    </a:cubicBezTo>
                    <a:cubicBezTo>
                      <a:pt x="681990" y="469900"/>
                      <a:pt x="543560" y="562610"/>
                      <a:pt x="482600" y="704850"/>
                    </a:cubicBezTo>
                    <a:cubicBezTo>
                      <a:pt x="445770" y="793750"/>
                      <a:pt x="358140" y="848360"/>
                      <a:pt x="266700" y="848360"/>
                    </a:cubicBezTo>
                    <a:close/>
                  </a:path>
                </a:pathLst>
              </a:custGeom>
              <a:solidFill>
                <a:srgbClr val="F0513F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-617528">
              <a:off x="22182540" y="3403372"/>
              <a:ext cx="1578391" cy="1578391"/>
              <a:chOff x="19937206" y="7222648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9937206" y="7222648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F2DA6"/>
              </a:solidFill>
            </p:spPr>
          </p:sp>
        </p:grpSp>
      </p:grpSp>
      <p:pic>
        <p:nvPicPr>
          <p:cNvPr id="14" name="Imagem 13" descr="Foto preta e branca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B954FF0B-C245-41C3-B51E-CDE39452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628900"/>
            <a:ext cx="7512786" cy="44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6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627476" y="1346742"/>
            <a:ext cx="1892072" cy="1892072"/>
            <a:chOff x="0" y="0"/>
            <a:chExt cx="1708150" cy="1708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0513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0050" y="1346742"/>
            <a:ext cx="11372850" cy="1441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pt-BR" sz="48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 e a pesquisa de referência utilizada no projeto</a:t>
            </a:r>
            <a:endParaRPr lang="en-US" sz="4800" dirty="0">
              <a:solidFill>
                <a:srgbClr val="F8C8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F27DF583-4FA3-4C04-B219-05AA2EE13567}"/>
              </a:ext>
            </a:extLst>
          </p:cNvPr>
          <p:cNvSpPr txBox="1"/>
          <p:nvPr/>
        </p:nvSpPr>
        <p:spPr>
          <a:xfrm>
            <a:off x="214312" y="2831833"/>
            <a:ext cx="12713132" cy="5108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60"/>
              </a:lnSpc>
            </a:pPr>
            <a:r>
              <a:rPr lang="pt-BR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baseado em referenciais teóricos de educadores musicais relevantes, tais como: </a:t>
            </a:r>
            <a:r>
              <a:rPr lang="pt-BR" sz="3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Orff</a:t>
            </a:r>
            <a:r>
              <a:rPr lang="pt-BR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Dalcroze</a:t>
            </a:r>
            <a:r>
              <a:rPr lang="pt-BR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Schafer, consultados em referências bibliográficas – “De tramas e fios – um ensaio sobre Música e Educação” (FONTERRADA, Marisa </a:t>
            </a:r>
            <a:r>
              <a:rPr lang="pt-BR" sz="3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Trench</a:t>
            </a:r>
            <a:r>
              <a:rPr lang="pt-BR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O.) e “ Música e seu Ensino” (PENNA, Maura.) e no repertório pessoal construído em formações tais como no curso “musicalização para educadores” realizado no conservatórios de Tatuí, essencial em minha formação docente e relação com a música.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4269753">
            <a:off x="-403934" y="4297507"/>
            <a:ext cx="4234315" cy="2417330"/>
            <a:chOff x="117463" y="-998048"/>
            <a:chExt cx="7527670" cy="4297474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5917001">
              <a:off x="5592012" y="-998048"/>
              <a:ext cx="2053121" cy="2053121"/>
              <a:chOff x="2984755" y="3643025"/>
              <a:chExt cx="1708150" cy="17081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984755" y="3643025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2F2DA6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-5145603">
              <a:off x="-649275" y="825416"/>
              <a:ext cx="3240748" cy="1707271"/>
              <a:chOff x="0" y="0"/>
              <a:chExt cx="1610360" cy="8483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31750" y="0"/>
                <a:ext cx="1675130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880110">
                    <a:moveTo>
                      <a:pt x="266700" y="848360"/>
                    </a:moveTo>
                    <a:cubicBezTo>
                      <a:pt x="236220" y="848360"/>
                      <a:pt x="205740" y="842010"/>
                      <a:pt x="175260" y="829310"/>
                    </a:cubicBezTo>
                    <a:cubicBezTo>
                      <a:pt x="55880" y="778510"/>
                      <a:pt x="0" y="641350"/>
                      <a:pt x="50800" y="521970"/>
                    </a:cubicBezTo>
                    <a:cubicBezTo>
                      <a:pt x="184150" y="204470"/>
                      <a:pt x="492760" y="0"/>
                      <a:pt x="836930" y="0"/>
                    </a:cubicBezTo>
                    <a:cubicBezTo>
                      <a:pt x="1181100" y="0"/>
                      <a:pt x="1489710" y="204470"/>
                      <a:pt x="1624330" y="521970"/>
                    </a:cubicBezTo>
                    <a:cubicBezTo>
                      <a:pt x="1675130" y="641350"/>
                      <a:pt x="1619250" y="779780"/>
                      <a:pt x="1499870" y="829310"/>
                    </a:cubicBezTo>
                    <a:cubicBezTo>
                      <a:pt x="1380490" y="880110"/>
                      <a:pt x="1242060" y="824230"/>
                      <a:pt x="1192530" y="704850"/>
                    </a:cubicBezTo>
                    <a:cubicBezTo>
                      <a:pt x="1131570" y="562610"/>
                      <a:pt x="991870" y="469900"/>
                      <a:pt x="836930" y="469900"/>
                    </a:cubicBezTo>
                    <a:cubicBezTo>
                      <a:pt x="681990" y="469900"/>
                      <a:pt x="543560" y="562610"/>
                      <a:pt x="482600" y="704850"/>
                    </a:cubicBezTo>
                    <a:cubicBezTo>
                      <a:pt x="445770" y="793750"/>
                      <a:pt x="358140" y="848360"/>
                      <a:pt x="266700" y="848360"/>
                    </a:cubicBezTo>
                    <a:close/>
                  </a:path>
                </a:pathLst>
              </a:custGeom>
              <a:solidFill>
                <a:srgbClr val="F0513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 rot="-8873498">
            <a:off x="9116043" y="7226422"/>
            <a:ext cx="2508628" cy="1658318"/>
            <a:chOff x="0" y="0"/>
            <a:chExt cx="4459783" cy="294812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8100000">
              <a:off x="2622377" y="315249"/>
              <a:ext cx="1522157" cy="1522157"/>
              <a:chOff x="0" y="0"/>
              <a:chExt cx="1708150" cy="17081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1EEE7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3013210">
              <a:off x="54623" y="953347"/>
              <a:ext cx="2443977" cy="1287521"/>
              <a:chOff x="0" y="0"/>
              <a:chExt cx="1610360" cy="84836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31750" y="0"/>
                <a:ext cx="1675130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880110">
                    <a:moveTo>
                      <a:pt x="266700" y="848360"/>
                    </a:moveTo>
                    <a:cubicBezTo>
                      <a:pt x="236220" y="848360"/>
                      <a:pt x="205740" y="842010"/>
                      <a:pt x="175260" y="829310"/>
                    </a:cubicBezTo>
                    <a:cubicBezTo>
                      <a:pt x="55880" y="778510"/>
                      <a:pt x="0" y="641350"/>
                      <a:pt x="50800" y="521970"/>
                    </a:cubicBezTo>
                    <a:cubicBezTo>
                      <a:pt x="184150" y="204470"/>
                      <a:pt x="492760" y="0"/>
                      <a:pt x="836930" y="0"/>
                    </a:cubicBezTo>
                    <a:cubicBezTo>
                      <a:pt x="1181100" y="0"/>
                      <a:pt x="1489710" y="204470"/>
                      <a:pt x="1624330" y="521970"/>
                    </a:cubicBezTo>
                    <a:cubicBezTo>
                      <a:pt x="1675130" y="641350"/>
                      <a:pt x="1619250" y="779780"/>
                      <a:pt x="1499870" y="829310"/>
                    </a:cubicBezTo>
                    <a:cubicBezTo>
                      <a:pt x="1380490" y="880110"/>
                      <a:pt x="1242060" y="824230"/>
                      <a:pt x="1192530" y="704850"/>
                    </a:cubicBezTo>
                    <a:cubicBezTo>
                      <a:pt x="1131570" y="562610"/>
                      <a:pt x="991870" y="469900"/>
                      <a:pt x="836930" y="469900"/>
                    </a:cubicBezTo>
                    <a:cubicBezTo>
                      <a:pt x="681990" y="469900"/>
                      <a:pt x="543560" y="562610"/>
                      <a:pt x="482600" y="704850"/>
                    </a:cubicBezTo>
                    <a:cubicBezTo>
                      <a:pt x="445770" y="793750"/>
                      <a:pt x="358140" y="848360"/>
                      <a:pt x="266700" y="848360"/>
                    </a:cubicBezTo>
                    <a:close/>
                  </a:path>
                </a:pathLst>
              </a:custGeom>
              <a:solidFill>
                <a:srgbClr val="F0513F"/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628651" y="1558716"/>
            <a:ext cx="12801600" cy="1614083"/>
            <a:chOff x="3643489" y="4321770"/>
            <a:chExt cx="8617621" cy="2764620"/>
          </a:xfrm>
        </p:grpSpPr>
        <p:sp>
          <p:nvSpPr>
            <p:cNvPr id="22" name="TextBox 22"/>
            <p:cNvSpPr txBox="1"/>
            <p:nvPr/>
          </p:nvSpPr>
          <p:spPr>
            <a:xfrm>
              <a:off x="3643489" y="4951379"/>
              <a:ext cx="8617621" cy="21350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pt-BR" sz="2700" dirty="0">
                  <a:solidFill>
                    <a:srgbClr val="F051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Inicialmente, houve diálogo durante os momentos de roda de conversa com questões sobre o entendimento dos alunos a cerca do que consideram Música, suas preferências e de seus familiares.</a:t>
              </a:r>
              <a:endParaRPr lang="en-US" sz="2700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795151" y="4321770"/>
              <a:ext cx="7169452" cy="560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83"/>
                </a:lnSpc>
              </a:pPr>
              <a:r>
                <a:rPr lang="en-US" sz="1988" b="1" u="sng" spc="298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DIÁLOGO E LEVANTAMENTO DE CONHECIMENTOS</a:t>
              </a:r>
            </a:p>
          </p:txBody>
        </p:sp>
      </p:grpSp>
      <p:pic>
        <p:nvPicPr>
          <p:cNvPr id="25" name="Imagem 24" descr="Grupo de pessoas em um parque&#10;&#10;Descrição gerada automaticamente">
            <a:extLst>
              <a:ext uri="{FF2B5EF4-FFF2-40B4-BE49-F238E27FC236}">
                <a16:creationId xmlns:a16="http://schemas.microsoft.com/office/drawing/2014/main" id="{9E0CC630-8984-491B-8BA3-9D8ADF201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5192"/>
          <a:stretch/>
        </p:blipFill>
        <p:spPr>
          <a:xfrm>
            <a:off x="4527019" y="3216133"/>
            <a:ext cx="3657600" cy="523389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C3542E62-6E89-4C07-BA85-D2A6A23633B4}"/>
              </a:ext>
            </a:extLst>
          </p:cNvPr>
          <p:cNvSpPr txBox="1"/>
          <p:nvPr/>
        </p:nvSpPr>
        <p:spPr>
          <a:xfrm>
            <a:off x="4560620" y="8493356"/>
            <a:ext cx="36454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RODA DE CONVERSA COM ALUNOS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544051" y="1543051"/>
            <a:ext cx="4373189" cy="3074063"/>
            <a:chOff x="0" y="0"/>
            <a:chExt cx="7774558" cy="546500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8862215">
              <a:off x="1842210" y="1263022"/>
              <a:ext cx="5578735" cy="2938955"/>
              <a:chOff x="0" y="0"/>
              <a:chExt cx="1610360" cy="8483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31750" y="0"/>
                <a:ext cx="1675130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880110">
                    <a:moveTo>
                      <a:pt x="266700" y="848360"/>
                    </a:moveTo>
                    <a:cubicBezTo>
                      <a:pt x="236220" y="848360"/>
                      <a:pt x="205740" y="842010"/>
                      <a:pt x="175260" y="829310"/>
                    </a:cubicBezTo>
                    <a:cubicBezTo>
                      <a:pt x="55880" y="778510"/>
                      <a:pt x="0" y="641350"/>
                      <a:pt x="50800" y="521970"/>
                    </a:cubicBezTo>
                    <a:cubicBezTo>
                      <a:pt x="184150" y="204470"/>
                      <a:pt x="492760" y="0"/>
                      <a:pt x="836930" y="0"/>
                    </a:cubicBezTo>
                    <a:cubicBezTo>
                      <a:pt x="1181100" y="0"/>
                      <a:pt x="1489710" y="204470"/>
                      <a:pt x="1624330" y="521970"/>
                    </a:cubicBezTo>
                    <a:cubicBezTo>
                      <a:pt x="1675130" y="641350"/>
                      <a:pt x="1619250" y="779780"/>
                      <a:pt x="1499870" y="829310"/>
                    </a:cubicBezTo>
                    <a:cubicBezTo>
                      <a:pt x="1380490" y="880110"/>
                      <a:pt x="1242060" y="824230"/>
                      <a:pt x="1192530" y="704850"/>
                    </a:cubicBezTo>
                    <a:cubicBezTo>
                      <a:pt x="1131570" y="562610"/>
                      <a:pt x="991870" y="469900"/>
                      <a:pt x="836930" y="469900"/>
                    </a:cubicBezTo>
                    <a:cubicBezTo>
                      <a:pt x="681990" y="469900"/>
                      <a:pt x="543560" y="562610"/>
                      <a:pt x="482600" y="704850"/>
                    </a:cubicBezTo>
                    <a:cubicBezTo>
                      <a:pt x="445770" y="793750"/>
                      <a:pt x="358140" y="848360"/>
                      <a:pt x="266700" y="848360"/>
                    </a:cubicBezTo>
                    <a:close/>
                  </a:path>
                </a:pathLst>
              </a:custGeom>
              <a:solidFill>
                <a:srgbClr val="F8C831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374800"/>
              <a:ext cx="1992085" cy="1992085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0513F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959682" y="6768192"/>
            <a:ext cx="2020660" cy="2020660"/>
            <a:chOff x="0" y="0"/>
            <a:chExt cx="1708150" cy="1708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0513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51090" y="1657350"/>
            <a:ext cx="3886200" cy="5160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8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Aulas </a:t>
            </a:r>
            <a:r>
              <a:rPr lang="en-US" sz="4800" dirty="0" err="1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práticas</a:t>
            </a:r>
            <a:r>
              <a:rPr lang="en-US" sz="48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800" dirty="0" err="1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expositivas</a:t>
            </a:r>
            <a:r>
              <a:rPr lang="en-US" sz="48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4800" dirty="0" err="1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48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800" dirty="0" err="1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histórias</a:t>
            </a:r>
            <a:r>
              <a:rPr lang="en-US" sz="48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800" dirty="0" err="1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contos</a:t>
            </a:r>
            <a:r>
              <a:rPr lang="en-US" sz="48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4800" dirty="0" err="1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</a:t>
            </a:r>
            <a:r>
              <a:rPr lang="en-US" sz="4800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musical.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DCF89AE-AE91-4833-B972-8D18B6A8E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471738"/>
            <a:ext cx="5772150" cy="432911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485F60-BAD9-4104-8D9D-EDE863FE18D5}"/>
              </a:ext>
            </a:extLst>
          </p:cNvPr>
          <p:cNvSpPr txBox="1"/>
          <p:nvPr/>
        </p:nvSpPr>
        <p:spPr>
          <a:xfrm>
            <a:off x="5829300" y="6811567"/>
            <a:ext cx="56578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CRIANÇAS EXPLORANDO PALITOCHES DE PERSONAGENS  E PERCEPÇÃO MUSICAL PRESENTE NA HISTÓRIA – CONTO “CHAPEUZINHO VERMELHO”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209956" y="5925087"/>
            <a:ext cx="3383057" cy="3076038"/>
            <a:chOff x="0" y="0"/>
            <a:chExt cx="6014323" cy="5468512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 rot="10577369">
              <a:off x="80407" y="2660933"/>
              <a:ext cx="5025924" cy="2647727"/>
              <a:chOff x="0" y="0"/>
              <a:chExt cx="1610360" cy="84836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31750" y="0"/>
                <a:ext cx="1675130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880110">
                    <a:moveTo>
                      <a:pt x="266700" y="848360"/>
                    </a:moveTo>
                    <a:cubicBezTo>
                      <a:pt x="236220" y="848360"/>
                      <a:pt x="205740" y="842010"/>
                      <a:pt x="175260" y="829310"/>
                    </a:cubicBezTo>
                    <a:cubicBezTo>
                      <a:pt x="55880" y="778510"/>
                      <a:pt x="0" y="641350"/>
                      <a:pt x="50800" y="521970"/>
                    </a:cubicBezTo>
                    <a:cubicBezTo>
                      <a:pt x="184150" y="204470"/>
                      <a:pt x="492760" y="0"/>
                      <a:pt x="836930" y="0"/>
                    </a:cubicBezTo>
                    <a:cubicBezTo>
                      <a:pt x="1181100" y="0"/>
                      <a:pt x="1489710" y="204470"/>
                      <a:pt x="1624330" y="521970"/>
                    </a:cubicBezTo>
                    <a:cubicBezTo>
                      <a:pt x="1675130" y="641350"/>
                      <a:pt x="1619250" y="779780"/>
                      <a:pt x="1499870" y="829310"/>
                    </a:cubicBezTo>
                    <a:cubicBezTo>
                      <a:pt x="1380490" y="880110"/>
                      <a:pt x="1242060" y="824230"/>
                      <a:pt x="1192530" y="704850"/>
                    </a:cubicBezTo>
                    <a:cubicBezTo>
                      <a:pt x="1131570" y="562610"/>
                      <a:pt x="991870" y="469900"/>
                      <a:pt x="836930" y="469900"/>
                    </a:cubicBezTo>
                    <a:cubicBezTo>
                      <a:pt x="681990" y="469900"/>
                      <a:pt x="543560" y="562610"/>
                      <a:pt x="482600" y="704850"/>
                    </a:cubicBezTo>
                    <a:cubicBezTo>
                      <a:pt x="445770" y="793750"/>
                      <a:pt x="358140" y="848360"/>
                      <a:pt x="266700" y="848360"/>
                    </a:cubicBezTo>
                    <a:close/>
                  </a:path>
                </a:pathLst>
              </a:custGeom>
              <a:solidFill>
                <a:srgbClr val="F1EEE7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022238" y="0"/>
              <a:ext cx="1992085" cy="1992085"/>
              <a:chOff x="0" y="0"/>
              <a:chExt cx="1708150" cy="170815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8C831"/>
              </a:solidFill>
            </p:spPr>
          </p:sp>
        </p:grp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621682" y="6972228"/>
            <a:ext cx="1817519" cy="1817519"/>
            <a:chOff x="0" y="0"/>
            <a:chExt cx="1708150" cy="17081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8C831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771526" y="2138425"/>
            <a:ext cx="6543675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0"/>
              </a:lnSpc>
            </a:pPr>
            <a:r>
              <a:rPr lang="pt-BR" sz="3675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Apreciação – através de atividades com experiência de escuta de obras estéticas variadas, sons e músicas do cotidiano</a:t>
            </a:r>
            <a:r>
              <a:rPr lang="en-US" sz="3675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Imagem 22" descr="Uma imagem contendo pessoa, no interior, mesa, jovem&#10;&#10;Descrição gerada automaticamente">
            <a:extLst>
              <a:ext uri="{FF2B5EF4-FFF2-40B4-BE49-F238E27FC236}">
                <a16:creationId xmlns:a16="http://schemas.microsoft.com/office/drawing/2014/main" id="{69B6C63B-16F9-4937-98C5-43DE6AB20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65" y="2094907"/>
            <a:ext cx="5886450" cy="4414838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F85A913-8361-4036-8575-423FD99F712A}"/>
              </a:ext>
            </a:extLst>
          </p:cNvPr>
          <p:cNvSpPr txBox="1"/>
          <p:nvPr/>
        </p:nvSpPr>
        <p:spPr>
          <a:xfrm>
            <a:off x="7315200" y="6743701"/>
            <a:ext cx="5829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DANÇA DAS CADEIRAS – ATIVIDADE COM USO DE MÚSICAS DE DIFERENTES REPERTÓRIOS E ESTILOS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2901" y="1485901"/>
            <a:ext cx="12601575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48"/>
              </a:lnSpc>
            </a:pPr>
            <a:r>
              <a:rPr lang="pt-BR" sz="3956" dirty="0">
                <a:solidFill>
                  <a:srgbClr val="F05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Parâmetros sonoros – altura, intensidade, timbre, duração: experimento de atividades ao longo das aulas que contemplassem as propriedades do som, tendo como recurso áudios selecionados e o violão como instrumento de base</a:t>
            </a:r>
            <a:endParaRPr lang="en-US" sz="3956" dirty="0">
              <a:solidFill>
                <a:srgbClr val="F05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898482" y="5497682"/>
            <a:ext cx="1817519" cy="1817519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8C831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383850" y="7315201"/>
            <a:ext cx="1121252" cy="1121252"/>
            <a:chOff x="0" y="0"/>
            <a:chExt cx="1708150" cy="1708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0513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8701787">
            <a:off x="11559230" y="4228504"/>
            <a:ext cx="2129087" cy="1121633"/>
            <a:chOff x="0" y="0"/>
            <a:chExt cx="1610360" cy="848360"/>
          </a:xfrm>
        </p:grpSpPr>
        <p:sp>
          <p:nvSpPr>
            <p:cNvPr id="12" name="Freeform 12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2F2DA6"/>
            </a:solidFill>
          </p:spPr>
        </p:sp>
      </p:grpSp>
      <p:pic>
        <p:nvPicPr>
          <p:cNvPr id="14" name="Imagem 13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F0817D48-8CF4-45EF-98AB-ECEF665FE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4516297"/>
            <a:ext cx="5000202" cy="375015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1DCA972-C6E6-40DF-9407-C344666D5968}"/>
              </a:ext>
            </a:extLst>
          </p:cNvPr>
          <p:cNvSpPr txBox="1"/>
          <p:nvPr/>
        </p:nvSpPr>
        <p:spPr>
          <a:xfrm>
            <a:off x="3268265" y="8316352"/>
            <a:ext cx="50002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AO LONGO DAS AULAS UTILIZAVA O INSTRUMENTO VIOLÃO COMO APOIO E BASE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1089937" y="2014618"/>
            <a:ext cx="2476926" cy="3596582"/>
            <a:chOff x="-807756" y="228741"/>
            <a:chExt cx="4403425" cy="6393922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228741"/>
              <a:ext cx="1730474" cy="1730474"/>
              <a:chOff x="0" y="0"/>
              <a:chExt cx="1708150" cy="170815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1EEE7"/>
              </a:solid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 rot="8697869">
              <a:off x="-807756" y="4309112"/>
              <a:ext cx="4403425" cy="2313551"/>
              <a:chOff x="1416219" y="-550963"/>
              <a:chExt cx="1675130" cy="88011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219" y="-550963"/>
                <a:ext cx="1675130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880110">
                    <a:moveTo>
                      <a:pt x="266700" y="848360"/>
                    </a:moveTo>
                    <a:cubicBezTo>
                      <a:pt x="236220" y="848360"/>
                      <a:pt x="205740" y="842010"/>
                      <a:pt x="175260" y="829310"/>
                    </a:cubicBezTo>
                    <a:cubicBezTo>
                      <a:pt x="55880" y="778510"/>
                      <a:pt x="0" y="641350"/>
                      <a:pt x="50800" y="521970"/>
                    </a:cubicBezTo>
                    <a:cubicBezTo>
                      <a:pt x="184150" y="204470"/>
                      <a:pt x="492760" y="0"/>
                      <a:pt x="836930" y="0"/>
                    </a:cubicBezTo>
                    <a:cubicBezTo>
                      <a:pt x="1181100" y="0"/>
                      <a:pt x="1489710" y="204470"/>
                      <a:pt x="1624330" y="521970"/>
                    </a:cubicBezTo>
                    <a:cubicBezTo>
                      <a:pt x="1675130" y="641350"/>
                      <a:pt x="1619250" y="779780"/>
                      <a:pt x="1499870" y="829310"/>
                    </a:cubicBezTo>
                    <a:cubicBezTo>
                      <a:pt x="1380490" y="880110"/>
                      <a:pt x="1242060" y="824230"/>
                      <a:pt x="1192530" y="704850"/>
                    </a:cubicBezTo>
                    <a:cubicBezTo>
                      <a:pt x="1131570" y="562610"/>
                      <a:pt x="991870" y="469900"/>
                      <a:pt x="836930" y="469900"/>
                    </a:cubicBezTo>
                    <a:cubicBezTo>
                      <a:pt x="681990" y="469900"/>
                      <a:pt x="543560" y="562610"/>
                      <a:pt x="482600" y="704850"/>
                    </a:cubicBezTo>
                    <a:cubicBezTo>
                      <a:pt x="445770" y="793750"/>
                      <a:pt x="358140" y="848360"/>
                      <a:pt x="266700" y="848360"/>
                    </a:cubicBezTo>
                    <a:close/>
                  </a:path>
                </a:pathLst>
              </a:custGeom>
              <a:solidFill>
                <a:srgbClr val="F0513F"/>
              </a:solidFill>
            </p:spPr>
          </p:sp>
        </p:grpSp>
      </p:grpSp>
      <p:sp>
        <p:nvSpPr>
          <p:cNvPr id="23" name="TextBox 23"/>
          <p:cNvSpPr txBox="1"/>
          <p:nvPr/>
        </p:nvSpPr>
        <p:spPr>
          <a:xfrm>
            <a:off x="171451" y="1285876"/>
            <a:ext cx="12952087" cy="2850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8"/>
              </a:lnSpc>
            </a:pPr>
            <a:r>
              <a:rPr lang="pt-BR" sz="3731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Ritmo - atividades que exploraram os diferentes ritmos, inclusive através do próprio corpo, do ambiente natural e social – música “catira do passarinho” – aspectos históricos e culturais desse gênero – forma de dançar utilizando partes do corpo</a:t>
            </a:r>
            <a:r>
              <a:rPr lang="en-US" sz="3731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VID-20190701-WA0018">
            <a:hlinkClick r:id="" action="ppaction://media"/>
            <a:extLst>
              <a:ext uri="{FF2B5EF4-FFF2-40B4-BE49-F238E27FC236}">
                <a16:creationId xmlns:a16="http://schemas.microsoft.com/office/drawing/2014/main" id="{792B02CC-2B8B-4E7F-9EBA-75F6FD8A78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5290" y="4572002"/>
            <a:ext cx="6292629" cy="346176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361F873A-08F5-4D64-80C8-0F4F2CBAAFF5}"/>
              </a:ext>
            </a:extLst>
          </p:cNvPr>
          <p:cNvSpPr txBox="1"/>
          <p:nvPr/>
        </p:nvSpPr>
        <p:spPr>
          <a:xfrm>
            <a:off x="7017023" y="6336994"/>
            <a:ext cx="5971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u="sng" dirty="0"/>
              <a:t>VÍDEO - CLICAR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3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1450" y="1428751"/>
            <a:ext cx="12344400" cy="1470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6"/>
              </a:lnSpc>
            </a:pPr>
            <a:r>
              <a:rPr lang="pt-BR" sz="3246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Repertório (canto) – atividades que envolveram o canto coletivo e voz como expressão, contemplando também o autoconhecimento e gosto pessoal nas músicas selecionadas.</a:t>
            </a:r>
            <a:endParaRPr lang="en-US" sz="3246" dirty="0">
              <a:solidFill>
                <a:srgbClr val="F8C8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741026" y="5288773"/>
            <a:ext cx="1372933" cy="1372933"/>
            <a:chOff x="0" y="0"/>
            <a:chExt cx="1708150" cy="17081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8C831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9164647">
            <a:off x="354359" y="3472036"/>
            <a:ext cx="2440655" cy="128577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2F2DA6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7521743">
            <a:off x="1323166" y="6847667"/>
            <a:ext cx="2083334" cy="1097529"/>
            <a:chOff x="0" y="0"/>
            <a:chExt cx="1610360" cy="848360"/>
          </a:xfrm>
        </p:grpSpPr>
        <p:sp>
          <p:nvSpPr>
            <p:cNvPr id="10" name="Freeform 10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2" name="Imagem 11" descr="Grupo de pessoas em um salão&#10;&#10;Descrição gerada automaticamente">
            <a:extLst>
              <a:ext uri="{FF2B5EF4-FFF2-40B4-BE49-F238E27FC236}">
                <a16:creationId xmlns:a16="http://schemas.microsoft.com/office/drawing/2014/main" id="{8985D4F5-A0D2-433C-BEF8-789D9DB1A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1" y="3432727"/>
            <a:ext cx="6229351" cy="467201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CA4BDD-F9C4-42E5-B2EF-419DAC70B5D2}"/>
              </a:ext>
            </a:extLst>
          </p:cNvPr>
          <p:cNvSpPr txBox="1"/>
          <p:nvPr/>
        </p:nvSpPr>
        <p:spPr>
          <a:xfrm>
            <a:off x="3533314" y="8165754"/>
            <a:ext cx="674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MOMENTOS EM QUE OS ALUNOS IAM RELAMBRANDO O REPERTÓRIO VIVENCIADO E FLUÊNCIA PARTINDO DOS MESMOS DAS COMANDAS , CANTO E MOVIMENTOS PARA CADA MÚSICA.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1450" y="1428750"/>
            <a:ext cx="12344400" cy="1970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6"/>
              </a:lnSpc>
            </a:pPr>
            <a:r>
              <a:rPr lang="pt-BR" sz="3246" dirty="0">
                <a:solidFill>
                  <a:srgbClr val="F8C8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Motricidade – através de atividades musicais que oportunizaram a relação com o corpo, movimentos rítmicos expressivos, coordenação do corpo como um todo, com uso de cantigas de roda.</a:t>
            </a:r>
            <a:endParaRPr lang="en-US" sz="3246" dirty="0">
              <a:solidFill>
                <a:srgbClr val="F8C8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171619" y="1742486"/>
            <a:ext cx="1372933" cy="1372933"/>
            <a:chOff x="0" y="0"/>
            <a:chExt cx="1708150" cy="17081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8C831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9164647">
            <a:off x="11295523" y="7459788"/>
            <a:ext cx="2440655" cy="128577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2F2DA6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7521743">
            <a:off x="199089" y="3349946"/>
            <a:ext cx="1659223" cy="874102"/>
            <a:chOff x="0" y="0"/>
            <a:chExt cx="1610360" cy="848360"/>
          </a:xfrm>
        </p:grpSpPr>
        <p:sp>
          <p:nvSpPr>
            <p:cNvPr id="10" name="Freeform 10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2" name="Imagem 11" descr="Uma imagem contendo mesa, no interior, deitado, grupo&#10;&#10;Descrição gerada automaticamente">
            <a:extLst>
              <a:ext uri="{FF2B5EF4-FFF2-40B4-BE49-F238E27FC236}">
                <a16:creationId xmlns:a16="http://schemas.microsoft.com/office/drawing/2014/main" id="{3A9A8EBB-F60B-469B-8E8A-F8AA8F0F1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85" y="3486151"/>
            <a:ext cx="5200650" cy="390048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1A171E-0A00-44D0-9541-C60115F3AB14}"/>
              </a:ext>
            </a:extLst>
          </p:cNvPr>
          <p:cNvSpPr txBox="1"/>
          <p:nvPr/>
        </p:nvSpPr>
        <p:spPr>
          <a:xfrm>
            <a:off x="4324169" y="7582690"/>
            <a:ext cx="4972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ATIVIDADE MUSICAL “SETE SALTOS” – BASEADA NO EDUCADOR CARL ORFF</a:t>
            </a:r>
          </a:p>
        </p:txBody>
      </p:sp>
    </p:spTree>
    <p:extLst>
      <p:ext uri="{BB962C8B-B14F-4D97-AF65-F5344CB8AC3E}">
        <p14:creationId xmlns:p14="http://schemas.microsoft.com/office/powerpoint/2010/main" val="348086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342900" y="5431643"/>
            <a:ext cx="1601202" cy="3792109"/>
            <a:chOff x="434620" y="-1"/>
            <a:chExt cx="2846582" cy="6741527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 rot="7384011">
              <a:off x="-27947" y="3432375"/>
              <a:ext cx="4334712" cy="2283587"/>
              <a:chOff x="0" y="0"/>
              <a:chExt cx="1610360" cy="84836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31750" y="0"/>
                <a:ext cx="1675130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880110">
                    <a:moveTo>
                      <a:pt x="266700" y="848360"/>
                    </a:moveTo>
                    <a:cubicBezTo>
                      <a:pt x="236220" y="848360"/>
                      <a:pt x="205740" y="842010"/>
                      <a:pt x="175260" y="829310"/>
                    </a:cubicBezTo>
                    <a:cubicBezTo>
                      <a:pt x="55880" y="778510"/>
                      <a:pt x="0" y="641350"/>
                      <a:pt x="50800" y="521970"/>
                    </a:cubicBezTo>
                    <a:cubicBezTo>
                      <a:pt x="184150" y="204470"/>
                      <a:pt x="492760" y="0"/>
                      <a:pt x="836930" y="0"/>
                    </a:cubicBezTo>
                    <a:cubicBezTo>
                      <a:pt x="1181100" y="0"/>
                      <a:pt x="1489710" y="204470"/>
                      <a:pt x="1624330" y="521970"/>
                    </a:cubicBezTo>
                    <a:cubicBezTo>
                      <a:pt x="1675130" y="641350"/>
                      <a:pt x="1619250" y="779780"/>
                      <a:pt x="1499870" y="829310"/>
                    </a:cubicBezTo>
                    <a:cubicBezTo>
                      <a:pt x="1380490" y="880110"/>
                      <a:pt x="1242060" y="824230"/>
                      <a:pt x="1192530" y="704850"/>
                    </a:cubicBezTo>
                    <a:cubicBezTo>
                      <a:pt x="1131570" y="562610"/>
                      <a:pt x="991870" y="469900"/>
                      <a:pt x="836930" y="469900"/>
                    </a:cubicBezTo>
                    <a:cubicBezTo>
                      <a:pt x="681990" y="469900"/>
                      <a:pt x="543560" y="562610"/>
                      <a:pt x="482600" y="704850"/>
                    </a:cubicBezTo>
                    <a:cubicBezTo>
                      <a:pt x="445770" y="793750"/>
                      <a:pt x="358140" y="848360"/>
                      <a:pt x="266700" y="848360"/>
                    </a:cubicBezTo>
                    <a:close/>
                  </a:path>
                </a:pathLst>
              </a:custGeom>
              <a:solidFill>
                <a:srgbClr val="F0513F"/>
              </a:solidFill>
            </p:spPr>
          </p:sp>
        </p:grpSp>
        <p:sp>
          <p:nvSpPr>
            <p:cNvPr id="19" name="Freeform 19"/>
            <p:cNvSpPr/>
            <p:nvPr/>
          </p:nvSpPr>
          <p:spPr>
            <a:xfrm>
              <a:off x="434620" y="0"/>
              <a:ext cx="1992085" cy="1992085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F2DA6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987443" y="7169697"/>
            <a:ext cx="1549172" cy="1549172"/>
            <a:chOff x="0" y="0"/>
            <a:chExt cx="1708150" cy="17081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F2DA6"/>
            </a:solidFill>
          </p:spPr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DB656E3E-ED4D-42C9-9371-DEC31722E433}"/>
              </a:ext>
            </a:extLst>
          </p:cNvPr>
          <p:cNvSpPr/>
          <p:nvPr/>
        </p:nvSpPr>
        <p:spPr>
          <a:xfrm>
            <a:off x="513060" y="1657351"/>
            <a:ext cx="12917191" cy="146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1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Formação com os professores e gestão da unidade escolar onde, além de experimentarem vivências realizadas com os alunos</a:t>
            </a:r>
            <a:r>
              <a:rPr lang="pt-BR" sz="2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1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 a equipe se prontificou a estimular a coleta de materiais recicláveis e de sucata, para a realização da oficina “Orquestra de sucata”</a:t>
            </a:r>
            <a:endParaRPr lang="pt-BR" sz="21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agem 23" descr="Grupo de pessoas em pé em frente a janela&#10;&#10;Descrição gerada automaticamente">
            <a:extLst>
              <a:ext uri="{FF2B5EF4-FFF2-40B4-BE49-F238E27FC236}">
                <a16:creationId xmlns:a16="http://schemas.microsoft.com/office/drawing/2014/main" id="{C43B1663-3B4B-4A0C-AA16-A13283E18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3029941"/>
            <a:ext cx="7258050" cy="5443538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3C35A354-EF08-4ACE-82F5-3877F6BA1C62}"/>
              </a:ext>
            </a:extLst>
          </p:cNvPr>
          <p:cNvSpPr txBox="1"/>
          <p:nvPr/>
        </p:nvSpPr>
        <p:spPr>
          <a:xfrm>
            <a:off x="3343275" y="8516377"/>
            <a:ext cx="7029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FORMAÇÃO COM PROFESSORAS, ESTAGIÁRIAS E GESTORA DA UNIDADE ESCOLAR SOBRE MUSICALIZAÇÃO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355</TotalTime>
  <Words>567</Words>
  <Application>Microsoft Office PowerPoint</Application>
  <PresentationFormat>Personalizar</PresentationFormat>
  <Paragraphs>27</Paragraphs>
  <Slides>15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 Black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Aulas de Arte para Crianças</dc:title>
  <dc:creator>eliane gomes da silva</dc:creator>
  <cp:lastModifiedBy>eliane gomes da silva</cp:lastModifiedBy>
  <cp:revision>21</cp:revision>
  <dcterms:created xsi:type="dcterms:W3CDTF">2006-08-16T00:00:00Z</dcterms:created>
  <dcterms:modified xsi:type="dcterms:W3CDTF">2020-08-02T21:10:21Z</dcterms:modified>
  <dc:identifier>DAEBQqN6P48</dc:identifier>
</cp:coreProperties>
</file>