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8" r:id="rId5"/>
    <p:sldId id="260" r:id="rId6"/>
    <p:sldId id="281" r:id="rId7"/>
    <p:sldId id="263" r:id="rId8"/>
    <p:sldId id="264" r:id="rId9"/>
    <p:sldId id="266" r:id="rId10"/>
    <p:sldId id="267" r:id="rId11"/>
    <p:sldId id="269" r:id="rId12"/>
    <p:sldId id="271" r:id="rId13"/>
    <p:sldId id="273" r:id="rId14"/>
    <p:sldId id="283" r:id="rId15"/>
    <p:sldId id="282" r:id="rId16"/>
    <p:sldId id="284" r:id="rId17"/>
    <p:sldId id="275" r:id="rId18"/>
    <p:sldId id="280" r:id="rId19"/>
    <p:sldId id="279" r:id="rId20"/>
    <p:sldId id="277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3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9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5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8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50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52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07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01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4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6F69-71EC-441E-8FF1-51C7AEEBD25F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AE72E-86B6-4DAE-B19B-DD9F29817A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1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ciclopedia.itaucultural.org.br/pessoa10686/candido-portinari" TargetMode="External"/><Relationship Id="rId2" Type="http://schemas.openxmlformats.org/officeDocument/2006/relationships/hyperlink" Target="http://www.portinari.org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ulturagenial.com/candido-portinari-vida-e-obr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5814815910937670" TargetMode="External"/><Relationship Id="rId2" Type="http://schemas.openxmlformats.org/officeDocument/2006/relationships/hyperlink" Target="mailto:analuciabazan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letras.mus.br/cantigas-populares/984005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Comic Sans MS" panose="030F0702030302020204" pitchFamily="66" charset="0"/>
              </a:rPr>
              <a:t>CANDIDO PORTINARI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>
                <a:latin typeface="Comic Sans MS" panose="030F0702030302020204" pitchFamily="66" charset="0"/>
              </a:rPr>
              <a:t> MENINO COM PIÃO</a:t>
            </a:r>
            <a:endParaRPr lang="pt-B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0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976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26252"/>
            <a:ext cx="4355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0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55976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5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11959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7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4464495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35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a\Desktop\EMEI ROSA\Candido Portinari\IMG_20171107_21151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a\Desktop\EMEI ROSA\Candido Portinari\IMG_20171107_211456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4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na\Desktop\EMEI ROSA\Candido Portinari\IMG_20171107_211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na\Desktop\EMEI ROSA\Candido Portinari\IMG_20171107_211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1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a\Desktop\EMEI ROSA\Candido Portinari\IMG_20171107_211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a\Desktop\EMEI ROSA\Candido Portinari\IMG_20171107_21142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0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0"/>
            <a:ext cx="4355976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Para mim,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ficou a certeza de que os conteúdos e projetos elaborados a partir da curiosidade das crianças são os que nos trazem os melhores resultados e lindas experiências no processo de ensino aprendizagem</a:t>
            </a:r>
            <a:r>
              <a:rPr lang="pt-BR" sz="2000" dirty="0"/>
              <a:t>.          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75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fato de vivenciarmos a obra com a experiência da foto resultou em uma aprendizagem lúdica e concreta sobre as obras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arte</a:t>
            </a: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, as cores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o brinquedo pião, as expressões e sentimentos retratadas nas fotos, as cantigas de roda, a vida do autor e principalmente que todos podemos ser grandes artistas.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Referências bibliográficas: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VIGOTSKI, L. S., 	LEONTIEV, A. N.; LURIA, A. R.  Linguagem, desenvolvimento e aprendizagem. São Paulo: Ícone, 2001b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FACCI, M. G. D. Valorização ou esvaziamento do trabalho do professor? Um estudo crítico-comparativo da teoria do professor reflexivo, do construtivismo e da psicologia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vigotskiana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Campinas: Autores Associados, 2004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LIBÂNEO, J,C. Democratização da Escola Pública - A Pedagogia Crítico-Social dos Conteúdos. São Paulo: Edições Loyola, 18º Ed, 2002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http://www.portinari.org.br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enciclopedia.itaucultural.org.br/pessoa10686/candido-portinari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https://www.culturagenial.com/candido-portinari-vida-e-obra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Filme: Frida (2002)   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4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Comic Sans MS" panose="030F0702030302020204" pitchFamily="66" charset="0"/>
              </a:rPr>
              <a:t>INFANTIL IV – EMEII ROSA INÊS UNGARO VERINAUD</a:t>
            </a:r>
            <a:endParaRPr lang="pt-BR" sz="3600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4427984" cy="522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presente trabalho tem como tema a obra de arte “Menino com pião – Candido Portinari” e está inserido na área de Artes Visuais, mas também aborda aspectos das Ciências Sociais e Naturais.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As crianças estavam folheando livros e revistas à procura de objetos com as cores primárias que já havíamos trabalhado – azul, vermelho e amarelo – quando uma aluna perguntou: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O que é isso,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prô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Era a imagem da obra de Candido Portinari – Menino com pião.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427983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3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pt-BR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	O projeto foi planejado e desenvolvido de forma colaborativa com a gestora Rita de Cássia Bastos </a:t>
            </a:r>
            <a:r>
              <a:rPr lang="pt-BR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Zuquieri</a:t>
            </a: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	No final do projeto cada criança levou um </a:t>
            </a:r>
            <a:r>
              <a:rPr lang="pt-BR" sz="8000" smtClean="0">
                <a:latin typeface="Arial" panose="020B0604020202020204" pitchFamily="34" charset="0"/>
                <a:cs typeface="Arial" panose="020B0604020202020204" pitchFamily="34" charset="0"/>
              </a:rPr>
              <a:t>álbum com as fotos </a:t>
            </a: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para casa, o conhecimento sobre obras de artes e um pouco da história de Candido Portinari para as famílias, que também aprenderam com o projeto e obras do autor. </a:t>
            </a:r>
          </a:p>
          <a:p>
            <a:pPr marL="0" indent="0" algn="just">
              <a:buNone/>
            </a:pPr>
            <a:endParaRPr lang="pt-BR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Profª</a:t>
            </a: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Lúcia Sanches </a:t>
            </a:r>
            <a:r>
              <a:rPr lang="pt-BR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Bazan</a:t>
            </a:r>
            <a:endParaRPr lang="pt-BR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analuciabazan@gmail.com</a:t>
            </a:r>
            <a:endParaRPr lang="pt-BR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	(14) </a:t>
            </a: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99127-2033</a:t>
            </a:r>
          </a:p>
          <a:p>
            <a:pPr marL="0" indent="0" algn="just">
              <a:buNone/>
            </a:pP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	Curriculum Lattes:</a:t>
            </a:r>
          </a:p>
          <a:p>
            <a:pPr marL="0" indent="0" algn="just">
              <a:buNone/>
            </a:pPr>
            <a:r>
              <a:rPr lang="pt-BR" sz="8000" dirty="0"/>
              <a:t>         </a:t>
            </a:r>
            <a:r>
              <a:rPr lang="pt-BR" sz="8000" dirty="0" smtClean="0"/>
              <a:t>       </a:t>
            </a:r>
            <a:r>
              <a:rPr lang="pt-BR" sz="8000" b="1" dirty="0" smtClean="0">
                <a:hlinkClick r:id="rId3" tooltip="Endereço para acessar este CV:"/>
              </a:rPr>
              <a:t>http</a:t>
            </a:r>
            <a:r>
              <a:rPr lang="pt-BR" sz="8000" b="1" dirty="0">
                <a:hlinkClick r:id="rId3" tooltip="Endereço para acessar este CV:"/>
              </a:rPr>
              <a:t>://lattes.cnpq.br/5814815910937670</a:t>
            </a:r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731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70892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Expliquei que era uma obra de arte de um pintor muito famoso e ela quis saber mais...queria saber: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Quem era o pintor?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 que o menino estava triste?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 que aquela obra não tinha as cores?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diante de tanta curiosidade e interesse trabalhamos com a obra.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7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objetivo do projeto foi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identificar o que é uma obra de arte,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além de conhecer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autor e um pouco da sua história, sobre as cores, formas e outras manifestações artísticas. O Projeto tem como ênfase a Pedagogia Histórico Crítica ao abordar o conteúdo de artes, pois segundo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teoria,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papel fundamental da escola o trabalho com conteúdos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clássicos,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como as ciências e as artes que promovem o desenvolvimento Humano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projeto foi realizado em quatro encontros nas aulas de artes (no pátio e na sala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Com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fotos e imagens de algumas obras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autor,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deixei livres para que todos pudessem falar o que perceberam nas obras; as cores, o formato, a paisagem que observaram e as diferentes características de cada obra.</a:t>
            </a:r>
          </a:p>
        </p:txBody>
      </p:sp>
      <p:pic>
        <p:nvPicPr>
          <p:cNvPr id="1028" name="Picture 4" descr="Portinari&lt;br/&gt;Palhacinhos na gangorra - Disciplina - A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5436"/>
            <a:ext cx="4032448" cy="29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tinari e a Poética da Modernidade Brasileira | VEJA SÃO PAU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945436"/>
            <a:ext cx="4608513" cy="290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2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trabalhamos o nome Candido Portinari (eles acharam engraçado) e um pouco da vida do pintor.</a:t>
            </a:r>
          </a:p>
          <a:p>
            <a:pPr marL="0" indent="0" algn="just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Relacionamos as letras do nome dele aos nomes das crianças, trabalhamos o conceito de nome e sobrenome – identidade.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As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crianças quiseram saber se ele estava vivo porque ele já estava “velho” na foto. Contei a eles que na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época em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que ele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pintava,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as tintas continham chumbo e ele adquiriu uma doença por causa disso. </a:t>
            </a:r>
          </a:p>
          <a:p>
            <a:pPr marL="0" indent="0" algn="just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	- Coitado! Ele gostava tanto de pintar e morreu por causa da tinta? (expressão de uma aluna).</a:t>
            </a:r>
          </a:p>
          <a:p>
            <a:pPr marL="0" indent="0" algn="just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	Conversamos bastante sobre o pintor e vimos outras obras dele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4785"/>
            <a:ext cx="38100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3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Segundo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Vigotisk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aprendizagem antecede o desenvolvimento e podemos fazer isso quando oferecemos ao aluno uma oportunidade de aprender um conteúdo de maneira interdisciplinar, a partir de algo que ele já conhece e dos seus próprios interesses, avançando assim em seus níveis de conhecimento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176464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ortinari Mark Swiiter http://viajerosbrasilperublognotici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3"/>
            <a:ext cx="396044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5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4716016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Nesta obra as crianças observaram que diferente da primeira, esta tinha cor e principalmente que as cores eram as primárias, as quais nós havíamos trabalhado.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Também disseram que na obra “Menino com pião”, o menino está triste porque não tem um amigo para brincar.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Já na obra “Menino soltando pipa” está com cor porque o menino está feliz e tem um amigo ou um pai. (Conclusões das crianças enquanto eu perguntava sobre as obras).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536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9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4860032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Então separei alguns objetos para reproduzirmos a obra “Menino com pião”. 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Algumas crianças não sabiam o que era um pião, como brincava e resgatamos as cantigas de roda enquanto brincávamos com o pião no dia que tiramos as fotos.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Cantiga: O pião entrou na roda</a:t>
            </a:r>
          </a:p>
          <a:p>
            <a:pPr marL="0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algn="just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https://www.letras.mus.br/cantigas-populares/984005/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3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6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izemos as fotos e cada criança ficou à vontade para escolher a expressão que gostaria de fazer.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1196752"/>
            <a:ext cx="468052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61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24</Words>
  <Application>Microsoft Office PowerPoint</Application>
  <PresentationFormat>Apresentação na tela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CANDIDO PORTINARI</vt:lpstr>
      <vt:lpstr>INFANTIL IV – EMEII ROSA INÊS UNGARO VERINAUD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CANDIDO PORTINARI</dc:title>
  <dc:creator>Ana</dc:creator>
  <cp:lastModifiedBy>Ana</cp:lastModifiedBy>
  <cp:revision>64</cp:revision>
  <dcterms:created xsi:type="dcterms:W3CDTF">2018-12-18T17:46:20Z</dcterms:created>
  <dcterms:modified xsi:type="dcterms:W3CDTF">2020-07-20T17:46:22Z</dcterms:modified>
</cp:coreProperties>
</file>