
<file path=[Content_Types].xml><?xml version="1.0" encoding="utf-8"?>
<Types xmlns="http://schemas.openxmlformats.org/package/2006/content-types"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719800" cy="10725150"/>
  <p:notesSz cx="18719800" cy="1072515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91" autoAdjust="0"/>
  </p:normalViewPr>
  <p:slideViewPr>
    <p:cSldViewPr>
      <p:cViewPr varScale="1">
        <p:scale>
          <a:sx n="44" d="100"/>
          <a:sy n="44" d="100"/>
        </p:scale>
        <p:origin x="816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4775" y="104775"/>
            <a:ext cx="18516600" cy="10515600"/>
          </a:xfrm>
          <a:custGeom>
            <a:avLst/>
            <a:gdLst/>
            <a:ahLst/>
            <a:cxnLst/>
            <a:rect l="l" t="t" r="r" b="b"/>
            <a:pathLst>
              <a:path w="18516600" h="10515600">
                <a:moveTo>
                  <a:pt x="18516598" y="10515599"/>
                </a:moveTo>
                <a:lnTo>
                  <a:pt x="0" y="10515599"/>
                </a:lnTo>
                <a:lnTo>
                  <a:pt x="0" y="0"/>
                </a:lnTo>
                <a:lnTo>
                  <a:pt x="18516598" y="0"/>
                </a:lnTo>
                <a:lnTo>
                  <a:pt x="18516598" y="10515599"/>
                </a:lnTo>
                <a:close/>
              </a:path>
            </a:pathLst>
          </a:custGeom>
          <a:solidFill>
            <a:srgbClr val="F7F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108797" y="7318888"/>
            <a:ext cx="10164445" cy="1857375"/>
          </a:xfrm>
          <a:custGeom>
            <a:avLst/>
            <a:gdLst/>
            <a:ahLst/>
            <a:cxnLst/>
            <a:rect l="l" t="t" r="r" b="b"/>
            <a:pathLst>
              <a:path w="10164444" h="1857375">
                <a:moveTo>
                  <a:pt x="69332" y="1827625"/>
                </a:moveTo>
                <a:lnTo>
                  <a:pt x="37580" y="1801563"/>
                </a:lnTo>
                <a:lnTo>
                  <a:pt x="5463" y="1732820"/>
                </a:lnTo>
                <a:lnTo>
                  <a:pt x="2174" y="1691809"/>
                </a:lnTo>
                <a:lnTo>
                  <a:pt x="1429" y="1402542"/>
                </a:lnTo>
                <a:lnTo>
                  <a:pt x="0" y="1257867"/>
                </a:lnTo>
                <a:lnTo>
                  <a:pt x="82" y="1158920"/>
                </a:lnTo>
                <a:lnTo>
                  <a:pt x="1419" y="1060022"/>
                </a:lnTo>
                <a:lnTo>
                  <a:pt x="3851" y="961167"/>
                </a:lnTo>
                <a:lnTo>
                  <a:pt x="7224" y="862348"/>
                </a:lnTo>
                <a:lnTo>
                  <a:pt x="13704" y="714175"/>
                </a:lnTo>
                <a:lnTo>
                  <a:pt x="32706" y="368589"/>
                </a:lnTo>
                <a:lnTo>
                  <a:pt x="45327" y="319843"/>
                </a:lnTo>
                <a:lnTo>
                  <a:pt x="81719" y="284867"/>
                </a:lnTo>
                <a:lnTo>
                  <a:pt x="125578" y="259898"/>
                </a:lnTo>
                <a:lnTo>
                  <a:pt x="170271" y="236804"/>
                </a:lnTo>
                <a:lnTo>
                  <a:pt x="215751" y="215604"/>
                </a:lnTo>
                <a:lnTo>
                  <a:pt x="261971" y="196316"/>
                </a:lnTo>
                <a:lnTo>
                  <a:pt x="308883" y="178958"/>
                </a:lnTo>
                <a:lnTo>
                  <a:pt x="356441" y="163547"/>
                </a:lnTo>
                <a:lnTo>
                  <a:pt x="404598" y="150103"/>
                </a:lnTo>
                <a:lnTo>
                  <a:pt x="453306" y="138642"/>
                </a:lnTo>
                <a:lnTo>
                  <a:pt x="502520" y="129183"/>
                </a:lnTo>
                <a:lnTo>
                  <a:pt x="552190" y="121744"/>
                </a:lnTo>
                <a:lnTo>
                  <a:pt x="602271" y="116343"/>
                </a:lnTo>
                <a:lnTo>
                  <a:pt x="652716" y="112997"/>
                </a:lnTo>
                <a:lnTo>
                  <a:pt x="898272" y="101647"/>
                </a:lnTo>
                <a:lnTo>
                  <a:pt x="1045656" y="93540"/>
                </a:lnTo>
                <a:lnTo>
                  <a:pt x="1143949" y="87181"/>
                </a:lnTo>
                <a:lnTo>
                  <a:pt x="1242281" y="79824"/>
                </a:lnTo>
                <a:lnTo>
                  <a:pt x="1392422" y="66705"/>
                </a:lnTo>
                <a:lnTo>
                  <a:pt x="1444334" y="63444"/>
                </a:lnTo>
                <a:lnTo>
                  <a:pt x="1496375" y="61154"/>
                </a:lnTo>
                <a:lnTo>
                  <a:pt x="1653069" y="56767"/>
                </a:lnTo>
                <a:lnTo>
                  <a:pt x="2225345" y="34871"/>
                </a:lnTo>
                <a:lnTo>
                  <a:pt x="2381353" y="28050"/>
                </a:lnTo>
                <a:lnTo>
                  <a:pt x="2434359" y="25426"/>
                </a:lnTo>
                <a:lnTo>
                  <a:pt x="2487390" y="22157"/>
                </a:lnTo>
                <a:lnTo>
                  <a:pt x="2646538" y="10924"/>
                </a:lnTo>
                <a:lnTo>
                  <a:pt x="2699574" y="7522"/>
                </a:lnTo>
                <a:lnTo>
                  <a:pt x="2752588" y="4698"/>
                </a:lnTo>
                <a:lnTo>
                  <a:pt x="2805570" y="2698"/>
                </a:lnTo>
                <a:lnTo>
                  <a:pt x="2853525" y="1264"/>
                </a:lnTo>
                <a:lnTo>
                  <a:pt x="2901459" y="365"/>
                </a:lnTo>
                <a:lnTo>
                  <a:pt x="2949373" y="0"/>
                </a:lnTo>
                <a:lnTo>
                  <a:pt x="2997265" y="169"/>
                </a:lnTo>
                <a:lnTo>
                  <a:pt x="3045137" y="873"/>
                </a:lnTo>
                <a:lnTo>
                  <a:pt x="3092989" y="2111"/>
                </a:lnTo>
                <a:lnTo>
                  <a:pt x="3140819" y="3883"/>
                </a:lnTo>
                <a:lnTo>
                  <a:pt x="3188629" y="6190"/>
                </a:lnTo>
                <a:lnTo>
                  <a:pt x="3236814" y="8977"/>
                </a:lnTo>
                <a:lnTo>
                  <a:pt x="3284963" y="12294"/>
                </a:lnTo>
                <a:lnTo>
                  <a:pt x="3333062" y="16111"/>
                </a:lnTo>
                <a:lnTo>
                  <a:pt x="3381095" y="20395"/>
                </a:lnTo>
                <a:lnTo>
                  <a:pt x="3429048" y="25114"/>
                </a:lnTo>
                <a:lnTo>
                  <a:pt x="3476907" y="30237"/>
                </a:lnTo>
                <a:lnTo>
                  <a:pt x="3572285" y="41567"/>
                </a:lnTo>
                <a:lnTo>
                  <a:pt x="3619775" y="47709"/>
                </a:lnTo>
                <a:lnTo>
                  <a:pt x="3669780" y="56064"/>
                </a:lnTo>
                <a:lnTo>
                  <a:pt x="3719675" y="67247"/>
                </a:lnTo>
                <a:lnTo>
                  <a:pt x="3819333" y="92986"/>
                </a:lnTo>
                <a:lnTo>
                  <a:pt x="3869196" y="104989"/>
                </a:lnTo>
                <a:lnTo>
                  <a:pt x="3916364" y="115557"/>
                </a:lnTo>
                <a:lnTo>
                  <a:pt x="3963757" y="125324"/>
                </a:lnTo>
                <a:lnTo>
                  <a:pt x="4011342" y="134276"/>
                </a:lnTo>
                <a:lnTo>
                  <a:pt x="4059086" y="142400"/>
                </a:lnTo>
                <a:lnTo>
                  <a:pt x="4106953" y="149684"/>
                </a:lnTo>
                <a:lnTo>
                  <a:pt x="4154911" y="156116"/>
                </a:lnTo>
                <a:lnTo>
                  <a:pt x="4202925" y="161682"/>
                </a:lnTo>
                <a:lnTo>
                  <a:pt x="4250963" y="166370"/>
                </a:lnTo>
                <a:lnTo>
                  <a:pt x="4298989" y="170167"/>
                </a:lnTo>
                <a:lnTo>
                  <a:pt x="4346970" y="173060"/>
                </a:lnTo>
                <a:lnTo>
                  <a:pt x="4714492" y="189940"/>
                </a:lnTo>
                <a:lnTo>
                  <a:pt x="4924573" y="197844"/>
                </a:lnTo>
                <a:lnTo>
                  <a:pt x="4976974" y="199485"/>
                </a:lnTo>
                <a:lnTo>
                  <a:pt x="5024046" y="200510"/>
                </a:lnTo>
                <a:lnTo>
                  <a:pt x="5071529" y="200364"/>
                </a:lnTo>
                <a:lnTo>
                  <a:pt x="5167267" y="199097"/>
                </a:lnTo>
                <a:lnTo>
                  <a:pt x="5215288" y="199246"/>
                </a:lnTo>
                <a:lnTo>
                  <a:pt x="5771311" y="212380"/>
                </a:lnTo>
                <a:lnTo>
                  <a:pt x="5922363" y="217010"/>
                </a:lnTo>
                <a:lnTo>
                  <a:pt x="5972354" y="218228"/>
                </a:lnTo>
                <a:lnTo>
                  <a:pt x="6022356" y="218961"/>
                </a:lnTo>
                <a:lnTo>
                  <a:pt x="6072364" y="219209"/>
                </a:lnTo>
                <a:lnTo>
                  <a:pt x="6122374" y="218972"/>
                </a:lnTo>
                <a:lnTo>
                  <a:pt x="6172381" y="218250"/>
                </a:lnTo>
                <a:lnTo>
                  <a:pt x="6222382" y="217042"/>
                </a:lnTo>
                <a:lnTo>
                  <a:pt x="6272371" y="215348"/>
                </a:lnTo>
                <a:lnTo>
                  <a:pt x="6322345" y="213169"/>
                </a:lnTo>
                <a:lnTo>
                  <a:pt x="6372299" y="210504"/>
                </a:lnTo>
                <a:lnTo>
                  <a:pt x="6422229" y="207352"/>
                </a:lnTo>
                <a:lnTo>
                  <a:pt x="6472131" y="203714"/>
                </a:lnTo>
                <a:lnTo>
                  <a:pt x="6522000" y="199590"/>
                </a:lnTo>
                <a:lnTo>
                  <a:pt x="6571833" y="194979"/>
                </a:lnTo>
                <a:lnTo>
                  <a:pt x="6621624" y="189881"/>
                </a:lnTo>
                <a:lnTo>
                  <a:pt x="6671370" y="184296"/>
                </a:lnTo>
                <a:lnTo>
                  <a:pt x="6721067" y="178224"/>
                </a:lnTo>
                <a:lnTo>
                  <a:pt x="6770709" y="171664"/>
                </a:lnTo>
                <a:lnTo>
                  <a:pt x="6820293" y="164617"/>
                </a:lnTo>
                <a:lnTo>
                  <a:pt x="6869815" y="157083"/>
                </a:lnTo>
                <a:lnTo>
                  <a:pt x="6922126" y="150111"/>
                </a:lnTo>
                <a:lnTo>
                  <a:pt x="6974497" y="143818"/>
                </a:lnTo>
                <a:lnTo>
                  <a:pt x="7026918" y="138223"/>
                </a:lnTo>
                <a:lnTo>
                  <a:pt x="7079379" y="133341"/>
                </a:lnTo>
                <a:lnTo>
                  <a:pt x="7131873" y="129189"/>
                </a:lnTo>
                <a:lnTo>
                  <a:pt x="7184389" y="125785"/>
                </a:lnTo>
                <a:lnTo>
                  <a:pt x="7236918" y="123144"/>
                </a:lnTo>
                <a:lnTo>
                  <a:pt x="7289451" y="121285"/>
                </a:lnTo>
                <a:lnTo>
                  <a:pt x="7341979" y="120223"/>
                </a:lnTo>
                <a:lnTo>
                  <a:pt x="7394493" y="119975"/>
                </a:lnTo>
                <a:lnTo>
                  <a:pt x="7446982" y="120558"/>
                </a:lnTo>
                <a:lnTo>
                  <a:pt x="7548918" y="119854"/>
                </a:lnTo>
                <a:lnTo>
                  <a:pt x="7701880" y="117276"/>
                </a:lnTo>
                <a:lnTo>
                  <a:pt x="8007886" y="110041"/>
                </a:lnTo>
                <a:lnTo>
                  <a:pt x="8058904" y="108430"/>
                </a:lnTo>
                <a:lnTo>
                  <a:pt x="8109982" y="107621"/>
                </a:lnTo>
                <a:lnTo>
                  <a:pt x="8161098" y="107613"/>
                </a:lnTo>
                <a:lnTo>
                  <a:pt x="8212229" y="108404"/>
                </a:lnTo>
                <a:lnTo>
                  <a:pt x="8263351" y="109994"/>
                </a:lnTo>
                <a:lnTo>
                  <a:pt x="8314442" y="112382"/>
                </a:lnTo>
                <a:lnTo>
                  <a:pt x="8365479" y="115568"/>
                </a:lnTo>
                <a:lnTo>
                  <a:pt x="8416440" y="119549"/>
                </a:lnTo>
                <a:lnTo>
                  <a:pt x="8467301" y="124326"/>
                </a:lnTo>
                <a:lnTo>
                  <a:pt x="8518039" y="129897"/>
                </a:lnTo>
                <a:lnTo>
                  <a:pt x="8568545" y="136351"/>
                </a:lnTo>
                <a:lnTo>
                  <a:pt x="8720537" y="153801"/>
                </a:lnTo>
                <a:lnTo>
                  <a:pt x="8770979" y="160186"/>
                </a:lnTo>
                <a:lnTo>
                  <a:pt x="8821119" y="167458"/>
                </a:lnTo>
                <a:lnTo>
                  <a:pt x="8923159" y="185189"/>
                </a:lnTo>
                <a:lnTo>
                  <a:pt x="8975634" y="192921"/>
                </a:lnTo>
                <a:lnTo>
                  <a:pt x="9028249" y="199402"/>
                </a:lnTo>
                <a:lnTo>
                  <a:pt x="9080984" y="204861"/>
                </a:lnTo>
                <a:lnTo>
                  <a:pt x="9133819" y="209524"/>
                </a:lnTo>
                <a:lnTo>
                  <a:pt x="9239706" y="217376"/>
                </a:lnTo>
                <a:lnTo>
                  <a:pt x="9345748" y="224776"/>
                </a:lnTo>
                <a:lnTo>
                  <a:pt x="9450147" y="233126"/>
                </a:lnTo>
                <a:lnTo>
                  <a:pt x="9501586" y="238051"/>
                </a:lnTo>
                <a:lnTo>
                  <a:pt x="9553048" y="243620"/>
                </a:lnTo>
                <a:lnTo>
                  <a:pt x="9604485" y="249798"/>
                </a:lnTo>
                <a:lnTo>
                  <a:pt x="9655853" y="256554"/>
                </a:lnTo>
                <a:lnTo>
                  <a:pt x="9707105" y="263853"/>
                </a:lnTo>
                <a:lnTo>
                  <a:pt x="9758197" y="271662"/>
                </a:lnTo>
                <a:lnTo>
                  <a:pt x="9809082" y="279949"/>
                </a:lnTo>
                <a:lnTo>
                  <a:pt x="9859714" y="288680"/>
                </a:lnTo>
                <a:lnTo>
                  <a:pt x="9895012" y="292522"/>
                </a:lnTo>
                <a:lnTo>
                  <a:pt x="9929988" y="295459"/>
                </a:lnTo>
                <a:lnTo>
                  <a:pt x="9965006" y="297328"/>
                </a:lnTo>
                <a:lnTo>
                  <a:pt x="10000429" y="297963"/>
                </a:lnTo>
                <a:lnTo>
                  <a:pt x="10015026" y="297937"/>
                </a:lnTo>
                <a:lnTo>
                  <a:pt x="10044990" y="296486"/>
                </a:lnTo>
                <a:lnTo>
                  <a:pt x="10059587" y="296460"/>
                </a:lnTo>
                <a:lnTo>
                  <a:pt x="10104450" y="303290"/>
                </a:lnTo>
                <a:lnTo>
                  <a:pt x="10137852" y="324482"/>
                </a:lnTo>
                <a:lnTo>
                  <a:pt x="10158249" y="358368"/>
                </a:lnTo>
                <a:lnTo>
                  <a:pt x="10164097" y="403284"/>
                </a:lnTo>
                <a:lnTo>
                  <a:pt x="10151293" y="756283"/>
                </a:lnTo>
                <a:lnTo>
                  <a:pt x="10146854" y="857109"/>
                </a:lnTo>
                <a:lnTo>
                  <a:pt x="10141460" y="957899"/>
                </a:lnTo>
                <a:lnTo>
                  <a:pt x="10134776" y="1058638"/>
                </a:lnTo>
                <a:lnTo>
                  <a:pt x="10131052" y="1107276"/>
                </a:lnTo>
                <a:lnTo>
                  <a:pt x="10126839" y="1155895"/>
                </a:lnTo>
                <a:lnTo>
                  <a:pt x="10117255" y="1253088"/>
                </a:lnTo>
                <a:lnTo>
                  <a:pt x="10084796" y="1544523"/>
                </a:lnTo>
                <a:lnTo>
                  <a:pt x="10079657" y="1593106"/>
                </a:lnTo>
                <a:lnTo>
                  <a:pt x="10054249" y="1639749"/>
                </a:lnTo>
                <a:lnTo>
                  <a:pt x="9992531" y="1677188"/>
                </a:lnTo>
                <a:lnTo>
                  <a:pt x="9943327" y="1697692"/>
                </a:lnTo>
                <a:lnTo>
                  <a:pt x="9891874" y="1711685"/>
                </a:lnTo>
                <a:lnTo>
                  <a:pt x="9838364" y="1718819"/>
                </a:lnTo>
                <a:lnTo>
                  <a:pt x="9828298" y="1719528"/>
                </a:lnTo>
                <a:lnTo>
                  <a:pt x="9807507" y="1719491"/>
                </a:lnTo>
                <a:lnTo>
                  <a:pt x="9742412" y="1717017"/>
                </a:lnTo>
                <a:lnTo>
                  <a:pt x="9688755" y="1717634"/>
                </a:lnTo>
                <a:lnTo>
                  <a:pt x="9635364" y="1720581"/>
                </a:lnTo>
                <a:lnTo>
                  <a:pt x="9582164" y="1725498"/>
                </a:lnTo>
                <a:lnTo>
                  <a:pt x="9529081" y="1732024"/>
                </a:lnTo>
                <a:lnTo>
                  <a:pt x="9476039" y="1739801"/>
                </a:lnTo>
                <a:lnTo>
                  <a:pt x="9422961" y="1748469"/>
                </a:lnTo>
                <a:lnTo>
                  <a:pt x="9319266" y="1766602"/>
                </a:lnTo>
                <a:lnTo>
                  <a:pt x="9268581" y="1774493"/>
                </a:lnTo>
                <a:lnTo>
                  <a:pt x="9217738" y="1781334"/>
                </a:lnTo>
                <a:lnTo>
                  <a:pt x="9166757" y="1787118"/>
                </a:lnTo>
                <a:lnTo>
                  <a:pt x="9115658" y="1791841"/>
                </a:lnTo>
                <a:lnTo>
                  <a:pt x="9064462" y="1795497"/>
                </a:lnTo>
                <a:lnTo>
                  <a:pt x="9013189" y="1798079"/>
                </a:lnTo>
                <a:lnTo>
                  <a:pt x="8961859" y="1799581"/>
                </a:lnTo>
                <a:lnTo>
                  <a:pt x="8910491" y="1799999"/>
                </a:lnTo>
                <a:lnTo>
                  <a:pt x="8859106" y="1799326"/>
                </a:lnTo>
                <a:lnTo>
                  <a:pt x="8807724" y="1797556"/>
                </a:lnTo>
                <a:lnTo>
                  <a:pt x="8756365" y="1794684"/>
                </a:lnTo>
                <a:lnTo>
                  <a:pt x="8319454" y="1758144"/>
                </a:lnTo>
                <a:lnTo>
                  <a:pt x="8221852" y="1750682"/>
                </a:lnTo>
                <a:lnTo>
                  <a:pt x="8121533" y="1743601"/>
                </a:lnTo>
                <a:lnTo>
                  <a:pt x="8018321" y="1737626"/>
                </a:lnTo>
                <a:lnTo>
                  <a:pt x="7246638" y="1702985"/>
                </a:lnTo>
                <a:lnTo>
                  <a:pt x="7144387" y="1697597"/>
                </a:lnTo>
                <a:lnTo>
                  <a:pt x="7042300" y="1691401"/>
                </a:lnTo>
                <a:lnTo>
                  <a:pt x="6939945" y="1684253"/>
                </a:lnTo>
                <a:lnTo>
                  <a:pt x="6888468" y="1679840"/>
                </a:lnTo>
                <a:lnTo>
                  <a:pt x="6836936" y="1674799"/>
                </a:lnTo>
                <a:lnTo>
                  <a:pt x="6785378" y="1669240"/>
                </a:lnTo>
                <a:lnTo>
                  <a:pt x="6682289" y="1657010"/>
                </a:lnTo>
                <a:lnTo>
                  <a:pt x="6476900" y="1631310"/>
                </a:lnTo>
                <a:lnTo>
                  <a:pt x="6425635" y="1625928"/>
                </a:lnTo>
                <a:lnTo>
                  <a:pt x="6374337" y="1621411"/>
                </a:lnTo>
                <a:lnTo>
                  <a:pt x="6323005" y="1617767"/>
                </a:lnTo>
                <a:lnTo>
                  <a:pt x="6271638" y="1615006"/>
                </a:lnTo>
                <a:lnTo>
                  <a:pt x="6220237" y="1613135"/>
                </a:lnTo>
                <a:lnTo>
                  <a:pt x="6168801" y="1612164"/>
                </a:lnTo>
                <a:lnTo>
                  <a:pt x="6117330" y="1612100"/>
                </a:lnTo>
                <a:lnTo>
                  <a:pt x="6065822" y="1612954"/>
                </a:lnTo>
                <a:lnTo>
                  <a:pt x="6014279" y="1614732"/>
                </a:lnTo>
                <a:lnTo>
                  <a:pt x="5962699" y="1617443"/>
                </a:lnTo>
                <a:lnTo>
                  <a:pt x="5670831" y="1634838"/>
                </a:lnTo>
                <a:lnTo>
                  <a:pt x="5622151" y="1638174"/>
                </a:lnTo>
                <a:lnTo>
                  <a:pt x="5573535" y="1641889"/>
                </a:lnTo>
                <a:lnTo>
                  <a:pt x="5525010" y="1646077"/>
                </a:lnTo>
                <a:lnTo>
                  <a:pt x="5474601" y="1651429"/>
                </a:lnTo>
                <a:lnTo>
                  <a:pt x="5424184" y="1657391"/>
                </a:lnTo>
                <a:lnTo>
                  <a:pt x="5373779" y="1663871"/>
                </a:lnTo>
                <a:lnTo>
                  <a:pt x="5273079" y="1678009"/>
                </a:lnTo>
                <a:lnTo>
                  <a:pt x="4918640" y="1732080"/>
                </a:lnTo>
                <a:lnTo>
                  <a:pt x="4661909" y="1772185"/>
                </a:lnTo>
                <a:lnTo>
                  <a:pt x="4559250" y="1787355"/>
                </a:lnTo>
                <a:lnTo>
                  <a:pt x="4456633" y="1801466"/>
                </a:lnTo>
                <a:lnTo>
                  <a:pt x="4405344" y="1808008"/>
                </a:lnTo>
                <a:lnTo>
                  <a:pt x="4353056" y="1814203"/>
                </a:lnTo>
                <a:lnTo>
                  <a:pt x="4300780" y="1819770"/>
                </a:lnTo>
                <a:lnTo>
                  <a:pt x="4248503" y="1824767"/>
                </a:lnTo>
                <a:lnTo>
                  <a:pt x="4196212" y="1829249"/>
                </a:lnTo>
                <a:lnTo>
                  <a:pt x="4143893" y="1833273"/>
                </a:lnTo>
                <a:lnTo>
                  <a:pt x="4039117" y="1840174"/>
                </a:lnTo>
                <a:lnTo>
                  <a:pt x="3934066" y="1845923"/>
                </a:lnTo>
                <a:lnTo>
                  <a:pt x="3830029" y="1850828"/>
                </a:lnTo>
                <a:lnTo>
                  <a:pt x="3778658" y="1852745"/>
                </a:lnTo>
                <a:lnTo>
                  <a:pt x="3675922" y="1855443"/>
                </a:lnTo>
                <a:lnTo>
                  <a:pt x="3573194" y="1856741"/>
                </a:lnTo>
                <a:lnTo>
                  <a:pt x="3470472" y="1856784"/>
                </a:lnTo>
                <a:lnTo>
                  <a:pt x="3367754" y="1855712"/>
                </a:lnTo>
                <a:lnTo>
                  <a:pt x="3265037" y="1853669"/>
                </a:lnTo>
                <a:lnTo>
                  <a:pt x="3110963" y="1849094"/>
                </a:lnTo>
                <a:lnTo>
                  <a:pt x="2905522" y="1840919"/>
                </a:lnTo>
                <a:lnTo>
                  <a:pt x="2342630" y="1814992"/>
                </a:lnTo>
                <a:lnTo>
                  <a:pt x="2244114" y="1809468"/>
                </a:lnTo>
                <a:lnTo>
                  <a:pt x="2096088" y="1800315"/>
                </a:lnTo>
                <a:lnTo>
                  <a:pt x="2046749" y="1797584"/>
                </a:lnTo>
                <a:lnTo>
                  <a:pt x="1997440" y="1795243"/>
                </a:lnTo>
                <a:lnTo>
                  <a:pt x="1948180" y="1793428"/>
                </a:lnTo>
                <a:lnTo>
                  <a:pt x="1898985" y="1792278"/>
                </a:lnTo>
                <a:lnTo>
                  <a:pt x="1799870" y="1791997"/>
                </a:lnTo>
                <a:lnTo>
                  <a:pt x="1700762" y="1792879"/>
                </a:lnTo>
                <a:lnTo>
                  <a:pt x="1354947" y="1799060"/>
                </a:lnTo>
                <a:lnTo>
                  <a:pt x="1305795" y="1799636"/>
                </a:lnTo>
                <a:lnTo>
                  <a:pt x="779600" y="1800087"/>
                </a:lnTo>
                <a:lnTo>
                  <a:pt x="523458" y="1799156"/>
                </a:lnTo>
                <a:lnTo>
                  <a:pt x="370503" y="1799813"/>
                </a:lnTo>
                <a:lnTo>
                  <a:pt x="268632" y="1801130"/>
                </a:lnTo>
                <a:lnTo>
                  <a:pt x="200860" y="1809672"/>
                </a:lnTo>
                <a:lnTo>
                  <a:pt x="134348" y="1822544"/>
                </a:lnTo>
                <a:lnTo>
                  <a:pt x="69332" y="1827625"/>
                </a:lnTo>
                <a:close/>
              </a:path>
            </a:pathLst>
          </a:custGeom>
          <a:solidFill>
            <a:srgbClr val="FDBE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783754" y="616739"/>
            <a:ext cx="15890644" cy="6368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11239" y="2350617"/>
            <a:ext cx="7103671" cy="3898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9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6165828" y="7499903"/>
            <a:ext cx="6394492" cy="13722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F7F4E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F7F4E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F7F4E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36307" y="2466784"/>
            <a:ext cx="8145875" cy="7078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643967" y="2466784"/>
            <a:ext cx="8145875" cy="7078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F7F4E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4775" y="104780"/>
            <a:ext cx="18516600" cy="10515600"/>
          </a:xfrm>
          <a:custGeom>
            <a:avLst/>
            <a:gdLst/>
            <a:ahLst/>
            <a:cxnLst/>
            <a:rect l="l" t="t" r="r" b="b"/>
            <a:pathLst>
              <a:path w="18516600" h="10515600">
                <a:moveTo>
                  <a:pt x="18516598" y="10515599"/>
                </a:moveTo>
                <a:lnTo>
                  <a:pt x="0" y="10515599"/>
                </a:lnTo>
                <a:lnTo>
                  <a:pt x="0" y="0"/>
                </a:lnTo>
                <a:lnTo>
                  <a:pt x="18516598" y="0"/>
                </a:lnTo>
                <a:lnTo>
                  <a:pt x="18516598" y="10515599"/>
                </a:lnTo>
                <a:close/>
              </a:path>
            </a:pathLst>
          </a:custGeom>
          <a:solidFill>
            <a:srgbClr val="F7F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8082000" y="741446"/>
            <a:ext cx="2750185" cy="2482215"/>
          </a:xfrm>
          <a:custGeom>
            <a:avLst/>
            <a:gdLst/>
            <a:ahLst/>
            <a:cxnLst/>
            <a:rect l="l" t="t" r="r" b="b"/>
            <a:pathLst>
              <a:path w="2750184" h="2482215">
                <a:moveTo>
                  <a:pt x="1085763" y="2471629"/>
                </a:moveTo>
                <a:lnTo>
                  <a:pt x="981888" y="2481704"/>
                </a:lnTo>
                <a:lnTo>
                  <a:pt x="975128" y="2480116"/>
                </a:lnTo>
                <a:lnTo>
                  <a:pt x="954432" y="2477610"/>
                </a:lnTo>
                <a:lnTo>
                  <a:pt x="900245" y="2477345"/>
                </a:lnTo>
                <a:lnTo>
                  <a:pt x="847365" y="2471960"/>
                </a:lnTo>
                <a:lnTo>
                  <a:pt x="795772" y="2461840"/>
                </a:lnTo>
                <a:lnTo>
                  <a:pt x="745444" y="2447372"/>
                </a:lnTo>
                <a:lnTo>
                  <a:pt x="696358" y="2428943"/>
                </a:lnTo>
                <a:lnTo>
                  <a:pt x="648493" y="2406938"/>
                </a:lnTo>
                <a:lnTo>
                  <a:pt x="601828" y="2381743"/>
                </a:lnTo>
                <a:lnTo>
                  <a:pt x="558637" y="2355247"/>
                </a:lnTo>
                <a:lnTo>
                  <a:pt x="516944" y="2327487"/>
                </a:lnTo>
                <a:lnTo>
                  <a:pt x="476740" y="2298470"/>
                </a:lnTo>
                <a:lnTo>
                  <a:pt x="438017" y="2268203"/>
                </a:lnTo>
                <a:lnTo>
                  <a:pt x="400768" y="2236696"/>
                </a:lnTo>
                <a:lnTo>
                  <a:pt x="364984" y="2203955"/>
                </a:lnTo>
                <a:lnTo>
                  <a:pt x="330657" y="2169989"/>
                </a:lnTo>
                <a:lnTo>
                  <a:pt x="297780" y="2134804"/>
                </a:lnTo>
                <a:lnTo>
                  <a:pt x="266345" y="2098409"/>
                </a:lnTo>
                <a:lnTo>
                  <a:pt x="236343" y="2060812"/>
                </a:lnTo>
                <a:lnTo>
                  <a:pt x="207767" y="2022020"/>
                </a:lnTo>
                <a:lnTo>
                  <a:pt x="180608" y="1982040"/>
                </a:lnTo>
                <a:lnTo>
                  <a:pt x="154859" y="1940882"/>
                </a:lnTo>
                <a:lnTo>
                  <a:pt x="130512" y="1898551"/>
                </a:lnTo>
                <a:lnTo>
                  <a:pt x="107559" y="1855057"/>
                </a:lnTo>
                <a:lnTo>
                  <a:pt x="85992" y="1810406"/>
                </a:lnTo>
                <a:lnTo>
                  <a:pt x="65803" y="1764607"/>
                </a:lnTo>
                <a:lnTo>
                  <a:pt x="46983" y="1717667"/>
                </a:lnTo>
                <a:lnTo>
                  <a:pt x="35106" y="1678305"/>
                </a:lnTo>
                <a:lnTo>
                  <a:pt x="13926" y="1599967"/>
                </a:lnTo>
                <a:lnTo>
                  <a:pt x="3083" y="1561455"/>
                </a:lnTo>
                <a:lnTo>
                  <a:pt x="0" y="1529660"/>
                </a:lnTo>
                <a:lnTo>
                  <a:pt x="4549" y="1493747"/>
                </a:lnTo>
                <a:lnTo>
                  <a:pt x="6196" y="1475851"/>
                </a:lnTo>
                <a:lnTo>
                  <a:pt x="7237" y="1406716"/>
                </a:lnTo>
                <a:lnTo>
                  <a:pt x="9012" y="1355305"/>
                </a:lnTo>
                <a:lnTo>
                  <a:pt x="11937" y="1303901"/>
                </a:lnTo>
                <a:lnTo>
                  <a:pt x="16038" y="1252562"/>
                </a:lnTo>
                <a:lnTo>
                  <a:pt x="21340" y="1201344"/>
                </a:lnTo>
                <a:lnTo>
                  <a:pt x="27868" y="1150303"/>
                </a:lnTo>
                <a:lnTo>
                  <a:pt x="35647" y="1099498"/>
                </a:lnTo>
                <a:lnTo>
                  <a:pt x="44703" y="1048984"/>
                </a:lnTo>
                <a:lnTo>
                  <a:pt x="55856" y="1000484"/>
                </a:lnTo>
                <a:lnTo>
                  <a:pt x="68422" y="952334"/>
                </a:lnTo>
                <a:lnTo>
                  <a:pt x="82571" y="904598"/>
                </a:lnTo>
                <a:lnTo>
                  <a:pt x="98471" y="857341"/>
                </a:lnTo>
                <a:lnTo>
                  <a:pt x="116291" y="810627"/>
                </a:lnTo>
                <a:lnTo>
                  <a:pt x="135507" y="761896"/>
                </a:lnTo>
                <a:lnTo>
                  <a:pt x="155951" y="713594"/>
                </a:lnTo>
                <a:lnTo>
                  <a:pt x="177598" y="665762"/>
                </a:lnTo>
                <a:lnTo>
                  <a:pt x="200421" y="618445"/>
                </a:lnTo>
                <a:lnTo>
                  <a:pt x="224394" y="571685"/>
                </a:lnTo>
                <a:lnTo>
                  <a:pt x="249490" y="525525"/>
                </a:lnTo>
                <a:lnTo>
                  <a:pt x="275684" y="480010"/>
                </a:lnTo>
                <a:lnTo>
                  <a:pt x="302949" y="435180"/>
                </a:lnTo>
                <a:lnTo>
                  <a:pt x="331259" y="391081"/>
                </a:lnTo>
                <a:lnTo>
                  <a:pt x="360588" y="347754"/>
                </a:lnTo>
                <a:lnTo>
                  <a:pt x="389958" y="307173"/>
                </a:lnTo>
                <a:lnTo>
                  <a:pt x="422261" y="269085"/>
                </a:lnTo>
                <a:lnTo>
                  <a:pt x="457302" y="233598"/>
                </a:lnTo>
                <a:lnTo>
                  <a:pt x="494884" y="200819"/>
                </a:lnTo>
                <a:lnTo>
                  <a:pt x="534809" y="170856"/>
                </a:lnTo>
                <a:lnTo>
                  <a:pt x="576882" y="143816"/>
                </a:lnTo>
                <a:lnTo>
                  <a:pt x="620905" y="119809"/>
                </a:lnTo>
                <a:lnTo>
                  <a:pt x="651432" y="104892"/>
                </a:lnTo>
                <a:lnTo>
                  <a:pt x="743367" y="57257"/>
                </a:lnTo>
                <a:lnTo>
                  <a:pt x="787351" y="37132"/>
                </a:lnTo>
                <a:lnTo>
                  <a:pt x="832333" y="21977"/>
                </a:lnTo>
                <a:lnTo>
                  <a:pt x="878214" y="11240"/>
                </a:lnTo>
                <a:lnTo>
                  <a:pt x="924892" y="4367"/>
                </a:lnTo>
                <a:lnTo>
                  <a:pt x="972267" y="805"/>
                </a:lnTo>
                <a:lnTo>
                  <a:pt x="1020238" y="0"/>
                </a:lnTo>
                <a:lnTo>
                  <a:pt x="1070618" y="1745"/>
                </a:lnTo>
                <a:lnTo>
                  <a:pt x="1120366" y="6179"/>
                </a:lnTo>
                <a:lnTo>
                  <a:pt x="1169643" y="12536"/>
                </a:lnTo>
                <a:lnTo>
                  <a:pt x="1218609" y="20049"/>
                </a:lnTo>
                <a:lnTo>
                  <a:pt x="1267424" y="27952"/>
                </a:lnTo>
                <a:lnTo>
                  <a:pt x="1316251" y="35478"/>
                </a:lnTo>
                <a:lnTo>
                  <a:pt x="1367500" y="43011"/>
                </a:lnTo>
                <a:lnTo>
                  <a:pt x="1418452" y="52376"/>
                </a:lnTo>
                <a:lnTo>
                  <a:pt x="1469045" y="63518"/>
                </a:lnTo>
                <a:lnTo>
                  <a:pt x="1519214" y="76386"/>
                </a:lnTo>
                <a:lnTo>
                  <a:pt x="1568894" y="90927"/>
                </a:lnTo>
                <a:lnTo>
                  <a:pt x="1618021" y="107087"/>
                </a:lnTo>
                <a:lnTo>
                  <a:pt x="1666531" y="124814"/>
                </a:lnTo>
                <a:lnTo>
                  <a:pt x="1714917" y="143552"/>
                </a:lnTo>
                <a:lnTo>
                  <a:pt x="1763501" y="161592"/>
                </a:lnTo>
                <a:lnTo>
                  <a:pt x="1860816" y="197037"/>
                </a:lnTo>
                <a:lnTo>
                  <a:pt x="1909321" y="215173"/>
                </a:lnTo>
                <a:lnTo>
                  <a:pt x="1957575" y="234072"/>
                </a:lnTo>
                <a:lnTo>
                  <a:pt x="2005465" y="254100"/>
                </a:lnTo>
                <a:lnTo>
                  <a:pt x="2054320" y="275999"/>
                </a:lnTo>
                <a:lnTo>
                  <a:pt x="2102654" y="298924"/>
                </a:lnTo>
                <a:lnTo>
                  <a:pt x="2150645" y="322591"/>
                </a:lnTo>
                <a:lnTo>
                  <a:pt x="2294362" y="395213"/>
                </a:lnTo>
                <a:lnTo>
                  <a:pt x="2342781" y="419016"/>
                </a:lnTo>
                <a:lnTo>
                  <a:pt x="2378594" y="439534"/>
                </a:lnTo>
                <a:lnTo>
                  <a:pt x="2411079" y="464967"/>
                </a:lnTo>
                <a:lnTo>
                  <a:pt x="2439562" y="494905"/>
                </a:lnTo>
                <a:lnTo>
                  <a:pt x="2463368" y="528939"/>
                </a:lnTo>
                <a:lnTo>
                  <a:pt x="2538179" y="648581"/>
                </a:lnTo>
                <a:lnTo>
                  <a:pt x="2587492" y="729022"/>
                </a:lnTo>
                <a:lnTo>
                  <a:pt x="2611855" y="769600"/>
                </a:lnTo>
                <a:lnTo>
                  <a:pt x="2634590" y="811970"/>
                </a:lnTo>
                <a:lnTo>
                  <a:pt x="2653106" y="855875"/>
                </a:lnTo>
                <a:lnTo>
                  <a:pt x="2668352" y="900942"/>
                </a:lnTo>
                <a:lnTo>
                  <a:pt x="2681279" y="946797"/>
                </a:lnTo>
                <a:lnTo>
                  <a:pt x="2692836" y="993066"/>
                </a:lnTo>
                <a:lnTo>
                  <a:pt x="2703975" y="1039376"/>
                </a:lnTo>
                <a:lnTo>
                  <a:pt x="2714934" y="1091518"/>
                </a:lnTo>
                <a:lnTo>
                  <a:pt x="2723909" y="1143832"/>
                </a:lnTo>
                <a:lnTo>
                  <a:pt x="2731113" y="1196279"/>
                </a:lnTo>
                <a:lnTo>
                  <a:pt x="2736760" y="1248818"/>
                </a:lnTo>
                <a:lnTo>
                  <a:pt x="2741065" y="1301407"/>
                </a:lnTo>
                <a:lnTo>
                  <a:pt x="2744240" y="1354007"/>
                </a:lnTo>
                <a:lnTo>
                  <a:pt x="2746502" y="1406577"/>
                </a:lnTo>
                <a:lnTo>
                  <a:pt x="2748062" y="1459077"/>
                </a:lnTo>
                <a:lnTo>
                  <a:pt x="2749206" y="1510643"/>
                </a:lnTo>
                <a:lnTo>
                  <a:pt x="2750004" y="1561926"/>
                </a:lnTo>
                <a:lnTo>
                  <a:pt x="2750175" y="1613271"/>
                </a:lnTo>
                <a:lnTo>
                  <a:pt x="2749433" y="1665020"/>
                </a:lnTo>
                <a:lnTo>
                  <a:pt x="2743779" y="1717061"/>
                </a:lnTo>
                <a:lnTo>
                  <a:pt x="2732175" y="1768254"/>
                </a:lnTo>
                <a:lnTo>
                  <a:pt x="2715019" y="1817769"/>
                </a:lnTo>
                <a:lnTo>
                  <a:pt x="2692704" y="1864774"/>
                </a:lnTo>
                <a:lnTo>
                  <a:pt x="2667647" y="1909961"/>
                </a:lnTo>
                <a:lnTo>
                  <a:pt x="2640335" y="1953663"/>
                </a:lnTo>
                <a:lnTo>
                  <a:pt x="2610680" y="1995808"/>
                </a:lnTo>
                <a:lnTo>
                  <a:pt x="2578595" y="2036324"/>
                </a:lnTo>
                <a:lnTo>
                  <a:pt x="2543990" y="2075139"/>
                </a:lnTo>
                <a:lnTo>
                  <a:pt x="2489638" y="2122851"/>
                </a:lnTo>
                <a:lnTo>
                  <a:pt x="2425151" y="2157610"/>
                </a:lnTo>
                <a:lnTo>
                  <a:pt x="2329004" y="2196338"/>
                </a:lnTo>
                <a:lnTo>
                  <a:pt x="2280638" y="2215121"/>
                </a:lnTo>
                <a:lnTo>
                  <a:pt x="2231859" y="2232536"/>
                </a:lnTo>
                <a:lnTo>
                  <a:pt x="2182499" y="2247849"/>
                </a:lnTo>
                <a:lnTo>
                  <a:pt x="2132395" y="2260326"/>
                </a:lnTo>
                <a:lnTo>
                  <a:pt x="2102440" y="2265342"/>
                </a:lnTo>
                <a:lnTo>
                  <a:pt x="2087524" y="2268478"/>
                </a:lnTo>
                <a:lnTo>
                  <a:pt x="2039738" y="2285808"/>
                </a:lnTo>
                <a:lnTo>
                  <a:pt x="2016483" y="2296693"/>
                </a:lnTo>
                <a:lnTo>
                  <a:pt x="2009899" y="2299364"/>
                </a:lnTo>
                <a:lnTo>
                  <a:pt x="1817820" y="2347328"/>
                </a:lnTo>
                <a:lnTo>
                  <a:pt x="1771542" y="2358408"/>
                </a:lnTo>
                <a:lnTo>
                  <a:pt x="1725224" y="2369071"/>
                </a:lnTo>
                <a:lnTo>
                  <a:pt x="1673327" y="2379969"/>
                </a:lnTo>
                <a:lnTo>
                  <a:pt x="1621062" y="2390416"/>
                </a:lnTo>
                <a:lnTo>
                  <a:pt x="1568501" y="2400324"/>
                </a:lnTo>
                <a:lnTo>
                  <a:pt x="1515717" y="2409606"/>
                </a:lnTo>
                <a:lnTo>
                  <a:pt x="1462782" y="2418172"/>
                </a:lnTo>
                <a:lnTo>
                  <a:pt x="1416253" y="2425196"/>
                </a:lnTo>
                <a:lnTo>
                  <a:pt x="1369487" y="2431593"/>
                </a:lnTo>
                <a:lnTo>
                  <a:pt x="1275424" y="2443198"/>
                </a:lnTo>
                <a:lnTo>
                  <a:pt x="1180964" y="2454369"/>
                </a:lnTo>
                <a:lnTo>
                  <a:pt x="1133701" y="2460224"/>
                </a:lnTo>
                <a:lnTo>
                  <a:pt x="1109043" y="2465360"/>
                </a:lnTo>
                <a:lnTo>
                  <a:pt x="1097144" y="2468282"/>
                </a:lnTo>
                <a:lnTo>
                  <a:pt x="1085763" y="2471629"/>
                </a:lnTo>
                <a:close/>
              </a:path>
            </a:pathLst>
          </a:custGeom>
          <a:solidFill>
            <a:srgbClr val="FDBE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6615372" y="1481782"/>
            <a:ext cx="1325245" cy="1107440"/>
          </a:xfrm>
          <a:custGeom>
            <a:avLst/>
            <a:gdLst/>
            <a:ahLst/>
            <a:cxnLst/>
            <a:rect l="l" t="t" r="r" b="b"/>
            <a:pathLst>
              <a:path w="1325245" h="1107439">
                <a:moveTo>
                  <a:pt x="31721" y="527272"/>
                </a:moveTo>
                <a:lnTo>
                  <a:pt x="25171" y="522999"/>
                </a:lnTo>
                <a:lnTo>
                  <a:pt x="18753" y="519065"/>
                </a:lnTo>
                <a:lnTo>
                  <a:pt x="12879" y="514985"/>
                </a:lnTo>
                <a:lnTo>
                  <a:pt x="7959" y="510272"/>
                </a:lnTo>
                <a:lnTo>
                  <a:pt x="3536" y="505087"/>
                </a:lnTo>
                <a:lnTo>
                  <a:pt x="0" y="494778"/>
                </a:lnTo>
                <a:lnTo>
                  <a:pt x="4608" y="484411"/>
                </a:lnTo>
                <a:lnTo>
                  <a:pt x="14864" y="479084"/>
                </a:lnTo>
                <a:lnTo>
                  <a:pt x="21141" y="479575"/>
                </a:lnTo>
                <a:lnTo>
                  <a:pt x="33014" y="481242"/>
                </a:lnTo>
                <a:lnTo>
                  <a:pt x="44834" y="483813"/>
                </a:lnTo>
                <a:lnTo>
                  <a:pt x="56646" y="486595"/>
                </a:lnTo>
                <a:lnTo>
                  <a:pt x="68497" y="488900"/>
                </a:lnTo>
                <a:lnTo>
                  <a:pt x="377153" y="536664"/>
                </a:lnTo>
                <a:lnTo>
                  <a:pt x="425805" y="545424"/>
                </a:lnTo>
                <a:lnTo>
                  <a:pt x="571331" y="573862"/>
                </a:lnTo>
                <a:lnTo>
                  <a:pt x="619897" y="582788"/>
                </a:lnTo>
                <a:lnTo>
                  <a:pt x="668592" y="590800"/>
                </a:lnTo>
                <a:lnTo>
                  <a:pt x="718865" y="597551"/>
                </a:lnTo>
                <a:lnTo>
                  <a:pt x="870511" y="612434"/>
                </a:lnTo>
                <a:lnTo>
                  <a:pt x="920937" y="618591"/>
                </a:lnTo>
                <a:lnTo>
                  <a:pt x="968714" y="625854"/>
                </a:lnTo>
                <a:lnTo>
                  <a:pt x="1016375" y="634080"/>
                </a:lnTo>
                <a:lnTo>
                  <a:pt x="1159100" y="660542"/>
                </a:lnTo>
                <a:lnTo>
                  <a:pt x="1169984" y="662136"/>
                </a:lnTo>
                <a:lnTo>
                  <a:pt x="1213767" y="669893"/>
                </a:lnTo>
                <a:lnTo>
                  <a:pt x="1229493" y="695281"/>
                </a:lnTo>
                <a:lnTo>
                  <a:pt x="1224520" y="706395"/>
                </a:lnTo>
                <a:lnTo>
                  <a:pt x="1216312" y="712213"/>
                </a:lnTo>
                <a:lnTo>
                  <a:pt x="1205935" y="714005"/>
                </a:lnTo>
                <a:lnTo>
                  <a:pt x="1194455" y="713044"/>
                </a:lnTo>
                <a:lnTo>
                  <a:pt x="1055932" y="688909"/>
                </a:lnTo>
                <a:lnTo>
                  <a:pt x="1009607" y="682148"/>
                </a:lnTo>
                <a:lnTo>
                  <a:pt x="960886" y="676199"/>
                </a:lnTo>
                <a:lnTo>
                  <a:pt x="814578" y="660394"/>
                </a:lnTo>
                <a:lnTo>
                  <a:pt x="765904" y="654657"/>
                </a:lnTo>
                <a:lnTo>
                  <a:pt x="717352" y="648112"/>
                </a:lnTo>
                <a:lnTo>
                  <a:pt x="668599" y="640569"/>
                </a:lnTo>
                <a:lnTo>
                  <a:pt x="378458" y="589328"/>
                </a:lnTo>
                <a:lnTo>
                  <a:pt x="95388" y="542698"/>
                </a:lnTo>
                <a:lnTo>
                  <a:pt x="79124" y="539452"/>
                </a:lnTo>
                <a:lnTo>
                  <a:pt x="63049" y="535536"/>
                </a:lnTo>
                <a:lnTo>
                  <a:pt x="31721" y="527272"/>
                </a:lnTo>
                <a:close/>
              </a:path>
              <a:path w="1325245" h="1107439">
                <a:moveTo>
                  <a:pt x="132683" y="1105104"/>
                </a:moveTo>
                <a:lnTo>
                  <a:pt x="132189" y="1104884"/>
                </a:lnTo>
                <a:lnTo>
                  <a:pt x="124869" y="1099970"/>
                </a:lnTo>
                <a:lnTo>
                  <a:pt x="120073" y="1090991"/>
                </a:lnTo>
                <a:lnTo>
                  <a:pt x="119868" y="1080697"/>
                </a:lnTo>
                <a:lnTo>
                  <a:pt x="124510" y="1073248"/>
                </a:lnTo>
                <a:lnTo>
                  <a:pt x="184856" y="1048445"/>
                </a:lnTo>
                <a:lnTo>
                  <a:pt x="228727" y="1033847"/>
                </a:lnTo>
                <a:lnTo>
                  <a:pt x="273077" y="1020852"/>
                </a:lnTo>
                <a:lnTo>
                  <a:pt x="318064" y="1010005"/>
                </a:lnTo>
                <a:lnTo>
                  <a:pt x="408471" y="994149"/>
                </a:lnTo>
                <a:lnTo>
                  <a:pt x="497209" y="975583"/>
                </a:lnTo>
                <a:lnTo>
                  <a:pt x="588291" y="959470"/>
                </a:lnTo>
                <a:lnTo>
                  <a:pt x="634523" y="950000"/>
                </a:lnTo>
                <a:lnTo>
                  <a:pt x="680506" y="939530"/>
                </a:lnTo>
                <a:lnTo>
                  <a:pt x="817936" y="905856"/>
                </a:lnTo>
                <a:lnTo>
                  <a:pt x="863900" y="895121"/>
                </a:lnTo>
                <a:lnTo>
                  <a:pt x="889511" y="889693"/>
                </a:lnTo>
                <a:lnTo>
                  <a:pt x="915204" y="884473"/>
                </a:lnTo>
                <a:lnTo>
                  <a:pt x="940807" y="878869"/>
                </a:lnTo>
                <a:lnTo>
                  <a:pt x="1016609" y="859254"/>
                </a:lnTo>
                <a:lnTo>
                  <a:pt x="1067476" y="848610"/>
                </a:lnTo>
                <a:lnTo>
                  <a:pt x="1118681" y="839937"/>
                </a:lnTo>
                <a:lnTo>
                  <a:pt x="1170153" y="832817"/>
                </a:lnTo>
                <a:lnTo>
                  <a:pt x="1221822" y="826833"/>
                </a:lnTo>
                <a:lnTo>
                  <a:pt x="1230729" y="827402"/>
                </a:lnTo>
                <a:lnTo>
                  <a:pt x="1261490" y="852801"/>
                </a:lnTo>
                <a:lnTo>
                  <a:pt x="1262331" y="861625"/>
                </a:lnTo>
                <a:lnTo>
                  <a:pt x="1263597" y="871154"/>
                </a:lnTo>
                <a:lnTo>
                  <a:pt x="1254583" y="875891"/>
                </a:lnTo>
                <a:lnTo>
                  <a:pt x="1246225" y="880618"/>
                </a:lnTo>
                <a:lnTo>
                  <a:pt x="1238211" y="884377"/>
                </a:lnTo>
                <a:lnTo>
                  <a:pt x="1230226" y="886210"/>
                </a:lnTo>
                <a:lnTo>
                  <a:pt x="1180988" y="891689"/>
                </a:lnTo>
                <a:lnTo>
                  <a:pt x="1132188" y="899241"/>
                </a:lnTo>
                <a:lnTo>
                  <a:pt x="1083752" y="908526"/>
                </a:lnTo>
                <a:lnTo>
                  <a:pt x="1035606" y="919204"/>
                </a:lnTo>
                <a:lnTo>
                  <a:pt x="987674" y="930936"/>
                </a:lnTo>
                <a:lnTo>
                  <a:pt x="893535" y="955617"/>
                </a:lnTo>
                <a:lnTo>
                  <a:pt x="847068" y="967446"/>
                </a:lnTo>
                <a:lnTo>
                  <a:pt x="800465" y="978730"/>
                </a:lnTo>
                <a:lnTo>
                  <a:pt x="753711" y="989328"/>
                </a:lnTo>
                <a:lnTo>
                  <a:pt x="706788" y="999101"/>
                </a:lnTo>
                <a:lnTo>
                  <a:pt x="659597" y="1008201"/>
                </a:lnTo>
                <a:lnTo>
                  <a:pt x="612303" y="1016810"/>
                </a:lnTo>
                <a:lnTo>
                  <a:pt x="422796" y="1049527"/>
                </a:lnTo>
                <a:lnTo>
                  <a:pt x="375508" y="1058078"/>
                </a:lnTo>
                <a:lnTo>
                  <a:pt x="335615" y="1066089"/>
                </a:lnTo>
                <a:lnTo>
                  <a:pt x="295873" y="1074985"/>
                </a:lnTo>
                <a:lnTo>
                  <a:pt x="216452" y="1093367"/>
                </a:lnTo>
                <a:lnTo>
                  <a:pt x="184044" y="1100516"/>
                </a:lnTo>
                <a:lnTo>
                  <a:pt x="167772" y="1103802"/>
                </a:lnTo>
                <a:lnTo>
                  <a:pt x="151438" y="1106543"/>
                </a:lnTo>
                <a:lnTo>
                  <a:pt x="141669" y="1106993"/>
                </a:lnTo>
                <a:lnTo>
                  <a:pt x="132683" y="1105104"/>
                </a:lnTo>
                <a:close/>
              </a:path>
              <a:path w="1325245" h="1107439">
                <a:moveTo>
                  <a:pt x="1291816" y="470534"/>
                </a:moveTo>
                <a:lnTo>
                  <a:pt x="1286043" y="466819"/>
                </a:lnTo>
                <a:lnTo>
                  <a:pt x="1281201" y="464666"/>
                </a:lnTo>
                <a:lnTo>
                  <a:pt x="571631" y="140552"/>
                </a:lnTo>
                <a:lnTo>
                  <a:pt x="405895" y="59713"/>
                </a:lnTo>
                <a:lnTo>
                  <a:pt x="371472" y="35905"/>
                </a:lnTo>
                <a:lnTo>
                  <a:pt x="365101" y="13835"/>
                </a:lnTo>
                <a:lnTo>
                  <a:pt x="363744" y="5799"/>
                </a:lnTo>
                <a:lnTo>
                  <a:pt x="371695" y="3805"/>
                </a:lnTo>
                <a:lnTo>
                  <a:pt x="379744" y="1444"/>
                </a:lnTo>
                <a:lnTo>
                  <a:pt x="387429" y="0"/>
                </a:lnTo>
                <a:lnTo>
                  <a:pt x="447047" y="21216"/>
                </a:lnTo>
                <a:lnTo>
                  <a:pt x="847371" y="205835"/>
                </a:lnTo>
                <a:lnTo>
                  <a:pt x="913936" y="235424"/>
                </a:lnTo>
                <a:lnTo>
                  <a:pt x="1293224" y="412297"/>
                </a:lnTo>
                <a:lnTo>
                  <a:pt x="1324076" y="443690"/>
                </a:lnTo>
                <a:lnTo>
                  <a:pt x="1324666" y="451945"/>
                </a:lnTo>
                <a:lnTo>
                  <a:pt x="1323178" y="458954"/>
                </a:lnTo>
                <a:lnTo>
                  <a:pt x="1319131" y="463100"/>
                </a:lnTo>
                <a:lnTo>
                  <a:pt x="1312331" y="466002"/>
                </a:lnTo>
                <a:lnTo>
                  <a:pt x="1304263" y="468038"/>
                </a:lnTo>
                <a:lnTo>
                  <a:pt x="1296412" y="469588"/>
                </a:lnTo>
                <a:lnTo>
                  <a:pt x="1291816" y="470534"/>
                </a:lnTo>
                <a:close/>
              </a:path>
              <a:path w="1325245" h="1107439">
                <a:moveTo>
                  <a:pt x="913936" y="235424"/>
                </a:moveTo>
                <a:lnTo>
                  <a:pt x="847371" y="205835"/>
                </a:lnTo>
                <a:lnTo>
                  <a:pt x="847883" y="204683"/>
                </a:lnTo>
                <a:lnTo>
                  <a:pt x="913936" y="2354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992025" y="1770248"/>
            <a:ext cx="1318895" cy="1133475"/>
          </a:xfrm>
          <a:custGeom>
            <a:avLst/>
            <a:gdLst/>
            <a:ahLst/>
            <a:cxnLst/>
            <a:rect l="l" t="t" r="r" b="b"/>
            <a:pathLst>
              <a:path w="1318895" h="1133475">
                <a:moveTo>
                  <a:pt x="1278767" y="608249"/>
                </a:moveTo>
                <a:lnTo>
                  <a:pt x="1286266" y="606029"/>
                </a:lnTo>
                <a:lnTo>
                  <a:pt x="1293541" y="604096"/>
                </a:lnTo>
                <a:lnTo>
                  <a:pt x="1300337" y="601867"/>
                </a:lnTo>
                <a:lnTo>
                  <a:pt x="1306399" y="598759"/>
                </a:lnTo>
                <a:lnTo>
                  <a:pt x="1312121" y="595057"/>
                </a:lnTo>
                <a:lnTo>
                  <a:pt x="1318460" y="586190"/>
                </a:lnTo>
                <a:lnTo>
                  <a:pt x="1317011" y="574938"/>
                </a:lnTo>
                <a:lnTo>
                  <a:pt x="1278638" y="562854"/>
                </a:lnTo>
                <a:lnTo>
                  <a:pt x="1266523" y="562141"/>
                </a:lnTo>
                <a:lnTo>
                  <a:pt x="1254508" y="560957"/>
                </a:lnTo>
                <a:lnTo>
                  <a:pt x="945091" y="518405"/>
                </a:lnTo>
                <a:lnTo>
                  <a:pt x="895966" y="512878"/>
                </a:lnTo>
                <a:lnTo>
                  <a:pt x="748388" y="498486"/>
                </a:lnTo>
                <a:lnTo>
                  <a:pt x="699298" y="493142"/>
                </a:lnTo>
                <a:lnTo>
                  <a:pt x="650347" y="486885"/>
                </a:lnTo>
                <a:lnTo>
                  <a:pt x="600244" y="478969"/>
                </a:lnTo>
                <a:lnTo>
                  <a:pt x="450680" y="449838"/>
                </a:lnTo>
                <a:lnTo>
                  <a:pt x="400601" y="441309"/>
                </a:lnTo>
                <a:lnTo>
                  <a:pt x="352743" y="434596"/>
                </a:lnTo>
                <a:lnTo>
                  <a:pt x="304721" y="428841"/>
                </a:lnTo>
                <a:lnTo>
                  <a:pt x="160392" y="413356"/>
                </a:lnTo>
                <a:lnTo>
                  <a:pt x="149508" y="411769"/>
                </a:lnTo>
                <a:lnTo>
                  <a:pt x="138625" y="409884"/>
                </a:lnTo>
                <a:lnTo>
                  <a:pt x="127678" y="408127"/>
                </a:lnTo>
                <a:lnTo>
                  <a:pt x="116602" y="406922"/>
                </a:lnTo>
                <a:lnTo>
                  <a:pt x="105336" y="406675"/>
                </a:lnTo>
                <a:lnTo>
                  <a:pt x="94920" y="408682"/>
                </a:lnTo>
                <a:lnTo>
                  <a:pt x="86946" y="414703"/>
                </a:lnTo>
                <a:lnTo>
                  <a:pt x="83002" y="426501"/>
                </a:lnTo>
                <a:lnTo>
                  <a:pt x="84587" y="438573"/>
                </a:lnTo>
                <a:lnTo>
                  <a:pt x="90787" y="446496"/>
                </a:lnTo>
                <a:lnTo>
                  <a:pt x="100217" y="451183"/>
                </a:lnTo>
                <a:lnTo>
                  <a:pt x="111493" y="453547"/>
                </a:lnTo>
                <a:lnTo>
                  <a:pt x="251130" y="470059"/>
                </a:lnTo>
                <a:lnTo>
                  <a:pt x="297452" y="476836"/>
                </a:lnTo>
                <a:lnTo>
                  <a:pt x="345838" y="485076"/>
                </a:lnTo>
                <a:lnTo>
                  <a:pt x="490552" y="511797"/>
                </a:lnTo>
                <a:lnTo>
                  <a:pt x="538831" y="520227"/>
                </a:lnTo>
                <a:lnTo>
                  <a:pt x="587226" y="527849"/>
                </a:lnTo>
                <a:lnTo>
                  <a:pt x="636099" y="534571"/>
                </a:lnTo>
                <a:lnTo>
                  <a:pt x="928771" y="568494"/>
                </a:lnTo>
                <a:lnTo>
                  <a:pt x="1213347" y="604812"/>
                </a:lnTo>
                <a:lnTo>
                  <a:pt x="1229861" y="606356"/>
                </a:lnTo>
                <a:lnTo>
                  <a:pt x="1246384" y="607203"/>
                </a:lnTo>
                <a:lnTo>
                  <a:pt x="1278767" y="608249"/>
                </a:lnTo>
                <a:close/>
              </a:path>
              <a:path w="1318895" h="1133475">
                <a:moveTo>
                  <a:pt x="1016683" y="1133030"/>
                </a:moveTo>
                <a:lnTo>
                  <a:pt x="1017223" y="1132961"/>
                </a:lnTo>
                <a:lnTo>
                  <a:pt x="1025641" y="1130347"/>
                </a:lnTo>
                <a:lnTo>
                  <a:pt x="1032805" y="1123116"/>
                </a:lnTo>
                <a:lnTo>
                  <a:pt x="1035948" y="1113311"/>
                </a:lnTo>
                <a:lnTo>
                  <a:pt x="1033632" y="1104845"/>
                </a:lnTo>
                <a:lnTo>
                  <a:pt x="982905" y="1063812"/>
                </a:lnTo>
                <a:lnTo>
                  <a:pt x="945046" y="1037271"/>
                </a:lnTo>
                <a:lnTo>
                  <a:pt x="906269" y="1012129"/>
                </a:lnTo>
                <a:lnTo>
                  <a:pt x="866267" y="988863"/>
                </a:lnTo>
                <a:lnTo>
                  <a:pt x="784177" y="947800"/>
                </a:lnTo>
                <a:lnTo>
                  <a:pt x="704462" y="904619"/>
                </a:lnTo>
                <a:lnTo>
                  <a:pt x="621799" y="863117"/>
                </a:lnTo>
                <a:lnTo>
                  <a:pt x="580209" y="840815"/>
                </a:lnTo>
                <a:lnTo>
                  <a:pt x="539145" y="817625"/>
                </a:lnTo>
                <a:lnTo>
                  <a:pt x="417096" y="746035"/>
                </a:lnTo>
                <a:lnTo>
                  <a:pt x="376127" y="722596"/>
                </a:lnTo>
                <a:lnTo>
                  <a:pt x="353139" y="710066"/>
                </a:lnTo>
                <a:lnTo>
                  <a:pt x="330014" y="697713"/>
                </a:lnTo>
                <a:lnTo>
                  <a:pt x="307085" y="685017"/>
                </a:lnTo>
                <a:lnTo>
                  <a:pt x="240066" y="644533"/>
                </a:lnTo>
                <a:lnTo>
                  <a:pt x="194371" y="619778"/>
                </a:lnTo>
                <a:lnTo>
                  <a:pt x="147789" y="596816"/>
                </a:lnTo>
                <a:lnTo>
                  <a:pt x="100506" y="575266"/>
                </a:lnTo>
                <a:lnTo>
                  <a:pt x="52710" y="554748"/>
                </a:lnTo>
                <a:lnTo>
                  <a:pt x="44013" y="552743"/>
                </a:lnTo>
                <a:lnTo>
                  <a:pt x="34178" y="552951"/>
                </a:lnTo>
                <a:lnTo>
                  <a:pt x="3940" y="576493"/>
                </a:lnTo>
                <a:lnTo>
                  <a:pt x="0" y="585262"/>
                </a:lnTo>
                <a:lnTo>
                  <a:pt x="7282" y="592380"/>
                </a:lnTo>
                <a:lnTo>
                  <a:pt x="13937" y="599301"/>
                </a:lnTo>
                <a:lnTo>
                  <a:pt x="20541" y="605196"/>
                </a:lnTo>
                <a:lnTo>
                  <a:pt x="27667" y="609237"/>
                </a:lnTo>
                <a:lnTo>
                  <a:pt x="73279" y="628576"/>
                </a:lnTo>
                <a:lnTo>
                  <a:pt x="117877" y="649776"/>
                </a:lnTo>
                <a:lnTo>
                  <a:pt x="161631" y="672532"/>
                </a:lnTo>
                <a:lnTo>
                  <a:pt x="204709" y="696540"/>
                </a:lnTo>
                <a:lnTo>
                  <a:pt x="247280" y="721497"/>
                </a:lnTo>
                <a:lnTo>
                  <a:pt x="330420" y="772083"/>
                </a:lnTo>
                <a:lnTo>
                  <a:pt x="371559" y="796714"/>
                </a:lnTo>
                <a:lnTo>
                  <a:pt x="412985" y="820860"/>
                </a:lnTo>
                <a:lnTo>
                  <a:pt x="454752" y="844394"/>
                </a:lnTo>
                <a:lnTo>
                  <a:pt x="496916" y="867184"/>
                </a:lnTo>
                <a:lnTo>
                  <a:pt x="539531" y="889408"/>
                </a:lnTo>
                <a:lnTo>
                  <a:pt x="582383" y="911189"/>
                </a:lnTo>
                <a:lnTo>
                  <a:pt x="754605" y="996764"/>
                </a:lnTo>
                <a:lnTo>
                  <a:pt x="797469" y="1018489"/>
                </a:lnTo>
                <a:lnTo>
                  <a:pt x="833402" y="1037579"/>
                </a:lnTo>
                <a:lnTo>
                  <a:pt x="868937" y="1057476"/>
                </a:lnTo>
                <a:lnTo>
                  <a:pt x="939777" y="1097815"/>
                </a:lnTo>
                <a:lnTo>
                  <a:pt x="968784" y="1113938"/>
                </a:lnTo>
                <a:lnTo>
                  <a:pt x="983435" y="1121743"/>
                </a:lnTo>
                <a:lnTo>
                  <a:pt x="998302" y="1129043"/>
                </a:lnTo>
                <a:lnTo>
                  <a:pt x="1007534" y="1132269"/>
                </a:lnTo>
                <a:lnTo>
                  <a:pt x="1016683" y="1133030"/>
                </a:lnTo>
                <a:close/>
              </a:path>
              <a:path w="1318895" h="1133475">
                <a:moveTo>
                  <a:pt x="87595" y="193318"/>
                </a:moveTo>
                <a:lnTo>
                  <a:pt x="94189" y="191410"/>
                </a:lnTo>
                <a:lnTo>
                  <a:pt x="99445" y="190733"/>
                </a:lnTo>
                <a:lnTo>
                  <a:pt x="872089" y="83208"/>
                </a:lnTo>
                <a:lnTo>
                  <a:pt x="1054026" y="53173"/>
                </a:lnTo>
                <a:lnTo>
                  <a:pt x="1093822" y="40210"/>
                </a:lnTo>
                <a:lnTo>
                  <a:pt x="1106241" y="20886"/>
                </a:lnTo>
                <a:lnTo>
                  <a:pt x="1109842" y="13574"/>
                </a:lnTo>
                <a:lnTo>
                  <a:pt x="1102794" y="9388"/>
                </a:lnTo>
                <a:lnTo>
                  <a:pt x="1095757" y="4823"/>
                </a:lnTo>
                <a:lnTo>
                  <a:pt x="1088806" y="1240"/>
                </a:lnTo>
                <a:lnTo>
                  <a:pt x="1025610" y="4511"/>
                </a:lnTo>
                <a:lnTo>
                  <a:pt x="589197" y="66860"/>
                </a:lnTo>
                <a:lnTo>
                  <a:pt x="516950" y="76165"/>
                </a:lnTo>
                <a:lnTo>
                  <a:pt x="102909" y="137113"/>
                </a:lnTo>
                <a:lnTo>
                  <a:pt x="64365" y="158366"/>
                </a:lnTo>
                <a:lnTo>
                  <a:pt x="60858" y="173248"/>
                </a:lnTo>
                <a:lnTo>
                  <a:pt x="63549" y="178379"/>
                </a:lnTo>
                <a:lnTo>
                  <a:pt x="69234" y="183105"/>
                </a:lnTo>
                <a:lnTo>
                  <a:pt x="76382" y="187365"/>
                </a:lnTo>
                <a:lnTo>
                  <a:pt x="83462" y="191097"/>
                </a:lnTo>
                <a:lnTo>
                  <a:pt x="87595" y="193318"/>
                </a:lnTo>
                <a:close/>
              </a:path>
              <a:path w="1318895" h="1133475">
                <a:moveTo>
                  <a:pt x="516950" y="76165"/>
                </a:moveTo>
                <a:lnTo>
                  <a:pt x="589197" y="66860"/>
                </a:lnTo>
                <a:lnTo>
                  <a:pt x="589036" y="65610"/>
                </a:lnTo>
                <a:lnTo>
                  <a:pt x="516950" y="761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9108478" y="2304304"/>
            <a:ext cx="453390" cy="363855"/>
          </a:xfrm>
          <a:custGeom>
            <a:avLst/>
            <a:gdLst/>
            <a:ahLst/>
            <a:cxnLst/>
            <a:rect l="l" t="t" r="r" b="b"/>
            <a:pathLst>
              <a:path w="453390" h="363855">
                <a:moveTo>
                  <a:pt x="399509" y="229569"/>
                </a:moveTo>
                <a:lnTo>
                  <a:pt x="27978" y="176286"/>
                </a:lnTo>
                <a:lnTo>
                  <a:pt x="0" y="138938"/>
                </a:lnTo>
                <a:lnTo>
                  <a:pt x="15913" y="27978"/>
                </a:lnTo>
                <a:lnTo>
                  <a:pt x="20304" y="15637"/>
                </a:lnTo>
                <a:lnTo>
                  <a:pt x="28796" y="6259"/>
                </a:lnTo>
                <a:lnTo>
                  <a:pt x="40183" y="745"/>
                </a:lnTo>
                <a:lnTo>
                  <a:pt x="53260" y="0"/>
                </a:lnTo>
                <a:lnTo>
                  <a:pt x="424791" y="53282"/>
                </a:lnTo>
                <a:lnTo>
                  <a:pt x="437132" y="57674"/>
                </a:lnTo>
                <a:lnTo>
                  <a:pt x="446510" y="66165"/>
                </a:lnTo>
                <a:lnTo>
                  <a:pt x="452024" y="77552"/>
                </a:lnTo>
                <a:lnTo>
                  <a:pt x="452770" y="90630"/>
                </a:lnTo>
                <a:lnTo>
                  <a:pt x="436856" y="201590"/>
                </a:lnTo>
                <a:lnTo>
                  <a:pt x="432465" y="213931"/>
                </a:lnTo>
                <a:lnTo>
                  <a:pt x="423974" y="223309"/>
                </a:lnTo>
                <a:lnTo>
                  <a:pt x="412586" y="228823"/>
                </a:lnTo>
                <a:lnTo>
                  <a:pt x="399509" y="229569"/>
                </a:lnTo>
                <a:close/>
              </a:path>
              <a:path w="453390" h="363855">
                <a:moveTo>
                  <a:pt x="340891" y="363734"/>
                </a:moveTo>
                <a:lnTo>
                  <a:pt x="46460" y="321508"/>
                </a:lnTo>
                <a:lnTo>
                  <a:pt x="24294" y="291919"/>
                </a:lnTo>
                <a:lnTo>
                  <a:pt x="36906" y="203976"/>
                </a:lnTo>
                <a:lnTo>
                  <a:pt x="40389" y="194219"/>
                </a:lnTo>
                <a:lnTo>
                  <a:pt x="47128" y="186788"/>
                </a:lnTo>
                <a:lnTo>
                  <a:pt x="56153" y="182410"/>
                </a:lnTo>
                <a:lnTo>
                  <a:pt x="66495" y="181809"/>
                </a:lnTo>
                <a:lnTo>
                  <a:pt x="360926" y="224035"/>
                </a:lnTo>
                <a:lnTo>
                  <a:pt x="370710" y="227522"/>
                </a:lnTo>
                <a:lnTo>
                  <a:pt x="378138" y="234260"/>
                </a:lnTo>
                <a:lnTo>
                  <a:pt x="382501" y="243283"/>
                </a:lnTo>
                <a:lnTo>
                  <a:pt x="383092" y="253624"/>
                </a:lnTo>
                <a:lnTo>
                  <a:pt x="370480" y="341567"/>
                </a:lnTo>
                <a:lnTo>
                  <a:pt x="367002" y="351353"/>
                </a:lnTo>
                <a:lnTo>
                  <a:pt x="360279" y="358783"/>
                </a:lnTo>
                <a:lnTo>
                  <a:pt x="351260" y="363147"/>
                </a:lnTo>
                <a:lnTo>
                  <a:pt x="340891" y="363734"/>
                </a:lnTo>
                <a:close/>
              </a:path>
            </a:pathLst>
          </a:custGeom>
          <a:solidFill>
            <a:srgbClr val="FDBE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8913809" y="1336021"/>
            <a:ext cx="998855" cy="998855"/>
          </a:xfrm>
          <a:custGeom>
            <a:avLst/>
            <a:gdLst/>
            <a:ahLst/>
            <a:cxnLst/>
            <a:rect l="l" t="t" r="r" b="b"/>
            <a:pathLst>
              <a:path w="998854" h="998855">
                <a:moveTo>
                  <a:pt x="428406" y="994165"/>
                </a:moveTo>
                <a:lnTo>
                  <a:pt x="381077" y="985066"/>
                </a:lnTo>
                <a:lnTo>
                  <a:pt x="335660" y="971759"/>
                </a:lnTo>
                <a:lnTo>
                  <a:pt x="292332" y="954481"/>
                </a:lnTo>
                <a:lnTo>
                  <a:pt x="251272" y="933470"/>
                </a:lnTo>
                <a:lnTo>
                  <a:pt x="212655" y="908961"/>
                </a:lnTo>
                <a:lnTo>
                  <a:pt x="176661" y="881193"/>
                </a:lnTo>
                <a:lnTo>
                  <a:pt x="143466" y="850402"/>
                </a:lnTo>
                <a:lnTo>
                  <a:pt x="113248" y="816826"/>
                </a:lnTo>
                <a:lnTo>
                  <a:pt x="86186" y="780701"/>
                </a:lnTo>
                <a:lnTo>
                  <a:pt x="62455" y="742265"/>
                </a:lnTo>
                <a:lnTo>
                  <a:pt x="42235" y="701755"/>
                </a:lnTo>
                <a:lnTo>
                  <a:pt x="25702" y="659407"/>
                </a:lnTo>
                <a:lnTo>
                  <a:pt x="13035" y="615459"/>
                </a:lnTo>
                <a:lnTo>
                  <a:pt x="4410" y="570148"/>
                </a:lnTo>
                <a:lnTo>
                  <a:pt x="6" y="523710"/>
                </a:lnTo>
                <a:lnTo>
                  <a:pt x="0" y="476384"/>
                </a:lnTo>
                <a:lnTo>
                  <a:pt x="4569" y="428406"/>
                </a:lnTo>
                <a:lnTo>
                  <a:pt x="13668" y="381077"/>
                </a:lnTo>
                <a:lnTo>
                  <a:pt x="26975" y="335660"/>
                </a:lnTo>
                <a:lnTo>
                  <a:pt x="44253" y="292332"/>
                </a:lnTo>
                <a:lnTo>
                  <a:pt x="65265" y="251272"/>
                </a:lnTo>
                <a:lnTo>
                  <a:pt x="89773" y="212655"/>
                </a:lnTo>
                <a:lnTo>
                  <a:pt x="117541" y="176661"/>
                </a:lnTo>
                <a:lnTo>
                  <a:pt x="148332" y="143466"/>
                </a:lnTo>
                <a:lnTo>
                  <a:pt x="181908" y="113248"/>
                </a:lnTo>
                <a:lnTo>
                  <a:pt x="218033" y="86186"/>
                </a:lnTo>
                <a:lnTo>
                  <a:pt x="256469" y="62455"/>
                </a:lnTo>
                <a:lnTo>
                  <a:pt x="296979" y="42235"/>
                </a:lnTo>
                <a:lnTo>
                  <a:pt x="339327" y="25702"/>
                </a:lnTo>
                <a:lnTo>
                  <a:pt x="383275" y="13035"/>
                </a:lnTo>
                <a:lnTo>
                  <a:pt x="428586" y="4410"/>
                </a:lnTo>
                <a:lnTo>
                  <a:pt x="475024" y="6"/>
                </a:lnTo>
                <a:lnTo>
                  <a:pt x="522350" y="0"/>
                </a:lnTo>
                <a:lnTo>
                  <a:pt x="570328" y="4569"/>
                </a:lnTo>
                <a:lnTo>
                  <a:pt x="617647" y="13666"/>
                </a:lnTo>
                <a:lnTo>
                  <a:pt x="663056" y="26972"/>
                </a:lnTo>
                <a:lnTo>
                  <a:pt x="706378" y="44250"/>
                </a:lnTo>
                <a:lnTo>
                  <a:pt x="747435" y="65261"/>
                </a:lnTo>
                <a:lnTo>
                  <a:pt x="786050" y="89769"/>
                </a:lnTo>
                <a:lnTo>
                  <a:pt x="822044" y="117537"/>
                </a:lnTo>
                <a:lnTo>
                  <a:pt x="855240" y="148328"/>
                </a:lnTo>
                <a:lnTo>
                  <a:pt x="885459" y="181904"/>
                </a:lnTo>
                <a:lnTo>
                  <a:pt x="912525" y="218030"/>
                </a:lnTo>
                <a:lnTo>
                  <a:pt x="936259" y="256466"/>
                </a:lnTo>
                <a:lnTo>
                  <a:pt x="956483" y="296977"/>
                </a:lnTo>
                <a:lnTo>
                  <a:pt x="973020" y="339326"/>
                </a:lnTo>
                <a:lnTo>
                  <a:pt x="985691" y="383274"/>
                </a:lnTo>
                <a:lnTo>
                  <a:pt x="994319" y="428586"/>
                </a:lnTo>
                <a:lnTo>
                  <a:pt x="998726" y="475023"/>
                </a:lnTo>
                <a:lnTo>
                  <a:pt x="998734" y="522350"/>
                </a:lnTo>
                <a:lnTo>
                  <a:pt x="994165" y="570328"/>
                </a:lnTo>
                <a:lnTo>
                  <a:pt x="985066" y="617657"/>
                </a:lnTo>
                <a:lnTo>
                  <a:pt x="971757" y="663074"/>
                </a:lnTo>
                <a:lnTo>
                  <a:pt x="954476" y="706401"/>
                </a:lnTo>
                <a:lnTo>
                  <a:pt x="933461" y="747461"/>
                </a:lnTo>
                <a:lnTo>
                  <a:pt x="908949" y="786077"/>
                </a:lnTo>
                <a:lnTo>
                  <a:pt x="881177" y="822071"/>
                </a:lnTo>
                <a:lnTo>
                  <a:pt x="850382" y="855265"/>
                </a:lnTo>
                <a:lnTo>
                  <a:pt x="816803" y="885482"/>
                </a:lnTo>
                <a:lnTo>
                  <a:pt x="780675" y="912545"/>
                </a:lnTo>
                <a:lnTo>
                  <a:pt x="742237" y="936275"/>
                </a:lnTo>
                <a:lnTo>
                  <a:pt x="701725" y="956495"/>
                </a:lnTo>
                <a:lnTo>
                  <a:pt x="659378" y="973028"/>
                </a:lnTo>
                <a:lnTo>
                  <a:pt x="615431" y="985695"/>
                </a:lnTo>
                <a:lnTo>
                  <a:pt x="570124" y="994321"/>
                </a:lnTo>
                <a:lnTo>
                  <a:pt x="523692" y="998726"/>
                </a:lnTo>
                <a:lnTo>
                  <a:pt x="476374" y="998733"/>
                </a:lnTo>
                <a:lnTo>
                  <a:pt x="428406" y="994165"/>
                </a:lnTo>
                <a:close/>
              </a:path>
            </a:pathLst>
          </a:custGeom>
          <a:solidFill>
            <a:srgbClr val="F7F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9031556" y="1352910"/>
            <a:ext cx="998855" cy="1331595"/>
          </a:xfrm>
          <a:custGeom>
            <a:avLst/>
            <a:gdLst/>
            <a:ahLst/>
            <a:cxnLst/>
            <a:rect l="l" t="t" r="r" b="b"/>
            <a:pathLst>
              <a:path w="998854" h="1331595">
                <a:moveTo>
                  <a:pt x="614204" y="1020810"/>
                </a:moveTo>
                <a:lnTo>
                  <a:pt x="242673" y="967527"/>
                </a:lnTo>
                <a:lnTo>
                  <a:pt x="229595" y="968273"/>
                </a:lnTo>
                <a:lnTo>
                  <a:pt x="218208" y="973787"/>
                </a:lnTo>
                <a:lnTo>
                  <a:pt x="209717" y="983165"/>
                </a:lnTo>
                <a:lnTo>
                  <a:pt x="205326" y="995506"/>
                </a:lnTo>
                <a:lnTo>
                  <a:pt x="189412" y="1106466"/>
                </a:lnTo>
                <a:lnTo>
                  <a:pt x="190158" y="1119543"/>
                </a:lnTo>
                <a:lnTo>
                  <a:pt x="195672" y="1130931"/>
                </a:lnTo>
                <a:lnTo>
                  <a:pt x="205050" y="1139422"/>
                </a:lnTo>
                <a:lnTo>
                  <a:pt x="217391" y="1143813"/>
                </a:lnTo>
                <a:lnTo>
                  <a:pt x="588922" y="1197096"/>
                </a:lnTo>
                <a:lnTo>
                  <a:pt x="601999" y="1196350"/>
                </a:lnTo>
                <a:lnTo>
                  <a:pt x="613386" y="1190837"/>
                </a:lnTo>
                <a:lnTo>
                  <a:pt x="621878" y="1181458"/>
                </a:lnTo>
                <a:lnTo>
                  <a:pt x="626269" y="1169118"/>
                </a:lnTo>
                <a:lnTo>
                  <a:pt x="642183" y="1058157"/>
                </a:lnTo>
                <a:lnTo>
                  <a:pt x="641437" y="1045080"/>
                </a:lnTo>
                <a:lnTo>
                  <a:pt x="635923" y="1033693"/>
                </a:lnTo>
                <a:lnTo>
                  <a:pt x="626545" y="1025201"/>
                </a:lnTo>
                <a:lnTo>
                  <a:pt x="614204" y="1020810"/>
                </a:lnTo>
              </a:path>
              <a:path w="998854" h="1331595">
                <a:moveTo>
                  <a:pt x="550339" y="1191563"/>
                </a:moveTo>
                <a:lnTo>
                  <a:pt x="255908" y="1149337"/>
                </a:lnTo>
                <a:lnTo>
                  <a:pt x="245566" y="1149937"/>
                </a:lnTo>
                <a:lnTo>
                  <a:pt x="236540" y="1154316"/>
                </a:lnTo>
                <a:lnTo>
                  <a:pt x="229802" y="1161747"/>
                </a:lnTo>
                <a:lnTo>
                  <a:pt x="226319" y="1171503"/>
                </a:lnTo>
                <a:lnTo>
                  <a:pt x="213707" y="1259447"/>
                </a:lnTo>
                <a:lnTo>
                  <a:pt x="214303" y="1269817"/>
                </a:lnTo>
                <a:lnTo>
                  <a:pt x="218682" y="1278839"/>
                </a:lnTo>
                <a:lnTo>
                  <a:pt x="226115" y="1285562"/>
                </a:lnTo>
                <a:lnTo>
                  <a:pt x="235873" y="1289036"/>
                </a:lnTo>
                <a:lnTo>
                  <a:pt x="530304" y="1331261"/>
                </a:lnTo>
                <a:lnTo>
                  <a:pt x="540683" y="1330676"/>
                </a:lnTo>
                <a:lnTo>
                  <a:pt x="549726" y="1326315"/>
                </a:lnTo>
                <a:lnTo>
                  <a:pt x="556471" y="1318889"/>
                </a:lnTo>
                <a:lnTo>
                  <a:pt x="559959" y="1309104"/>
                </a:lnTo>
                <a:lnTo>
                  <a:pt x="572571" y="1221161"/>
                </a:lnTo>
                <a:lnTo>
                  <a:pt x="571970" y="1210819"/>
                </a:lnTo>
                <a:lnTo>
                  <a:pt x="567584" y="1201793"/>
                </a:lnTo>
                <a:lnTo>
                  <a:pt x="560133" y="1195051"/>
                </a:lnTo>
                <a:lnTo>
                  <a:pt x="550339" y="1191563"/>
                </a:lnTo>
              </a:path>
              <a:path w="998854" h="1331595">
                <a:moveTo>
                  <a:pt x="570328" y="4567"/>
                </a:moveTo>
                <a:lnTo>
                  <a:pt x="522360" y="0"/>
                </a:lnTo>
                <a:lnTo>
                  <a:pt x="475041" y="7"/>
                </a:lnTo>
                <a:lnTo>
                  <a:pt x="428610" y="4412"/>
                </a:lnTo>
                <a:lnTo>
                  <a:pt x="383302" y="13037"/>
                </a:lnTo>
                <a:lnTo>
                  <a:pt x="339356" y="25705"/>
                </a:lnTo>
                <a:lnTo>
                  <a:pt x="297008" y="42238"/>
                </a:lnTo>
                <a:lnTo>
                  <a:pt x="256497" y="62458"/>
                </a:lnTo>
                <a:lnTo>
                  <a:pt x="218059" y="86188"/>
                </a:lnTo>
                <a:lnTo>
                  <a:pt x="181931" y="113250"/>
                </a:lnTo>
                <a:lnTo>
                  <a:pt x="148351" y="143467"/>
                </a:lnTo>
                <a:lnTo>
                  <a:pt x="117557" y="176661"/>
                </a:lnTo>
                <a:lnTo>
                  <a:pt x="89785" y="212655"/>
                </a:lnTo>
                <a:lnTo>
                  <a:pt x="65272" y="251271"/>
                </a:lnTo>
                <a:lnTo>
                  <a:pt x="44257" y="292332"/>
                </a:lnTo>
                <a:lnTo>
                  <a:pt x="26977" y="335659"/>
                </a:lnTo>
                <a:lnTo>
                  <a:pt x="13668" y="381076"/>
                </a:lnTo>
                <a:lnTo>
                  <a:pt x="4568" y="428404"/>
                </a:lnTo>
                <a:lnTo>
                  <a:pt x="0" y="476383"/>
                </a:lnTo>
                <a:lnTo>
                  <a:pt x="8" y="523709"/>
                </a:lnTo>
                <a:lnTo>
                  <a:pt x="4415" y="570147"/>
                </a:lnTo>
                <a:lnTo>
                  <a:pt x="13043" y="615459"/>
                </a:lnTo>
                <a:lnTo>
                  <a:pt x="25714" y="659407"/>
                </a:lnTo>
                <a:lnTo>
                  <a:pt x="42250" y="701755"/>
                </a:lnTo>
                <a:lnTo>
                  <a:pt x="62475" y="742266"/>
                </a:lnTo>
                <a:lnTo>
                  <a:pt x="86208" y="780703"/>
                </a:lnTo>
                <a:lnTo>
                  <a:pt x="113274" y="816828"/>
                </a:lnTo>
                <a:lnTo>
                  <a:pt x="143494" y="850405"/>
                </a:lnTo>
                <a:lnTo>
                  <a:pt x="176690" y="881196"/>
                </a:lnTo>
                <a:lnTo>
                  <a:pt x="212684" y="908964"/>
                </a:lnTo>
                <a:lnTo>
                  <a:pt x="251298" y="933472"/>
                </a:lnTo>
                <a:lnTo>
                  <a:pt x="292356" y="954483"/>
                </a:lnTo>
                <a:lnTo>
                  <a:pt x="335678" y="971760"/>
                </a:lnTo>
                <a:lnTo>
                  <a:pt x="381087" y="985066"/>
                </a:lnTo>
                <a:lnTo>
                  <a:pt x="428405" y="994164"/>
                </a:lnTo>
                <a:lnTo>
                  <a:pt x="476384" y="998733"/>
                </a:lnTo>
                <a:lnTo>
                  <a:pt x="523712" y="998727"/>
                </a:lnTo>
                <a:lnTo>
                  <a:pt x="570153" y="994323"/>
                </a:lnTo>
                <a:lnTo>
                  <a:pt x="615468" y="985699"/>
                </a:lnTo>
                <a:lnTo>
                  <a:pt x="659420" y="973032"/>
                </a:lnTo>
                <a:lnTo>
                  <a:pt x="701773" y="956500"/>
                </a:lnTo>
                <a:lnTo>
                  <a:pt x="742289" y="936281"/>
                </a:lnTo>
                <a:lnTo>
                  <a:pt x="780731" y="912551"/>
                </a:lnTo>
                <a:lnTo>
                  <a:pt x="816862" y="885489"/>
                </a:lnTo>
                <a:lnTo>
                  <a:pt x="850444" y="855273"/>
                </a:lnTo>
                <a:lnTo>
                  <a:pt x="881240" y="822079"/>
                </a:lnTo>
                <a:lnTo>
                  <a:pt x="909013" y="786085"/>
                </a:lnTo>
                <a:lnTo>
                  <a:pt x="933526" y="747469"/>
                </a:lnTo>
                <a:lnTo>
                  <a:pt x="954542" y="706409"/>
                </a:lnTo>
                <a:lnTo>
                  <a:pt x="971822" y="663082"/>
                </a:lnTo>
                <a:lnTo>
                  <a:pt x="985131" y="617665"/>
                </a:lnTo>
                <a:lnTo>
                  <a:pt x="994231" y="570336"/>
                </a:lnTo>
                <a:lnTo>
                  <a:pt x="998800" y="522358"/>
                </a:lnTo>
                <a:lnTo>
                  <a:pt x="998792" y="475031"/>
                </a:lnTo>
                <a:lnTo>
                  <a:pt x="994384" y="428594"/>
                </a:lnTo>
                <a:lnTo>
                  <a:pt x="985756" y="383282"/>
                </a:lnTo>
                <a:lnTo>
                  <a:pt x="973084" y="339333"/>
                </a:lnTo>
                <a:lnTo>
                  <a:pt x="956546" y="296985"/>
                </a:lnTo>
                <a:lnTo>
                  <a:pt x="936320" y="256473"/>
                </a:lnTo>
                <a:lnTo>
                  <a:pt x="912584" y="218037"/>
                </a:lnTo>
                <a:lnTo>
                  <a:pt x="885515" y="181911"/>
                </a:lnTo>
                <a:lnTo>
                  <a:pt x="855292" y="148334"/>
                </a:lnTo>
                <a:lnTo>
                  <a:pt x="822092" y="117542"/>
                </a:lnTo>
                <a:lnTo>
                  <a:pt x="786092" y="89774"/>
                </a:lnTo>
                <a:lnTo>
                  <a:pt x="747471" y="65264"/>
                </a:lnTo>
                <a:lnTo>
                  <a:pt x="706407" y="44252"/>
                </a:lnTo>
                <a:lnTo>
                  <a:pt x="663076" y="26974"/>
                </a:lnTo>
                <a:lnTo>
                  <a:pt x="617657" y="13667"/>
                </a:lnTo>
                <a:lnTo>
                  <a:pt x="570328" y="4567"/>
                </a:lnTo>
              </a:path>
              <a:path w="998854" h="1331595">
                <a:moveTo>
                  <a:pt x="482365" y="617910"/>
                </a:moveTo>
                <a:lnTo>
                  <a:pt x="526982" y="633126"/>
                </a:lnTo>
                <a:lnTo>
                  <a:pt x="561051" y="662054"/>
                </a:lnTo>
                <a:lnTo>
                  <a:pt x="581291" y="700608"/>
                </a:lnTo>
                <a:lnTo>
                  <a:pt x="584417" y="744702"/>
                </a:lnTo>
                <a:lnTo>
                  <a:pt x="569030" y="786101"/>
                </a:lnTo>
                <a:lnTo>
                  <a:pt x="538774" y="817393"/>
                </a:lnTo>
                <a:lnTo>
                  <a:pt x="497948" y="835573"/>
                </a:lnTo>
                <a:lnTo>
                  <a:pt x="450854" y="837635"/>
                </a:lnTo>
              </a:path>
              <a:path w="998854" h="1331595">
                <a:moveTo>
                  <a:pt x="482365" y="617910"/>
                </a:moveTo>
                <a:lnTo>
                  <a:pt x="437786" y="602710"/>
                </a:lnTo>
                <a:lnTo>
                  <a:pt x="403733" y="573807"/>
                </a:lnTo>
                <a:lnTo>
                  <a:pt x="383497" y="535277"/>
                </a:lnTo>
                <a:lnTo>
                  <a:pt x="380371" y="491194"/>
                </a:lnTo>
                <a:lnTo>
                  <a:pt x="395762" y="449755"/>
                </a:lnTo>
                <a:lnTo>
                  <a:pt x="426015" y="418442"/>
                </a:lnTo>
                <a:lnTo>
                  <a:pt x="466822" y="400253"/>
                </a:lnTo>
                <a:lnTo>
                  <a:pt x="513877" y="398184"/>
                </a:lnTo>
              </a:path>
            </a:pathLst>
          </a:custGeom>
          <a:ln w="73924">
            <a:solidFill>
              <a:srgbClr val="2820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9423374" y="2185298"/>
            <a:ext cx="95885" cy="167640"/>
          </a:xfrm>
          <a:custGeom>
            <a:avLst/>
            <a:gdLst/>
            <a:ahLst/>
            <a:cxnLst/>
            <a:rect l="l" t="t" r="r" b="b"/>
            <a:pathLst>
              <a:path w="95884" h="167639">
                <a:moveTo>
                  <a:pt x="95623" y="10494"/>
                </a:moveTo>
                <a:lnTo>
                  <a:pt x="22448" y="0"/>
                </a:lnTo>
                <a:lnTo>
                  <a:pt x="0" y="156528"/>
                </a:lnTo>
                <a:lnTo>
                  <a:pt x="73175" y="167023"/>
                </a:lnTo>
                <a:lnTo>
                  <a:pt x="95623" y="10494"/>
                </a:lnTo>
                <a:close/>
              </a:path>
            </a:pathLst>
          </a:custGeom>
          <a:solidFill>
            <a:srgbClr val="2820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270639" y="5510208"/>
            <a:ext cx="427355" cy="408305"/>
          </a:xfrm>
          <a:custGeom>
            <a:avLst/>
            <a:gdLst/>
            <a:ahLst/>
            <a:cxnLst/>
            <a:rect l="l" t="t" r="r" b="b"/>
            <a:pathLst>
              <a:path w="427355" h="408304">
                <a:moveTo>
                  <a:pt x="20830" y="207864"/>
                </a:moveTo>
                <a:lnTo>
                  <a:pt x="0" y="182277"/>
                </a:lnTo>
                <a:lnTo>
                  <a:pt x="167" y="175409"/>
                </a:lnTo>
                <a:lnTo>
                  <a:pt x="13696" y="133972"/>
                </a:lnTo>
                <a:lnTo>
                  <a:pt x="33337" y="95423"/>
                </a:lnTo>
                <a:lnTo>
                  <a:pt x="65032" y="53348"/>
                </a:lnTo>
                <a:lnTo>
                  <a:pt x="108845" y="23894"/>
                </a:lnTo>
                <a:lnTo>
                  <a:pt x="156919" y="10548"/>
                </a:lnTo>
                <a:lnTo>
                  <a:pt x="205591" y="91"/>
                </a:lnTo>
                <a:lnTo>
                  <a:pt x="221097" y="0"/>
                </a:lnTo>
                <a:lnTo>
                  <a:pt x="234967" y="5299"/>
                </a:lnTo>
                <a:lnTo>
                  <a:pt x="247770" y="14973"/>
                </a:lnTo>
                <a:lnTo>
                  <a:pt x="260073" y="28004"/>
                </a:lnTo>
                <a:lnTo>
                  <a:pt x="249592" y="32896"/>
                </a:lnTo>
                <a:lnTo>
                  <a:pt x="239691" y="37624"/>
                </a:lnTo>
                <a:lnTo>
                  <a:pt x="193679" y="52745"/>
                </a:lnTo>
                <a:lnTo>
                  <a:pt x="166678" y="58342"/>
                </a:lnTo>
                <a:lnTo>
                  <a:pt x="131208" y="69493"/>
                </a:lnTo>
                <a:lnTo>
                  <a:pt x="102983" y="88752"/>
                </a:lnTo>
                <a:lnTo>
                  <a:pt x="80813" y="114956"/>
                </a:lnTo>
                <a:lnTo>
                  <a:pt x="63508" y="146945"/>
                </a:lnTo>
                <a:lnTo>
                  <a:pt x="58024" y="158259"/>
                </a:lnTo>
                <a:lnTo>
                  <a:pt x="52004" y="169318"/>
                </a:lnTo>
                <a:lnTo>
                  <a:pt x="45831" y="180291"/>
                </a:lnTo>
                <a:lnTo>
                  <a:pt x="39886" y="191345"/>
                </a:lnTo>
                <a:lnTo>
                  <a:pt x="34662" y="199343"/>
                </a:lnTo>
                <a:lnTo>
                  <a:pt x="28213" y="205329"/>
                </a:lnTo>
                <a:lnTo>
                  <a:pt x="20830" y="207864"/>
                </a:lnTo>
                <a:close/>
              </a:path>
              <a:path w="427355" h="408304">
                <a:moveTo>
                  <a:pt x="114855" y="407970"/>
                </a:moveTo>
                <a:lnTo>
                  <a:pt x="85807" y="372260"/>
                </a:lnTo>
                <a:lnTo>
                  <a:pt x="84622" y="362966"/>
                </a:lnTo>
                <a:lnTo>
                  <a:pt x="86451" y="316515"/>
                </a:lnTo>
                <a:lnTo>
                  <a:pt x="93361" y="276249"/>
                </a:lnTo>
                <a:lnTo>
                  <a:pt x="107196" y="237835"/>
                </a:lnTo>
                <a:lnTo>
                  <a:pt x="129604" y="201646"/>
                </a:lnTo>
                <a:lnTo>
                  <a:pt x="157519" y="172299"/>
                </a:lnTo>
                <a:lnTo>
                  <a:pt x="189486" y="149429"/>
                </a:lnTo>
                <a:lnTo>
                  <a:pt x="224705" y="132140"/>
                </a:lnTo>
                <a:lnTo>
                  <a:pt x="262373" y="119538"/>
                </a:lnTo>
                <a:lnTo>
                  <a:pt x="313185" y="110557"/>
                </a:lnTo>
                <a:lnTo>
                  <a:pt x="365153" y="106769"/>
                </a:lnTo>
                <a:lnTo>
                  <a:pt x="382135" y="108058"/>
                </a:lnTo>
                <a:lnTo>
                  <a:pt x="422861" y="135755"/>
                </a:lnTo>
                <a:lnTo>
                  <a:pt x="426892" y="151963"/>
                </a:lnTo>
                <a:lnTo>
                  <a:pt x="424715" y="155625"/>
                </a:lnTo>
                <a:lnTo>
                  <a:pt x="386130" y="169982"/>
                </a:lnTo>
                <a:lnTo>
                  <a:pt x="295440" y="184811"/>
                </a:lnTo>
                <a:lnTo>
                  <a:pt x="268909" y="189409"/>
                </a:lnTo>
                <a:lnTo>
                  <a:pt x="211114" y="219271"/>
                </a:lnTo>
                <a:lnTo>
                  <a:pt x="175892" y="273124"/>
                </a:lnTo>
                <a:lnTo>
                  <a:pt x="158234" y="323417"/>
                </a:lnTo>
                <a:lnTo>
                  <a:pt x="143205" y="374696"/>
                </a:lnTo>
                <a:lnTo>
                  <a:pt x="139886" y="386704"/>
                </a:lnTo>
                <a:lnTo>
                  <a:pt x="135474" y="397519"/>
                </a:lnTo>
                <a:lnTo>
                  <a:pt x="127840" y="405241"/>
                </a:lnTo>
                <a:lnTo>
                  <a:pt x="114855" y="4079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6957475" y="7806131"/>
            <a:ext cx="370840" cy="409575"/>
          </a:xfrm>
          <a:custGeom>
            <a:avLst/>
            <a:gdLst/>
            <a:ahLst/>
            <a:cxnLst/>
            <a:rect l="l" t="t" r="r" b="b"/>
            <a:pathLst>
              <a:path w="370840" h="409575">
                <a:moveTo>
                  <a:pt x="329505" y="135437"/>
                </a:moveTo>
                <a:lnTo>
                  <a:pt x="366136" y="175451"/>
                </a:lnTo>
                <a:lnTo>
                  <a:pt x="370504" y="218252"/>
                </a:lnTo>
                <a:lnTo>
                  <a:pt x="369374" y="239428"/>
                </a:lnTo>
                <a:lnTo>
                  <a:pt x="360633" y="290578"/>
                </a:lnTo>
                <a:lnTo>
                  <a:pt x="335574" y="336181"/>
                </a:lnTo>
                <a:lnTo>
                  <a:pt x="299502" y="369627"/>
                </a:lnTo>
                <a:lnTo>
                  <a:pt x="261600" y="400818"/>
                </a:lnTo>
                <a:lnTo>
                  <a:pt x="248061" y="407921"/>
                </a:lnTo>
                <a:lnTo>
                  <a:pt x="233518" y="409570"/>
                </a:lnTo>
                <a:lnTo>
                  <a:pt x="217932" y="406909"/>
                </a:lnTo>
                <a:lnTo>
                  <a:pt x="201267" y="401087"/>
                </a:lnTo>
                <a:lnTo>
                  <a:pt x="208235" y="392062"/>
                </a:lnTo>
                <a:lnTo>
                  <a:pt x="214770" y="383442"/>
                </a:lnTo>
                <a:lnTo>
                  <a:pt x="248234" y="349378"/>
                </a:lnTo>
                <a:lnTo>
                  <a:pt x="269352" y="332253"/>
                </a:lnTo>
                <a:lnTo>
                  <a:pt x="295377" y="306435"/>
                </a:lnTo>
                <a:lnTo>
                  <a:pt x="311392" y="276809"/>
                </a:lnTo>
                <a:lnTo>
                  <a:pt x="318965" y="243852"/>
                </a:lnTo>
                <a:lnTo>
                  <a:pt x="319663" y="208040"/>
                </a:lnTo>
                <a:lnTo>
                  <a:pt x="319352" y="195662"/>
                </a:lnTo>
                <a:lnTo>
                  <a:pt x="319625" y="183265"/>
                </a:lnTo>
                <a:lnTo>
                  <a:pt x="320072" y="170873"/>
                </a:lnTo>
                <a:lnTo>
                  <a:pt x="320282" y="158514"/>
                </a:lnTo>
                <a:lnTo>
                  <a:pt x="321242" y="149153"/>
                </a:lnTo>
                <a:lnTo>
                  <a:pt x="324185" y="140998"/>
                </a:lnTo>
                <a:lnTo>
                  <a:pt x="329505" y="135437"/>
                </a:lnTo>
                <a:close/>
              </a:path>
              <a:path w="370840" h="409575">
                <a:moveTo>
                  <a:pt x="156708" y="3039"/>
                </a:moveTo>
                <a:lnTo>
                  <a:pt x="198290" y="21109"/>
                </a:lnTo>
                <a:lnTo>
                  <a:pt x="222923" y="70148"/>
                </a:lnTo>
                <a:lnTo>
                  <a:pt x="235071" y="108490"/>
                </a:lnTo>
                <a:lnTo>
                  <a:pt x="240317" y="148348"/>
                </a:lnTo>
                <a:lnTo>
                  <a:pt x="237049" y="190144"/>
                </a:lnTo>
                <a:lnTo>
                  <a:pt x="225865" y="228452"/>
                </a:lnTo>
                <a:lnTo>
                  <a:pt x="208205" y="262931"/>
                </a:lnTo>
                <a:lnTo>
                  <a:pt x="185174" y="294002"/>
                </a:lnTo>
                <a:lnTo>
                  <a:pt x="157880" y="322085"/>
                </a:lnTo>
                <a:lnTo>
                  <a:pt x="117437" y="352954"/>
                </a:lnTo>
                <a:lnTo>
                  <a:pt x="73634" y="379806"/>
                </a:lnTo>
                <a:lnTo>
                  <a:pt x="42255" y="388360"/>
                </a:lnTo>
                <a:lnTo>
                  <a:pt x="26111" y="386271"/>
                </a:lnTo>
                <a:lnTo>
                  <a:pt x="10897" y="380917"/>
                </a:lnTo>
                <a:lnTo>
                  <a:pt x="0" y="363065"/>
                </a:lnTo>
                <a:lnTo>
                  <a:pt x="3592" y="357233"/>
                </a:lnTo>
                <a:lnTo>
                  <a:pt x="35154" y="327177"/>
                </a:lnTo>
                <a:lnTo>
                  <a:pt x="99416" y="279983"/>
                </a:lnTo>
                <a:lnTo>
                  <a:pt x="120573" y="263945"/>
                </a:lnTo>
                <a:lnTo>
                  <a:pt x="143610" y="239604"/>
                </a:lnTo>
                <a:lnTo>
                  <a:pt x="157694" y="211653"/>
                </a:lnTo>
                <a:lnTo>
                  <a:pt x="164124" y="181013"/>
                </a:lnTo>
                <a:lnTo>
                  <a:pt x="164201" y="148606"/>
                </a:lnTo>
                <a:lnTo>
                  <a:pt x="161224" y="122553"/>
                </a:lnTo>
                <a:lnTo>
                  <a:pt x="156934" y="96627"/>
                </a:lnTo>
                <a:lnTo>
                  <a:pt x="151957" y="70783"/>
                </a:lnTo>
                <a:lnTo>
                  <a:pt x="146918" y="44977"/>
                </a:lnTo>
                <a:lnTo>
                  <a:pt x="144398" y="32974"/>
                </a:lnTo>
                <a:lnTo>
                  <a:pt x="143374" y="21518"/>
                </a:lnTo>
                <a:lnTo>
                  <a:pt x="146570" y="11307"/>
                </a:lnTo>
                <a:lnTo>
                  <a:pt x="156708" y="30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1306595" y="1138972"/>
            <a:ext cx="520065" cy="528320"/>
          </a:xfrm>
          <a:custGeom>
            <a:avLst/>
            <a:gdLst/>
            <a:ahLst/>
            <a:cxnLst/>
            <a:rect l="l" t="t" r="r" b="b"/>
            <a:pathLst>
              <a:path w="520064" h="528319">
                <a:moveTo>
                  <a:pt x="488852" y="234420"/>
                </a:moveTo>
                <a:lnTo>
                  <a:pt x="518530" y="261441"/>
                </a:lnTo>
                <a:lnTo>
                  <a:pt x="519895" y="271532"/>
                </a:lnTo>
                <a:lnTo>
                  <a:pt x="515775" y="298531"/>
                </a:lnTo>
                <a:lnTo>
                  <a:pt x="503207" y="352059"/>
                </a:lnTo>
                <a:lnTo>
                  <a:pt x="478392" y="406591"/>
                </a:lnTo>
                <a:lnTo>
                  <a:pt x="440277" y="460086"/>
                </a:lnTo>
                <a:lnTo>
                  <a:pt x="384556" y="492054"/>
                </a:lnTo>
                <a:lnTo>
                  <a:pt x="327204" y="515093"/>
                </a:lnTo>
                <a:lnTo>
                  <a:pt x="298057" y="525266"/>
                </a:lnTo>
                <a:lnTo>
                  <a:pt x="279023" y="527985"/>
                </a:lnTo>
                <a:lnTo>
                  <a:pt x="261058" y="523689"/>
                </a:lnTo>
                <a:lnTo>
                  <a:pt x="243643" y="513743"/>
                </a:lnTo>
                <a:lnTo>
                  <a:pt x="226257" y="499516"/>
                </a:lnTo>
                <a:lnTo>
                  <a:pt x="238281" y="491639"/>
                </a:lnTo>
                <a:lnTo>
                  <a:pt x="249622" y="484062"/>
                </a:lnTo>
                <a:lnTo>
                  <a:pt x="287698" y="463998"/>
                </a:lnTo>
                <a:lnTo>
                  <a:pt x="335717" y="445890"/>
                </a:lnTo>
                <a:lnTo>
                  <a:pt x="377352" y="425987"/>
                </a:lnTo>
                <a:lnTo>
                  <a:pt x="408674" y="397163"/>
                </a:lnTo>
                <a:lnTo>
                  <a:pt x="431346" y="360672"/>
                </a:lnTo>
                <a:lnTo>
                  <a:pt x="447033" y="317766"/>
                </a:lnTo>
                <a:lnTo>
                  <a:pt x="451800" y="302697"/>
                </a:lnTo>
                <a:lnTo>
                  <a:pt x="457268" y="287857"/>
                </a:lnTo>
                <a:lnTo>
                  <a:pt x="462940" y="273099"/>
                </a:lnTo>
                <a:lnTo>
                  <a:pt x="468319" y="258278"/>
                </a:lnTo>
                <a:lnTo>
                  <a:pt x="473342" y="247399"/>
                </a:lnTo>
                <a:lnTo>
                  <a:pt x="480223" y="238831"/>
                </a:lnTo>
                <a:lnTo>
                  <a:pt x="488852" y="234420"/>
                </a:lnTo>
                <a:close/>
              </a:path>
              <a:path w="520064" h="528319">
                <a:moveTo>
                  <a:pt x="338462" y="0"/>
                </a:moveTo>
                <a:lnTo>
                  <a:pt x="374528" y="24733"/>
                </a:lnTo>
                <a:lnTo>
                  <a:pt x="389297" y="109585"/>
                </a:lnTo>
                <a:lnTo>
                  <a:pt x="387823" y="161096"/>
                </a:lnTo>
                <a:lnTo>
                  <a:pt x="377520" y="211453"/>
                </a:lnTo>
                <a:lnTo>
                  <a:pt x="356294" y="260470"/>
                </a:lnTo>
                <a:lnTo>
                  <a:pt x="327112" y="301857"/>
                </a:lnTo>
                <a:lnTo>
                  <a:pt x="291821" y="335825"/>
                </a:lnTo>
                <a:lnTo>
                  <a:pt x="251564" y="363360"/>
                </a:lnTo>
                <a:lnTo>
                  <a:pt x="207481" y="385446"/>
                </a:lnTo>
                <a:lnTo>
                  <a:pt x="146618" y="405213"/>
                </a:lnTo>
                <a:lnTo>
                  <a:pt x="83429" y="418681"/>
                </a:lnTo>
                <a:lnTo>
                  <a:pt x="62341" y="419922"/>
                </a:lnTo>
                <a:lnTo>
                  <a:pt x="42595" y="415440"/>
                </a:lnTo>
                <a:lnTo>
                  <a:pt x="24278" y="405942"/>
                </a:lnTo>
                <a:lnTo>
                  <a:pt x="7477" y="392131"/>
                </a:lnTo>
                <a:lnTo>
                  <a:pt x="3081" y="386408"/>
                </a:lnTo>
                <a:lnTo>
                  <a:pt x="0" y="371816"/>
                </a:lnTo>
                <a:lnTo>
                  <a:pt x="1737" y="367596"/>
                </a:lnTo>
                <a:lnTo>
                  <a:pt x="46641" y="343162"/>
                </a:lnTo>
                <a:lnTo>
                  <a:pt x="91375" y="328525"/>
                </a:lnTo>
                <a:lnTo>
                  <a:pt x="155481" y="309383"/>
                </a:lnTo>
                <a:lnTo>
                  <a:pt x="187275" y="299175"/>
                </a:lnTo>
                <a:lnTo>
                  <a:pt x="224747" y="279763"/>
                </a:lnTo>
                <a:lnTo>
                  <a:pt x="253079" y="252126"/>
                </a:lnTo>
                <a:lnTo>
                  <a:pt x="273432" y="217938"/>
                </a:lnTo>
                <a:lnTo>
                  <a:pt x="286969" y="178869"/>
                </a:lnTo>
                <a:lnTo>
                  <a:pt x="299901" y="113014"/>
                </a:lnTo>
                <a:lnTo>
                  <a:pt x="309430" y="46368"/>
                </a:lnTo>
                <a:lnTo>
                  <a:pt x="311415" y="30797"/>
                </a:lnTo>
                <a:lnTo>
                  <a:pt x="314951" y="16532"/>
                </a:lnTo>
                <a:lnTo>
                  <a:pt x="322985" y="5594"/>
                </a:lnTo>
                <a:lnTo>
                  <a:pt x="33846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105833" y="7142433"/>
            <a:ext cx="1898650" cy="1879600"/>
          </a:xfrm>
          <a:custGeom>
            <a:avLst/>
            <a:gdLst/>
            <a:ahLst/>
            <a:cxnLst/>
            <a:rect l="l" t="t" r="r" b="b"/>
            <a:pathLst>
              <a:path w="1898650" h="1879600">
                <a:moveTo>
                  <a:pt x="1589417" y="30592"/>
                </a:moveTo>
                <a:lnTo>
                  <a:pt x="1543593" y="9854"/>
                </a:lnTo>
                <a:lnTo>
                  <a:pt x="1555846" y="1459"/>
                </a:lnTo>
                <a:lnTo>
                  <a:pt x="1563193" y="4784"/>
                </a:lnTo>
                <a:lnTo>
                  <a:pt x="1583423" y="0"/>
                </a:lnTo>
                <a:lnTo>
                  <a:pt x="1589059" y="2550"/>
                </a:lnTo>
                <a:lnTo>
                  <a:pt x="1589930" y="16884"/>
                </a:lnTo>
                <a:lnTo>
                  <a:pt x="1589417" y="30592"/>
                </a:lnTo>
                <a:close/>
              </a:path>
              <a:path w="1898650" h="1879600">
                <a:moveTo>
                  <a:pt x="1700109" y="1070429"/>
                </a:moveTo>
                <a:lnTo>
                  <a:pt x="1585718" y="1018660"/>
                </a:lnTo>
                <a:lnTo>
                  <a:pt x="1623824" y="1021965"/>
                </a:lnTo>
                <a:lnTo>
                  <a:pt x="1658057" y="1023518"/>
                </a:lnTo>
                <a:lnTo>
                  <a:pt x="1729598" y="986194"/>
                </a:lnTo>
                <a:lnTo>
                  <a:pt x="1761163" y="958659"/>
                </a:lnTo>
                <a:lnTo>
                  <a:pt x="1787839" y="928912"/>
                </a:lnTo>
                <a:lnTo>
                  <a:pt x="1814610" y="885267"/>
                </a:lnTo>
                <a:lnTo>
                  <a:pt x="1830965" y="836909"/>
                </a:lnTo>
                <a:lnTo>
                  <a:pt x="1841677" y="785996"/>
                </a:lnTo>
                <a:lnTo>
                  <a:pt x="1841207" y="743964"/>
                </a:lnTo>
                <a:lnTo>
                  <a:pt x="1834489" y="699103"/>
                </a:lnTo>
                <a:lnTo>
                  <a:pt x="1815985" y="662849"/>
                </a:lnTo>
                <a:lnTo>
                  <a:pt x="1790629" y="623494"/>
                </a:lnTo>
                <a:lnTo>
                  <a:pt x="1758118" y="580901"/>
                </a:lnTo>
                <a:lnTo>
                  <a:pt x="1682181" y="518654"/>
                </a:lnTo>
                <a:lnTo>
                  <a:pt x="1331534" y="359964"/>
                </a:lnTo>
                <a:lnTo>
                  <a:pt x="1345787" y="352475"/>
                </a:lnTo>
                <a:lnTo>
                  <a:pt x="1355385" y="342879"/>
                </a:lnTo>
                <a:lnTo>
                  <a:pt x="1361208" y="331574"/>
                </a:lnTo>
                <a:lnTo>
                  <a:pt x="1380825" y="284692"/>
                </a:lnTo>
                <a:lnTo>
                  <a:pt x="1402636" y="238802"/>
                </a:lnTo>
                <a:lnTo>
                  <a:pt x="1426372" y="193785"/>
                </a:lnTo>
                <a:lnTo>
                  <a:pt x="1451764" y="149516"/>
                </a:lnTo>
                <a:lnTo>
                  <a:pt x="1478540" y="105874"/>
                </a:lnTo>
                <a:lnTo>
                  <a:pt x="1506432" y="62736"/>
                </a:lnTo>
                <a:lnTo>
                  <a:pt x="1536008" y="20361"/>
                </a:lnTo>
                <a:lnTo>
                  <a:pt x="1540741" y="8563"/>
                </a:lnTo>
                <a:lnTo>
                  <a:pt x="1590901" y="31264"/>
                </a:lnTo>
                <a:lnTo>
                  <a:pt x="1565484" y="75521"/>
                </a:lnTo>
                <a:lnTo>
                  <a:pt x="1539029" y="119309"/>
                </a:lnTo>
                <a:lnTo>
                  <a:pt x="1518062" y="151640"/>
                </a:lnTo>
                <a:lnTo>
                  <a:pt x="1493400" y="196239"/>
                </a:lnTo>
                <a:lnTo>
                  <a:pt x="1470838" y="241788"/>
                </a:lnTo>
                <a:lnTo>
                  <a:pt x="1455006" y="276443"/>
                </a:lnTo>
                <a:lnTo>
                  <a:pt x="1434598" y="322967"/>
                </a:lnTo>
                <a:lnTo>
                  <a:pt x="1414017" y="369413"/>
                </a:lnTo>
                <a:lnTo>
                  <a:pt x="1797349" y="542895"/>
                </a:lnTo>
                <a:lnTo>
                  <a:pt x="1829713" y="585422"/>
                </a:lnTo>
                <a:lnTo>
                  <a:pt x="1861542" y="613766"/>
                </a:lnTo>
                <a:lnTo>
                  <a:pt x="1877351" y="662741"/>
                </a:lnTo>
                <a:lnTo>
                  <a:pt x="1893077" y="697738"/>
                </a:lnTo>
                <a:lnTo>
                  <a:pt x="1898472" y="742000"/>
                </a:lnTo>
                <a:lnTo>
                  <a:pt x="1893762" y="795628"/>
                </a:lnTo>
                <a:lnTo>
                  <a:pt x="1884409" y="847156"/>
                </a:lnTo>
                <a:lnTo>
                  <a:pt x="1869350" y="896101"/>
                </a:lnTo>
                <a:lnTo>
                  <a:pt x="1846811" y="941660"/>
                </a:lnTo>
                <a:lnTo>
                  <a:pt x="1822438" y="972450"/>
                </a:lnTo>
                <a:lnTo>
                  <a:pt x="1786169" y="1011796"/>
                </a:lnTo>
                <a:lnTo>
                  <a:pt x="1743651" y="1048314"/>
                </a:lnTo>
                <a:lnTo>
                  <a:pt x="1700109" y="1070429"/>
                </a:lnTo>
                <a:close/>
              </a:path>
              <a:path w="1898650" h="1879600">
                <a:moveTo>
                  <a:pt x="1797349" y="542895"/>
                </a:moveTo>
                <a:lnTo>
                  <a:pt x="1414017" y="369413"/>
                </a:lnTo>
                <a:lnTo>
                  <a:pt x="1451634" y="372497"/>
                </a:lnTo>
                <a:lnTo>
                  <a:pt x="1516143" y="401692"/>
                </a:lnTo>
                <a:lnTo>
                  <a:pt x="1553665" y="404733"/>
                </a:lnTo>
                <a:lnTo>
                  <a:pt x="1723736" y="481701"/>
                </a:lnTo>
                <a:lnTo>
                  <a:pt x="1797349" y="542895"/>
                </a:lnTo>
                <a:close/>
              </a:path>
              <a:path w="1898650" h="1879600">
                <a:moveTo>
                  <a:pt x="809984" y="723352"/>
                </a:moveTo>
                <a:lnTo>
                  <a:pt x="750596" y="696475"/>
                </a:lnTo>
                <a:lnTo>
                  <a:pt x="763398" y="688329"/>
                </a:lnTo>
                <a:lnTo>
                  <a:pt x="777881" y="667003"/>
                </a:lnTo>
                <a:lnTo>
                  <a:pt x="806259" y="624086"/>
                </a:lnTo>
                <a:lnTo>
                  <a:pt x="832510" y="594146"/>
                </a:lnTo>
                <a:lnTo>
                  <a:pt x="866830" y="553918"/>
                </a:lnTo>
                <a:lnTo>
                  <a:pt x="898472" y="526418"/>
                </a:lnTo>
                <a:lnTo>
                  <a:pt x="937634" y="488381"/>
                </a:lnTo>
                <a:lnTo>
                  <a:pt x="973568" y="462823"/>
                </a:lnTo>
                <a:lnTo>
                  <a:pt x="1019760" y="427968"/>
                </a:lnTo>
                <a:lnTo>
                  <a:pt x="1063803" y="406080"/>
                </a:lnTo>
                <a:lnTo>
                  <a:pt x="1111001" y="385620"/>
                </a:lnTo>
                <a:lnTo>
                  <a:pt x="1161421" y="366618"/>
                </a:lnTo>
                <a:lnTo>
                  <a:pt x="1209895" y="360675"/>
                </a:lnTo>
                <a:lnTo>
                  <a:pt x="1261725" y="356252"/>
                </a:lnTo>
                <a:lnTo>
                  <a:pt x="1316980" y="353378"/>
                </a:lnTo>
                <a:lnTo>
                  <a:pt x="1552650" y="460034"/>
                </a:lnTo>
                <a:lnTo>
                  <a:pt x="1455857" y="444108"/>
                </a:lnTo>
                <a:lnTo>
                  <a:pt x="1412700" y="424577"/>
                </a:lnTo>
                <a:lnTo>
                  <a:pt x="1397353" y="431572"/>
                </a:lnTo>
                <a:lnTo>
                  <a:pt x="1392009" y="429153"/>
                </a:lnTo>
                <a:lnTo>
                  <a:pt x="1385171" y="439999"/>
                </a:lnTo>
                <a:lnTo>
                  <a:pt x="1328413" y="414312"/>
                </a:lnTo>
                <a:lnTo>
                  <a:pt x="1289313" y="410557"/>
                </a:lnTo>
                <a:lnTo>
                  <a:pt x="1200736" y="426230"/>
                </a:lnTo>
                <a:lnTo>
                  <a:pt x="1157445" y="434519"/>
                </a:lnTo>
                <a:lnTo>
                  <a:pt x="1110217" y="454965"/>
                </a:lnTo>
                <a:lnTo>
                  <a:pt x="1064763" y="476215"/>
                </a:lnTo>
                <a:lnTo>
                  <a:pt x="1021558" y="498482"/>
                </a:lnTo>
                <a:lnTo>
                  <a:pt x="975841" y="533552"/>
                </a:lnTo>
                <a:lnTo>
                  <a:pt x="938560" y="558500"/>
                </a:lnTo>
                <a:lnTo>
                  <a:pt x="899716" y="596681"/>
                </a:lnTo>
                <a:lnTo>
                  <a:pt x="865022" y="636740"/>
                </a:lnTo>
                <a:lnTo>
                  <a:pt x="834953" y="678892"/>
                </a:lnTo>
                <a:lnTo>
                  <a:pt x="809984" y="723352"/>
                </a:lnTo>
                <a:close/>
              </a:path>
              <a:path w="1898650" h="1879600">
                <a:moveTo>
                  <a:pt x="1554455" y="1074211"/>
                </a:moveTo>
                <a:lnTo>
                  <a:pt x="1507703" y="1053053"/>
                </a:lnTo>
                <a:lnTo>
                  <a:pt x="1465255" y="1019903"/>
                </a:lnTo>
                <a:lnTo>
                  <a:pt x="1427416" y="988838"/>
                </a:lnTo>
                <a:lnTo>
                  <a:pt x="1397906" y="947603"/>
                </a:lnTo>
                <a:lnTo>
                  <a:pt x="1366196" y="919312"/>
                </a:lnTo>
                <a:lnTo>
                  <a:pt x="1347937" y="869229"/>
                </a:lnTo>
                <a:lnTo>
                  <a:pt x="1327363" y="832038"/>
                </a:lnTo>
                <a:lnTo>
                  <a:pt x="1314888" y="784572"/>
                </a:lnTo>
                <a:lnTo>
                  <a:pt x="1299984" y="749947"/>
                </a:lnTo>
                <a:lnTo>
                  <a:pt x="1298301" y="693425"/>
                </a:lnTo>
                <a:lnTo>
                  <a:pt x="1294073" y="649692"/>
                </a:lnTo>
                <a:lnTo>
                  <a:pt x="1297716" y="595580"/>
                </a:lnTo>
                <a:lnTo>
                  <a:pt x="1302332" y="555849"/>
                </a:lnTo>
                <a:lnTo>
                  <a:pt x="1309086" y="517086"/>
                </a:lnTo>
                <a:lnTo>
                  <a:pt x="1316722" y="478721"/>
                </a:lnTo>
                <a:lnTo>
                  <a:pt x="1323980" y="440186"/>
                </a:lnTo>
                <a:lnTo>
                  <a:pt x="1322134" y="439351"/>
                </a:lnTo>
                <a:lnTo>
                  <a:pt x="1325190" y="426794"/>
                </a:lnTo>
                <a:lnTo>
                  <a:pt x="1328413" y="414312"/>
                </a:lnTo>
                <a:lnTo>
                  <a:pt x="1385171" y="439999"/>
                </a:lnTo>
                <a:lnTo>
                  <a:pt x="1381054" y="452076"/>
                </a:lnTo>
                <a:lnTo>
                  <a:pt x="1375357" y="477378"/>
                </a:lnTo>
                <a:lnTo>
                  <a:pt x="1369755" y="502722"/>
                </a:lnTo>
                <a:lnTo>
                  <a:pt x="1364404" y="528181"/>
                </a:lnTo>
                <a:lnTo>
                  <a:pt x="1364699" y="542254"/>
                </a:lnTo>
                <a:lnTo>
                  <a:pt x="1357116" y="594582"/>
                </a:lnTo>
                <a:lnTo>
                  <a:pt x="1352722" y="648354"/>
                </a:lnTo>
                <a:lnTo>
                  <a:pt x="1356850" y="692042"/>
                </a:lnTo>
                <a:lnTo>
                  <a:pt x="1364358" y="737260"/>
                </a:lnTo>
                <a:lnTo>
                  <a:pt x="1375341" y="784051"/>
                </a:lnTo>
                <a:lnTo>
                  <a:pt x="1389894" y="832457"/>
                </a:lnTo>
                <a:lnTo>
                  <a:pt x="1413350" y="870952"/>
                </a:lnTo>
                <a:lnTo>
                  <a:pt x="1440567" y="911150"/>
                </a:lnTo>
                <a:lnTo>
                  <a:pt x="1471640" y="953092"/>
                </a:lnTo>
                <a:lnTo>
                  <a:pt x="1509372" y="984108"/>
                </a:lnTo>
                <a:lnTo>
                  <a:pt x="1700109" y="1070429"/>
                </a:lnTo>
                <a:lnTo>
                  <a:pt x="1654796" y="1077802"/>
                </a:lnTo>
                <a:lnTo>
                  <a:pt x="1603992" y="1082690"/>
                </a:lnTo>
                <a:lnTo>
                  <a:pt x="1554455" y="1074211"/>
                </a:lnTo>
                <a:close/>
              </a:path>
              <a:path w="1898650" h="1879600">
                <a:moveTo>
                  <a:pt x="839704" y="750742"/>
                </a:moveTo>
                <a:lnTo>
                  <a:pt x="693001" y="684350"/>
                </a:lnTo>
                <a:lnTo>
                  <a:pt x="721406" y="683265"/>
                </a:lnTo>
                <a:lnTo>
                  <a:pt x="827423" y="731244"/>
                </a:lnTo>
                <a:lnTo>
                  <a:pt x="839704" y="750742"/>
                </a:lnTo>
                <a:close/>
              </a:path>
              <a:path w="1898650" h="1879600">
                <a:moveTo>
                  <a:pt x="0" y="998024"/>
                </a:moveTo>
                <a:lnTo>
                  <a:pt x="3565" y="902058"/>
                </a:lnTo>
                <a:lnTo>
                  <a:pt x="10487" y="891250"/>
                </a:lnTo>
                <a:lnTo>
                  <a:pt x="42267" y="849873"/>
                </a:lnTo>
                <a:lnTo>
                  <a:pt x="72688" y="821820"/>
                </a:lnTo>
                <a:lnTo>
                  <a:pt x="112144" y="783916"/>
                </a:lnTo>
                <a:lnTo>
                  <a:pt x="154796" y="747459"/>
                </a:lnTo>
                <a:lnTo>
                  <a:pt x="194792" y="723739"/>
                </a:lnTo>
                <a:lnTo>
                  <a:pt x="242575" y="689604"/>
                </a:lnTo>
                <a:lnTo>
                  <a:pt x="282404" y="679749"/>
                </a:lnTo>
                <a:lnTo>
                  <a:pt x="329958" y="659450"/>
                </a:lnTo>
                <a:lnTo>
                  <a:pt x="374732" y="651833"/>
                </a:lnTo>
                <a:lnTo>
                  <a:pt x="421933" y="645314"/>
                </a:lnTo>
                <a:lnTo>
                  <a:pt x="471528" y="639879"/>
                </a:lnTo>
                <a:lnTo>
                  <a:pt x="518251" y="647085"/>
                </a:lnTo>
                <a:lnTo>
                  <a:pt x="572544" y="643775"/>
                </a:lnTo>
                <a:lnTo>
                  <a:pt x="623902" y="653078"/>
                </a:lnTo>
                <a:lnTo>
                  <a:pt x="874536" y="766505"/>
                </a:lnTo>
                <a:lnTo>
                  <a:pt x="910517" y="810669"/>
                </a:lnTo>
                <a:lnTo>
                  <a:pt x="926700" y="831933"/>
                </a:lnTo>
                <a:lnTo>
                  <a:pt x="722773" y="739644"/>
                </a:lnTo>
                <a:lnTo>
                  <a:pt x="672368" y="730772"/>
                </a:lnTo>
                <a:lnTo>
                  <a:pt x="628294" y="710826"/>
                </a:lnTo>
                <a:lnTo>
                  <a:pt x="533599" y="695851"/>
                </a:lnTo>
                <a:lnTo>
                  <a:pt x="483303" y="700969"/>
                </a:lnTo>
                <a:lnTo>
                  <a:pt x="439985" y="695304"/>
                </a:lnTo>
                <a:lnTo>
                  <a:pt x="393332" y="702071"/>
                </a:lnTo>
                <a:lnTo>
                  <a:pt x="348745" y="709772"/>
                </a:lnTo>
                <a:lnTo>
                  <a:pt x="301147" y="730052"/>
                </a:lnTo>
                <a:lnTo>
                  <a:pt x="261174" y="739841"/>
                </a:lnTo>
                <a:lnTo>
                  <a:pt x="213278" y="773926"/>
                </a:lnTo>
                <a:lnTo>
                  <a:pt x="167470" y="808955"/>
                </a:lnTo>
                <a:lnTo>
                  <a:pt x="130165" y="833892"/>
                </a:lnTo>
                <a:lnTo>
                  <a:pt x="91218" y="872026"/>
                </a:lnTo>
                <a:lnTo>
                  <a:pt x="56195" y="911936"/>
                </a:lnTo>
                <a:lnTo>
                  <a:pt x="25424" y="953770"/>
                </a:lnTo>
                <a:lnTo>
                  <a:pt x="0" y="998024"/>
                </a:lnTo>
                <a:close/>
              </a:path>
              <a:path w="1898650" h="1879600">
                <a:moveTo>
                  <a:pt x="776882" y="778071"/>
                </a:moveTo>
                <a:lnTo>
                  <a:pt x="718208" y="751518"/>
                </a:lnTo>
                <a:lnTo>
                  <a:pt x="722773" y="739644"/>
                </a:lnTo>
                <a:lnTo>
                  <a:pt x="789856" y="770003"/>
                </a:lnTo>
                <a:lnTo>
                  <a:pt x="776882" y="778071"/>
                </a:lnTo>
                <a:close/>
              </a:path>
              <a:path w="1898650" h="1879600">
                <a:moveTo>
                  <a:pt x="617882" y="1863135"/>
                </a:moveTo>
                <a:lnTo>
                  <a:pt x="527442" y="1822206"/>
                </a:lnTo>
                <a:lnTo>
                  <a:pt x="571210" y="1814133"/>
                </a:lnTo>
                <a:lnTo>
                  <a:pt x="616081" y="1806560"/>
                </a:lnTo>
                <a:lnTo>
                  <a:pt x="662656" y="1785818"/>
                </a:lnTo>
                <a:lnTo>
                  <a:pt x="705158" y="1763233"/>
                </a:lnTo>
                <a:lnTo>
                  <a:pt x="743047" y="1738560"/>
                </a:lnTo>
                <a:lnTo>
                  <a:pt x="775782" y="1711555"/>
                </a:lnTo>
                <a:lnTo>
                  <a:pt x="808059" y="1670402"/>
                </a:lnTo>
                <a:lnTo>
                  <a:pt x="835148" y="1626901"/>
                </a:lnTo>
                <a:lnTo>
                  <a:pt x="854488" y="1593834"/>
                </a:lnTo>
                <a:lnTo>
                  <a:pt x="877301" y="1548398"/>
                </a:lnTo>
                <a:lnTo>
                  <a:pt x="899100" y="1502504"/>
                </a:lnTo>
                <a:lnTo>
                  <a:pt x="915397" y="1468059"/>
                </a:lnTo>
                <a:lnTo>
                  <a:pt x="935561" y="1421424"/>
                </a:lnTo>
                <a:lnTo>
                  <a:pt x="952739" y="1373438"/>
                </a:lnTo>
                <a:lnTo>
                  <a:pt x="961743" y="1335693"/>
                </a:lnTo>
                <a:lnTo>
                  <a:pt x="973093" y="1285069"/>
                </a:lnTo>
                <a:lnTo>
                  <a:pt x="981597" y="1233158"/>
                </a:lnTo>
                <a:lnTo>
                  <a:pt x="982069" y="1191551"/>
                </a:lnTo>
                <a:lnTo>
                  <a:pt x="979789" y="1148700"/>
                </a:lnTo>
                <a:lnTo>
                  <a:pt x="980043" y="1093055"/>
                </a:lnTo>
                <a:lnTo>
                  <a:pt x="972404" y="1047777"/>
                </a:lnTo>
                <a:lnTo>
                  <a:pt x="961242" y="1000906"/>
                </a:lnTo>
                <a:lnTo>
                  <a:pt x="947278" y="952766"/>
                </a:lnTo>
                <a:lnTo>
                  <a:pt x="925328" y="914952"/>
                </a:lnTo>
                <a:lnTo>
                  <a:pt x="900681" y="875918"/>
                </a:lnTo>
                <a:lnTo>
                  <a:pt x="868153" y="847257"/>
                </a:lnTo>
                <a:lnTo>
                  <a:pt x="838271" y="805853"/>
                </a:lnTo>
                <a:lnTo>
                  <a:pt x="795378" y="786442"/>
                </a:lnTo>
                <a:lnTo>
                  <a:pt x="789856" y="770003"/>
                </a:lnTo>
                <a:lnTo>
                  <a:pt x="926700" y="831933"/>
                </a:lnTo>
                <a:lnTo>
                  <a:pt x="971790" y="894159"/>
                </a:lnTo>
                <a:lnTo>
                  <a:pt x="997398" y="933629"/>
                </a:lnTo>
                <a:lnTo>
                  <a:pt x="1014629" y="983247"/>
                </a:lnTo>
                <a:lnTo>
                  <a:pt x="1023642" y="1043086"/>
                </a:lnTo>
                <a:lnTo>
                  <a:pt x="1034161" y="1089666"/>
                </a:lnTo>
                <a:lnTo>
                  <a:pt x="1035951" y="1146237"/>
                </a:lnTo>
                <a:lnTo>
                  <a:pt x="1034371" y="1201281"/>
                </a:lnTo>
                <a:lnTo>
                  <a:pt x="1029543" y="1254857"/>
                </a:lnTo>
                <a:lnTo>
                  <a:pt x="1021590" y="1307018"/>
                </a:lnTo>
                <a:lnTo>
                  <a:pt x="1010636" y="1357820"/>
                </a:lnTo>
                <a:lnTo>
                  <a:pt x="996803" y="1407320"/>
                </a:lnTo>
                <a:lnTo>
                  <a:pt x="980214" y="1455573"/>
                </a:lnTo>
                <a:lnTo>
                  <a:pt x="960992" y="1502633"/>
                </a:lnTo>
                <a:lnTo>
                  <a:pt x="940614" y="1549171"/>
                </a:lnTo>
                <a:lnTo>
                  <a:pt x="919617" y="1595429"/>
                </a:lnTo>
                <a:lnTo>
                  <a:pt x="896574" y="1640761"/>
                </a:lnTo>
                <a:lnTo>
                  <a:pt x="870061" y="1684522"/>
                </a:lnTo>
                <a:lnTo>
                  <a:pt x="843888" y="1714497"/>
                </a:lnTo>
                <a:lnTo>
                  <a:pt x="807112" y="1753614"/>
                </a:lnTo>
                <a:lnTo>
                  <a:pt x="766221" y="1790868"/>
                </a:lnTo>
                <a:lnTo>
                  <a:pt x="726503" y="1814713"/>
                </a:lnTo>
                <a:lnTo>
                  <a:pt x="682773" y="1836743"/>
                </a:lnTo>
                <a:lnTo>
                  <a:pt x="635082" y="1856980"/>
                </a:lnTo>
                <a:lnTo>
                  <a:pt x="617882" y="1863135"/>
                </a:lnTo>
                <a:close/>
              </a:path>
              <a:path w="1898650" h="1879600">
                <a:moveTo>
                  <a:pt x="484695" y="1872560"/>
                </a:moveTo>
                <a:lnTo>
                  <a:pt x="451714" y="1843694"/>
                </a:lnTo>
                <a:lnTo>
                  <a:pt x="426409" y="1804362"/>
                </a:lnTo>
                <a:lnTo>
                  <a:pt x="408950" y="1754641"/>
                </a:lnTo>
                <a:lnTo>
                  <a:pt x="401656" y="1709520"/>
                </a:lnTo>
                <a:lnTo>
                  <a:pt x="398664" y="1666345"/>
                </a:lnTo>
                <a:lnTo>
                  <a:pt x="404673" y="1613305"/>
                </a:lnTo>
                <a:lnTo>
                  <a:pt x="408675" y="1573296"/>
                </a:lnTo>
                <a:lnTo>
                  <a:pt x="420607" y="1522936"/>
                </a:lnTo>
                <a:lnTo>
                  <a:pt x="429460" y="1485122"/>
                </a:lnTo>
                <a:lnTo>
                  <a:pt x="448577" y="1424074"/>
                </a:lnTo>
                <a:lnTo>
                  <a:pt x="462099" y="1374434"/>
                </a:lnTo>
                <a:lnTo>
                  <a:pt x="475645" y="1324804"/>
                </a:lnTo>
                <a:lnTo>
                  <a:pt x="489596" y="1275357"/>
                </a:lnTo>
                <a:lnTo>
                  <a:pt x="504334" y="1226267"/>
                </a:lnTo>
                <a:lnTo>
                  <a:pt x="520239" y="1177705"/>
                </a:lnTo>
                <a:lnTo>
                  <a:pt x="537694" y="1129844"/>
                </a:lnTo>
                <a:lnTo>
                  <a:pt x="562124" y="1071201"/>
                </a:lnTo>
                <a:lnTo>
                  <a:pt x="582871" y="1024830"/>
                </a:lnTo>
                <a:lnTo>
                  <a:pt x="604771" y="978981"/>
                </a:lnTo>
                <a:lnTo>
                  <a:pt x="627425" y="933473"/>
                </a:lnTo>
                <a:lnTo>
                  <a:pt x="650434" y="888126"/>
                </a:lnTo>
                <a:lnTo>
                  <a:pt x="678635" y="831189"/>
                </a:lnTo>
                <a:lnTo>
                  <a:pt x="701157" y="785621"/>
                </a:lnTo>
                <a:lnTo>
                  <a:pt x="701495" y="785774"/>
                </a:lnTo>
                <a:lnTo>
                  <a:pt x="707337" y="774478"/>
                </a:lnTo>
                <a:lnTo>
                  <a:pt x="713210" y="763196"/>
                </a:lnTo>
                <a:lnTo>
                  <a:pt x="713643" y="763392"/>
                </a:lnTo>
                <a:lnTo>
                  <a:pt x="719047" y="751897"/>
                </a:lnTo>
                <a:lnTo>
                  <a:pt x="771975" y="775850"/>
                </a:lnTo>
                <a:lnTo>
                  <a:pt x="764474" y="786396"/>
                </a:lnTo>
                <a:lnTo>
                  <a:pt x="715327" y="875674"/>
                </a:lnTo>
                <a:lnTo>
                  <a:pt x="646795" y="997999"/>
                </a:lnTo>
                <a:lnTo>
                  <a:pt x="622231" y="1042642"/>
                </a:lnTo>
                <a:lnTo>
                  <a:pt x="633303" y="1047653"/>
                </a:lnTo>
                <a:lnTo>
                  <a:pt x="617086" y="1082134"/>
                </a:lnTo>
                <a:lnTo>
                  <a:pt x="595375" y="1128069"/>
                </a:lnTo>
                <a:lnTo>
                  <a:pt x="581611" y="1163660"/>
                </a:lnTo>
                <a:lnTo>
                  <a:pt x="566492" y="1212578"/>
                </a:lnTo>
                <a:lnTo>
                  <a:pt x="551635" y="1261614"/>
                </a:lnTo>
                <a:lnTo>
                  <a:pt x="536991" y="1310747"/>
                </a:lnTo>
                <a:lnTo>
                  <a:pt x="522515" y="1359955"/>
                </a:lnTo>
                <a:lnTo>
                  <a:pt x="513395" y="1397648"/>
                </a:lnTo>
                <a:lnTo>
                  <a:pt x="499112" y="1446944"/>
                </a:lnTo>
                <a:lnTo>
                  <a:pt x="484856" y="1496253"/>
                </a:lnTo>
                <a:lnTo>
                  <a:pt x="471620" y="1546023"/>
                </a:lnTo>
                <a:lnTo>
                  <a:pt x="461275" y="1597101"/>
                </a:lnTo>
                <a:lnTo>
                  <a:pt x="454658" y="1649866"/>
                </a:lnTo>
                <a:lnTo>
                  <a:pt x="457843" y="1693128"/>
                </a:lnTo>
                <a:lnTo>
                  <a:pt x="461195" y="1750405"/>
                </a:lnTo>
                <a:lnTo>
                  <a:pt x="476845" y="1785368"/>
                </a:lnTo>
                <a:lnTo>
                  <a:pt x="498330" y="1809031"/>
                </a:lnTo>
                <a:lnTo>
                  <a:pt x="617882" y="1863135"/>
                </a:lnTo>
                <a:lnTo>
                  <a:pt x="583481" y="1875447"/>
                </a:lnTo>
                <a:lnTo>
                  <a:pt x="530419" y="1879313"/>
                </a:lnTo>
                <a:lnTo>
                  <a:pt x="484695" y="18725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5712937" y="9025378"/>
            <a:ext cx="749935" cy="831215"/>
          </a:xfrm>
          <a:custGeom>
            <a:avLst/>
            <a:gdLst/>
            <a:ahLst/>
            <a:cxnLst/>
            <a:rect l="l" t="t" r="r" b="b"/>
            <a:pathLst>
              <a:path w="749935" h="831215">
                <a:moveTo>
                  <a:pt x="167959" y="830973"/>
                </a:moveTo>
                <a:lnTo>
                  <a:pt x="161077" y="829061"/>
                </a:lnTo>
                <a:lnTo>
                  <a:pt x="155286" y="824490"/>
                </a:lnTo>
                <a:lnTo>
                  <a:pt x="151721" y="818224"/>
                </a:lnTo>
                <a:lnTo>
                  <a:pt x="150998" y="811315"/>
                </a:lnTo>
                <a:lnTo>
                  <a:pt x="152917" y="804090"/>
                </a:lnTo>
                <a:lnTo>
                  <a:pt x="157277" y="796881"/>
                </a:lnTo>
                <a:lnTo>
                  <a:pt x="160493" y="792762"/>
                </a:lnTo>
                <a:lnTo>
                  <a:pt x="163709" y="787576"/>
                </a:lnTo>
                <a:lnTo>
                  <a:pt x="174863" y="726255"/>
                </a:lnTo>
                <a:lnTo>
                  <a:pt x="183598" y="677424"/>
                </a:lnTo>
                <a:lnTo>
                  <a:pt x="193178" y="622986"/>
                </a:lnTo>
                <a:lnTo>
                  <a:pt x="201994" y="572191"/>
                </a:lnTo>
                <a:lnTo>
                  <a:pt x="202607" y="568835"/>
                </a:lnTo>
                <a:lnTo>
                  <a:pt x="199851" y="562734"/>
                </a:lnTo>
                <a:lnTo>
                  <a:pt x="196788" y="561056"/>
                </a:lnTo>
                <a:lnTo>
                  <a:pt x="156467" y="536597"/>
                </a:lnTo>
                <a:lnTo>
                  <a:pt x="118491" y="509188"/>
                </a:lnTo>
                <a:lnTo>
                  <a:pt x="82192" y="479684"/>
                </a:lnTo>
                <a:lnTo>
                  <a:pt x="46899" y="448944"/>
                </a:lnTo>
                <a:lnTo>
                  <a:pt x="11945" y="417822"/>
                </a:lnTo>
                <a:lnTo>
                  <a:pt x="0" y="393263"/>
                </a:lnTo>
                <a:lnTo>
                  <a:pt x="5613" y="382128"/>
                </a:lnTo>
                <a:lnTo>
                  <a:pt x="49438" y="359979"/>
                </a:lnTo>
                <a:lnTo>
                  <a:pt x="113055" y="342299"/>
                </a:lnTo>
                <a:lnTo>
                  <a:pt x="204347" y="325822"/>
                </a:lnTo>
                <a:lnTo>
                  <a:pt x="271062" y="314706"/>
                </a:lnTo>
                <a:lnTo>
                  <a:pt x="275503" y="311655"/>
                </a:lnTo>
                <a:lnTo>
                  <a:pt x="293229" y="247722"/>
                </a:lnTo>
                <a:lnTo>
                  <a:pt x="309960" y="192065"/>
                </a:lnTo>
                <a:lnTo>
                  <a:pt x="333563" y="121668"/>
                </a:lnTo>
                <a:lnTo>
                  <a:pt x="358659" y="51729"/>
                </a:lnTo>
                <a:lnTo>
                  <a:pt x="380865" y="14357"/>
                </a:lnTo>
                <a:lnTo>
                  <a:pt x="400850" y="0"/>
                </a:lnTo>
                <a:lnTo>
                  <a:pt x="412178" y="1036"/>
                </a:lnTo>
                <a:lnTo>
                  <a:pt x="424511" y="7493"/>
                </a:lnTo>
                <a:lnTo>
                  <a:pt x="441474" y="20909"/>
                </a:lnTo>
                <a:lnTo>
                  <a:pt x="456843" y="35884"/>
                </a:lnTo>
                <a:lnTo>
                  <a:pt x="458381" y="37696"/>
                </a:lnTo>
                <a:lnTo>
                  <a:pt x="407665" y="37696"/>
                </a:lnTo>
                <a:lnTo>
                  <a:pt x="385422" y="80546"/>
                </a:lnTo>
                <a:lnTo>
                  <a:pt x="368012" y="124592"/>
                </a:lnTo>
                <a:lnTo>
                  <a:pt x="353835" y="169375"/>
                </a:lnTo>
                <a:lnTo>
                  <a:pt x="328782" y="259322"/>
                </a:lnTo>
                <a:lnTo>
                  <a:pt x="314707" y="303571"/>
                </a:lnTo>
                <a:lnTo>
                  <a:pt x="516755" y="303571"/>
                </a:lnTo>
                <a:lnTo>
                  <a:pt x="405562" y="325841"/>
                </a:lnTo>
                <a:lnTo>
                  <a:pt x="306131" y="345976"/>
                </a:lnTo>
                <a:lnTo>
                  <a:pt x="302150" y="346739"/>
                </a:lnTo>
                <a:lnTo>
                  <a:pt x="297249" y="351468"/>
                </a:lnTo>
                <a:lnTo>
                  <a:pt x="295777" y="355281"/>
                </a:lnTo>
                <a:lnTo>
                  <a:pt x="256666" y="355281"/>
                </a:lnTo>
                <a:lnTo>
                  <a:pt x="154157" y="373052"/>
                </a:lnTo>
                <a:lnTo>
                  <a:pt x="102492" y="384540"/>
                </a:lnTo>
                <a:lnTo>
                  <a:pt x="50843" y="400433"/>
                </a:lnTo>
                <a:lnTo>
                  <a:pt x="89743" y="433550"/>
                </a:lnTo>
                <a:lnTo>
                  <a:pt x="128314" y="465738"/>
                </a:lnTo>
                <a:lnTo>
                  <a:pt x="167889" y="495438"/>
                </a:lnTo>
                <a:lnTo>
                  <a:pt x="209805" y="521091"/>
                </a:lnTo>
                <a:lnTo>
                  <a:pt x="245646" y="521091"/>
                </a:lnTo>
                <a:lnTo>
                  <a:pt x="243955" y="528718"/>
                </a:lnTo>
                <a:lnTo>
                  <a:pt x="242277" y="537279"/>
                </a:lnTo>
                <a:lnTo>
                  <a:pt x="243649" y="541683"/>
                </a:lnTo>
                <a:lnTo>
                  <a:pt x="333296" y="582869"/>
                </a:lnTo>
                <a:lnTo>
                  <a:pt x="232776" y="582869"/>
                </a:lnTo>
                <a:lnTo>
                  <a:pt x="224212" y="627954"/>
                </a:lnTo>
                <a:lnTo>
                  <a:pt x="198778" y="762407"/>
                </a:lnTo>
                <a:lnTo>
                  <a:pt x="201229" y="763932"/>
                </a:lnTo>
                <a:lnTo>
                  <a:pt x="258986" y="763932"/>
                </a:lnTo>
                <a:lnTo>
                  <a:pt x="241771" y="778609"/>
                </a:lnTo>
                <a:lnTo>
                  <a:pt x="222228" y="794592"/>
                </a:lnTo>
                <a:lnTo>
                  <a:pt x="182699" y="826015"/>
                </a:lnTo>
                <a:lnTo>
                  <a:pt x="175357" y="830024"/>
                </a:lnTo>
                <a:lnTo>
                  <a:pt x="167959" y="830973"/>
                </a:lnTo>
                <a:close/>
              </a:path>
              <a:path w="749935" h="831215">
                <a:moveTo>
                  <a:pt x="516755" y="303571"/>
                </a:moveTo>
                <a:lnTo>
                  <a:pt x="314707" y="303571"/>
                </a:lnTo>
                <a:lnTo>
                  <a:pt x="528648" y="260860"/>
                </a:lnTo>
                <a:lnTo>
                  <a:pt x="512611" y="212765"/>
                </a:lnTo>
                <a:lnTo>
                  <a:pt x="493386" y="166114"/>
                </a:lnTo>
                <a:lnTo>
                  <a:pt x="470544" y="121151"/>
                </a:lnTo>
                <a:lnTo>
                  <a:pt x="443653" y="78118"/>
                </a:lnTo>
                <a:lnTo>
                  <a:pt x="417401" y="48130"/>
                </a:lnTo>
                <a:lnTo>
                  <a:pt x="407665" y="37696"/>
                </a:lnTo>
                <a:lnTo>
                  <a:pt x="458381" y="37696"/>
                </a:lnTo>
                <a:lnTo>
                  <a:pt x="470748" y="52261"/>
                </a:lnTo>
                <a:lnTo>
                  <a:pt x="508107" y="111303"/>
                </a:lnTo>
                <a:lnTo>
                  <a:pt x="529566" y="154254"/>
                </a:lnTo>
                <a:lnTo>
                  <a:pt x="547924" y="198607"/>
                </a:lnTo>
                <a:lnTo>
                  <a:pt x="563455" y="244376"/>
                </a:lnTo>
                <a:lnTo>
                  <a:pt x="566627" y="254606"/>
                </a:lnTo>
                <a:lnTo>
                  <a:pt x="570915" y="258114"/>
                </a:lnTo>
                <a:lnTo>
                  <a:pt x="748464" y="258114"/>
                </a:lnTo>
                <a:lnTo>
                  <a:pt x="749790" y="261251"/>
                </a:lnTo>
                <a:lnTo>
                  <a:pt x="748713" y="273978"/>
                </a:lnTo>
                <a:lnTo>
                  <a:pt x="746443" y="280859"/>
                </a:lnTo>
                <a:lnTo>
                  <a:pt x="745981" y="281910"/>
                </a:lnTo>
                <a:lnTo>
                  <a:pt x="698789" y="281910"/>
                </a:lnTo>
                <a:lnTo>
                  <a:pt x="581788" y="295944"/>
                </a:lnTo>
                <a:lnTo>
                  <a:pt x="583096" y="299757"/>
                </a:lnTo>
                <a:lnTo>
                  <a:pt x="538448" y="299757"/>
                </a:lnTo>
                <a:lnTo>
                  <a:pt x="534314" y="300367"/>
                </a:lnTo>
                <a:lnTo>
                  <a:pt x="532323" y="300520"/>
                </a:lnTo>
                <a:lnTo>
                  <a:pt x="530485" y="300825"/>
                </a:lnTo>
                <a:lnTo>
                  <a:pt x="516755" y="303571"/>
                </a:lnTo>
                <a:close/>
              </a:path>
              <a:path w="749935" h="831215">
                <a:moveTo>
                  <a:pt x="748464" y="258114"/>
                </a:moveTo>
                <a:lnTo>
                  <a:pt x="570915" y="258114"/>
                </a:lnTo>
                <a:lnTo>
                  <a:pt x="609088" y="253085"/>
                </a:lnTo>
                <a:lnTo>
                  <a:pt x="690213" y="243775"/>
                </a:lnTo>
                <a:lnTo>
                  <a:pt x="723904" y="241945"/>
                </a:lnTo>
                <a:lnTo>
                  <a:pt x="736610" y="244376"/>
                </a:lnTo>
                <a:lnTo>
                  <a:pt x="745497" y="251097"/>
                </a:lnTo>
                <a:lnTo>
                  <a:pt x="748464" y="258114"/>
                </a:lnTo>
                <a:close/>
              </a:path>
              <a:path w="749935" h="831215">
                <a:moveTo>
                  <a:pt x="666117" y="372823"/>
                </a:moveTo>
                <a:lnTo>
                  <a:pt x="608129" y="372823"/>
                </a:lnTo>
                <a:lnTo>
                  <a:pt x="700780" y="284656"/>
                </a:lnTo>
                <a:lnTo>
                  <a:pt x="698789" y="281910"/>
                </a:lnTo>
                <a:lnTo>
                  <a:pt x="745981" y="281910"/>
                </a:lnTo>
                <a:lnTo>
                  <a:pt x="743526" y="287497"/>
                </a:lnTo>
                <a:lnTo>
                  <a:pt x="712822" y="325841"/>
                </a:lnTo>
                <a:lnTo>
                  <a:pt x="673542" y="365799"/>
                </a:lnTo>
                <a:lnTo>
                  <a:pt x="666117" y="372823"/>
                </a:lnTo>
                <a:close/>
              </a:path>
              <a:path w="749935" h="831215">
                <a:moveTo>
                  <a:pt x="440805" y="602089"/>
                </a:moveTo>
                <a:lnTo>
                  <a:pt x="375658" y="602089"/>
                </a:lnTo>
                <a:lnTo>
                  <a:pt x="381631" y="600411"/>
                </a:lnTo>
                <a:lnTo>
                  <a:pt x="384234" y="597970"/>
                </a:lnTo>
                <a:lnTo>
                  <a:pt x="416700" y="568664"/>
                </a:lnTo>
                <a:lnTo>
                  <a:pt x="448248" y="538327"/>
                </a:lnTo>
                <a:lnTo>
                  <a:pt x="479218" y="505934"/>
                </a:lnTo>
                <a:lnTo>
                  <a:pt x="509945" y="473327"/>
                </a:lnTo>
                <a:lnTo>
                  <a:pt x="571068" y="407754"/>
                </a:lnTo>
                <a:lnTo>
                  <a:pt x="574590" y="400127"/>
                </a:lnTo>
                <a:lnTo>
                  <a:pt x="573671" y="396009"/>
                </a:lnTo>
                <a:lnTo>
                  <a:pt x="559104" y="350800"/>
                </a:lnTo>
                <a:lnTo>
                  <a:pt x="543962" y="305706"/>
                </a:lnTo>
                <a:lnTo>
                  <a:pt x="539674" y="301130"/>
                </a:lnTo>
                <a:lnTo>
                  <a:pt x="538449" y="299757"/>
                </a:lnTo>
                <a:lnTo>
                  <a:pt x="583096" y="299757"/>
                </a:lnTo>
                <a:lnTo>
                  <a:pt x="602142" y="355434"/>
                </a:lnTo>
                <a:lnTo>
                  <a:pt x="608129" y="372823"/>
                </a:lnTo>
                <a:lnTo>
                  <a:pt x="666117" y="372823"/>
                </a:lnTo>
                <a:lnTo>
                  <a:pt x="658034" y="380469"/>
                </a:lnTo>
                <a:lnTo>
                  <a:pt x="642382" y="394939"/>
                </a:lnTo>
                <a:lnTo>
                  <a:pt x="626659" y="409280"/>
                </a:lnTo>
                <a:lnTo>
                  <a:pt x="620686" y="414619"/>
                </a:lnTo>
                <a:lnTo>
                  <a:pt x="618389" y="419652"/>
                </a:lnTo>
                <a:lnTo>
                  <a:pt x="620992" y="427737"/>
                </a:lnTo>
                <a:lnTo>
                  <a:pt x="628424" y="450313"/>
                </a:lnTo>
                <a:lnTo>
                  <a:pt x="584851" y="450313"/>
                </a:lnTo>
                <a:lnTo>
                  <a:pt x="440805" y="602089"/>
                </a:lnTo>
                <a:close/>
              </a:path>
              <a:path w="749935" h="831215">
                <a:moveTo>
                  <a:pt x="245646" y="521091"/>
                </a:moveTo>
                <a:lnTo>
                  <a:pt x="209805" y="521091"/>
                </a:lnTo>
                <a:lnTo>
                  <a:pt x="244013" y="400127"/>
                </a:lnTo>
                <a:lnTo>
                  <a:pt x="256666" y="355281"/>
                </a:lnTo>
                <a:lnTo>
                  <a:pt x="295777" y="355281"/>
                </a:lnTo>
                <a:lnTo>
                  <a:pt x="279877" y="397889"/>
                </a:lnTo>
                <a:lnTo>
                  <a:pt x="265817" y="440874"/>
                </a:lnTo>
                <a:lnTo>
                  <a:pt x="253766" y="484460"/>
                </a:lnTo>
                <a:lnTo>
                  <a:pt x="245646" y="521091"/>
                </a:lnTo>
                <a:close/>
              </a:path>
              <a:path w="749935" h="831215">
                <a:moveTo>
                  <a:pt x="706342" y="727628"/>
                </a:moveTo>
                <a:lnTo>
                  <a:pt x="668620" y="727628"/>
                </a:lnTo>
                <a:lnTo>
                  <a:pt x="665265" y="700123"/>
                </a:lnTo>
                <a:lnTo>
                  <a:pt x="660044" y="673706"/>
                </a:lnTo>
                <a:lnTo>
                  <a:pt x="645495" y="622986"/>
                </a:lnTo>
                <a:lnTo>
                  <a:pt x="631148" y="580111"/>
                </a:lnTo>
                <a:lnTo>
                  <a:pt x="616621" y="537260"/>
                </a:lnTo>
                <a:lnTo>
                  <a:pt x="601993" y="494475"/>
                </a:lnTo>
                <a:lnTo>
                  <a:pt x="587148" y="451228"/>
                </a:lnTo>
                <a:lnTo>
                  <a:pt x="586076" y="451075"/>
                </a:lnTo>
                <a:lnTo>
                  <a:pt x="584851" y="450313"/>
                </a:lnTo>
                <a:lnTo>
                  <a:pt x="628424" y="450313"/>
                </a:lnTo>
                <a:lnTo>
                  <a:pt x="633210" y="464854"/>
                </a:lnTo>
                <a:lnTo>
                  <a:pt x="657474" y="539259"/>
                </a:lnTo>
                <a:lnTo>
                  <a:pt x="680955" y="610798"/>
                </a:lnTo>
                <a:lnTo>
                  <a:pt x="691227" y="645333"/>
                </a:lnTo>
                <a:lnTo>
                  <a:pt x="699691" y="680327"/>
                </a:lnTo>
                <a:lnTo>
                  <a:pt x="705801" y="717665"/>
                </a:lnTo>
                <a:lnTo>
                  <a:pt x="705987" y="719696"/>
                </a:lnTo>
                <a:lnTo>
                  <a:pt x="706293" y="721526"/>
                </a:lnTo>
                <a:lnTo>
                  <a:pt x="706342" y="727628"/>
                </a:lnTo>
                <a:close/>
              </a:path>
              <a:path w="749935" h="831215">
                <a:moveTo>
                  <a:pt x="258986" y="763932"/>
                </a:moveTo>
                <a:lnTo>
                  <a:pt x="201229" y="763932"/>
                </a:lnTo>
                <a:lnTo>
                  <a:pt x="342579" y="632749"/>
                </a:lnTo>
                <a:lnTo>
                  <a:pt x="232776" y="582869"/>
                </a:lnTo>
                <a:lnTo>
                  <a:pt x="333296" y="582869"/>
                </a:lnTo>
                <a:lnTo>
                  <a:pt x="372748" y="600868"/>
                </a:lnTo>
                <a:lnTo>
                  <a:pt x="375658" y="602089"/>
                </a:lnTo>
                <a:lnTo>
                  <a:pt x="440805" y="602089"/>
                </a:lnTo>
                <a:lnTo>
                  <a:pt x="420682" y="623292"/>
                </a:lnTo>
                <a:lnTo>
                  <a:pt x="422673" y="624207"/>
                </a:lnTo>
                <a:lnTo>
                  <a:pt x="426042" y="625580"/>
                </a:lnTo>
                <a:lnTo>
                  <a:pt x="429564" y="627105"/>
                </a:lnTo>
                <a:lnTo>
                  <a:pt x="486573" y="653037"/>
                </a:lnTo>
                <a:lnTo>
                  <a:pt x="385459" y="653037"/>
                </a:lnTo>
                <a:lnTo>
                  <a:pt x="379180" y="655020"/>
                </a:lnTo>
                <a:lnTo>
                  <a:pt x="376424" y="657613"/>
                </a:lnTo>
                <a:lnTo>
                  <a:pt x="289958" y="736316"/>
                </a:lnTo>
                <a:lnTo>
                  <a:pt x="260954" y="762254"/>
                </a:lnTo>
                <a:lnTo>
                  <a:pt x="258986" y="763932"/>
                </a:lnTo>
                <a:close/>
              </a:path>
              <a:path w="749935" h="831215">
                <a:moveTo>
                  <a:pt x="660350" y="766220"/>
                </a:moveTo>
                <a:lnTo>
                  <a:pt x="610923" y="750714"/>
                </a:lnTo>
                <a:lnTo>
                  <a:pt x="385459" y="653037"/>
                </a:lnTo>
                <a:lnTo>
                  <a:pt x="486573" y="653037"/>
                </a:lnTo>
                <a:lnTo>
                  <a:pt x="588832" y="699103"/>
                </a:lnTo>
                <a:lnTo>
                  <a:pt x="603958" y="705693"/>
                </a:lnTo>
                <a:lnTo>
                  <a:pt x="619212" y="712012"/>
                </a:lnTo>
                <a:lnTo>
                  <a:pt x="634553" y="718130"/>
                </a:lnTo>
                <a:lnTo>
                  <a:pt x="655449" y="726255"/>
                </a:lnTo>
                <a:lnTo>
                  <a:pt x="661728" y="726408"/>
                </a:lnTo>
                <a:lnTo>
                  <a:pt x="668620" y="727628"/>
                </a:lnTo>
                <a:lnTo>
                  <a:pt x="706342" y="727628"/>
                </a:lnTo>
                <a:lnTo>
                  <a:pt x="706458" y="742131"/>
                </a:lnTo>
                <a:lnTo>
                  <a:pt x="699689" y="755943"/>
                </a:lnTo>
                <a:lnTo>
                  <a:pt x="684736" y="763720"/>
                </a:lnTo>
                <a:lnTo>
                  <a:pt x="660350" y="7662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15704304" y="521840"/>
            <a:ext cx="2072639" cy="1477010"/>
          </a:xfrm>
          <a:custGeom>
            <a:avLst/>
            <a:gdLst/>
            <a:ahLst/>
            <a:cxnLst/>
            <a:rect l="l" t="t" r="r" b="b"/>
            <a:pathLst>
              <a:path w="2072640" h="1477010">
                <a:moveTo>
                  <a:pt x="2049284" y="785624"/>
                </a:moveTo>
                <a:lnTo>
                  <a:pt x="2041083" y="738289"/>
                </a:lnTo>
                <a:lnTo>
                  <a:pt x="2054852" y="743370"/>
                </a:lnTo>
                <a:lnTo>
                  <a:pt x="2056167" y="750959"/>
                </a:lnTo>
                <a:lnTo>
                  <a:pt x="2071364" y="764279"/>
                </a:lnTo>
                <a:lnTo>
                  <a:pt x="2072373" y="770100"/>
                </a:lnTo>
                <a:lnTo>
                  <a:pt x="2060952" y="778577"/>
                </a:lnTo>
                <a:lnTo>
                  <a:pt x="2049284" y="785624"/>
                </a:lnTo>
                <a:close/>
              </a:path>
              <a:path w="2072640" h="1477010">
                <a:moveTo>
                  <a:pt x="1079100" y="542260"/>
                </a:moveTo>
                <a:lnTo>
                  <a:pt x="1066331" y="468553"/>
                </a:lnTo>
                <a:lnTo>
                  <a:pt x="1080986" y="478748"/>
                </a:lnTo>
                <a:lnTo>
                  <a:pt x="1094854" y="484394"/>
                </a:lnTo>
                <a:lnTo>
                  <a:pt x="1108085" y="486369"/>
                </a:lnTo>
                <a:lnTo>
                  <a:pt x="1159804" y="487306"/>
                </a:lnTo>
                <a:lnTo>
                  <a:pt x="1224823" y="490616"/>
                </a:lnTo>
                <a:lnTo>
                  <a:pt x="1278031" y="500145"/>
                </a:lnTo>
                <a:lnTo>
                  <a:pt x="1331855" y="513234"/>
                </a:lnTo>
                <a:lnTo>
                  <a:pt x="1373698" y="531560"/>
                </a:lnTo>
                <a:lnTo>
                  <a:pt x="1428270" y="548968"/>
                </a:lnTo>
                <a:lnTo>
                  <a:pt x="1470882" y="571732"/>
                </a:lnTo>
                <a:lnTo>
                  <a:pt x="1514058" y="597754"/>
                </a:lnTo>
                <a:lnTo>
                  <a:pt x="1545297" y="629274"/>
                </a:lnTo>
                <a:lnTo>
                  <a:pt x="1589638" y="662023"/>
                </a:lnTo>
                <a:lnTo>
                  <a:pt x="1622066" y="700408"/>
                </a:lnTo>
                <a:lnTo>
                  <a:pt x="1642594" y="744498"/>
                </a:lnTo>
                <a:lnTo>
                  <a:pt x="1657712" y="757363"/>
                </a:lnTo>
                <a:lnTo>
                  <a:pt x="1659326" y="766677"/>
                </a:lnTo>
                <a:lnTo>
                  <a:pt x="1672620" y="769015"/>
                </a:lnTo>
                <a:lnTo>
                  <a:pt x="1697752" y="765285"/>
                </a:lnTo>
                <a:lnTo>
                  <a:pt x="1747569" y="755241"/>
                </a:lnTo>
                <a:lnTo>
                  <a:pt x="1785264" y="749632"/>
                </a:lnTo>
                <a:lnTo>
                  <a:pt x="1835818" y="743843"/>
                </a:lnTo>
                <a:lnTo>
                  <a:pt x="1886668" y="739764"/>
                </a:lnTo>
                <a:lnTo>
                  <a:pt x="1937766" y="737116"/>
                </a:lnTo>
                <a:lnTo>
                  <a:pt x="1976550" y="737788"/>
                </a:lnTo>
                <a:lnTo>
                  <a:pt x="2028149" y="738031"/>
                </a:lnTo>
                <a:lnTo>
                  <a:pt x="2040573" y="735343"/>
                </a:lnTo>
                <a:lnTo>
                  <a:pt x="2049549" y="787156"/>
                </a:lnTo>
                <a:lnTo>
                  <a:pt x="1998695" y="791209"/>
                </a:lnTo>
                <a:lnTo>
                  <a:pt x="1960168" y="792021"/>
                </a:lnTo>
                <a:lnTo>
                  <a:pt x="1909172" y="795262"/>
                </a:lnTo>
                <a:lnTo>
                  <a:pt x="1870966" y="797926"/>
                </a:lnTo>
                <a:lnTo>
                  <a:pt x="1820623" y="804927"/>
                </a:lnTo>
                <a:lnTo>
                  <a:pt x="1783060" y="811304"/>
                </a:lnTo>
                <a:lnTo>
                  <a:pt x="1733102" y="820531"/>
                </a:lnTo>
                <a:lnTo>
                  <a:pt x="1695626" y="827411"/>
                </a:lnTo>
                <a:lnTo>
                  <a:pt x="1755212" y="1171350"/>
                </a:lnTo>
                <a:lnTo>
                  <a:pt x="1748040" y="1278747"/>
                </a:lnTo>
                <a:lnTo>
                  <a:pt x="1738008" y="1295240"/>
                </a:lnTo>
                <a:lnTo>
                  <a:pt x="1679251" y="956087"/>
                </a:lnTo>
                <a:lnTo>
                  <a:pt x="1636571" y="858525"/>
                </a:lnTo>
                <a:lnTo>
                  <a:pt x="1633805" y="842561"/>
                </a:lnTo>
                <a:lnTo>
                  <a:pt x="1621005" y="843075"/>
                </a:lnTo>
                <a:lnTo>
                  <a:pt x="1608691" y="846399"/>
                </a:lnTo>
                <a:lnTo>
                  <a:pt x="1592274" y="751635"/>
                </a:lnTo>
                <a:lnTo>
                  <a:pt x="1530116" y="690446"/>
                </a:lnTo>
                <a:lnTo>
                  <a:pt x="1499216" y="660882"/>
                </a:lnTo>
                <a:lnTo>
                  <a:pt x="1456035" y="634828"/>
                </a:lnTo>
                <a:lnTo>
                  <a:pt x="1425685" y="608439"/>
                </a:lnTo>
                <a:lnTo>
                  <a:pt x="1370710" y="588709"/>
                </a:lnTo>
                <a:lnTo>
                  <a:pt x="1328736" y="569624"/>
                </a:lnTo>
                <a:lnTo>
                  <a:pt x="1274821" y="556012"/>
                </a:lnTo>
                <a:lnTo>
                  <a:pt x="1234077" y="544028"/>
                </a:lnTo>
                <a:lnTo>
                  <a:pt x="1181562" y="538498"/>
                </a:lnTo>
                <a:lnTo>
                  <a:pt x="1129875" y="537745"/>
                </a:lnTo>
                <a:lnTo>
                  <a:pt x="1079100" y="542260"/>
                </a:lnTo>
                <a:close/>
              </a:path>
              <a:path w="2072640" h="1477010">
                <a:moveTo>
                  <a:pt x="1755212" y="1171350"/>
                </a:moveTo>
                <a:lnTo>
                  <a:pt x="1707196" y="894192"/>
                </a:lnTo>
                <a:lnTo>
                  <a:pt x="1725479" y="925325"/>
                </a:lnTo>
                <a:lnTo>
                  <a:pt x="1758667" y="1116892"/>
                </a:lnTo>
                <a:lnTo>
                  <a:pt x="1755212" y="1171350"/>
                </a:lnTo>
                <a:close/>
              </a:path>
              <a:path w="2072640" h="1477010">
                <a:moveTo>
                  <a:pt x="1282621" y="1419413"/>
                </a:moveTo>
                <a:lnTo>
                  <a:pt x="1266264" y="1324994"/>
                </a:lnTo>
                <a:lnTo>
                  <a:pt x="1297533" y="1356687"/>
                </a:lnTo>
                <a:lnTo>
                  <a:pt x="1327921" y="1383297"/>
                </a:lnTo>
                <a:lnTo>
                  <a:pt x="1357367" y="1404465"/>
                </a:lnTo>
                <a:lnTo>
                  <a:pt x="1398321" y="1417662"/>
                </a:lnTo>
                <a:lnTo>
                  <a:pt x="1450721" y="1422531"/>
                </a:lnTo>
                <a:lnTo>
                  <a:pt x="1489478" y="1423046"/>
                </a:lnTo>
                <a:lnTo>
                  <a:pt x="1551224" y="1407465"/>
                </a:lnTo>
                <a:lnTo>
                  <a:pt x="1586934" y="1390390"/>
                </a:lnTo>
                <a:lnTo>
                  <a:pt x="1621579" y="1367175"/>
                </a:lnTo>
                <a:lnTo>
                  <a:pt x="1655106" y="1337505"/>
                </a:lnTo>
                <a:lnTo>
                  <a:pt x="1674948" y="1303238"/>
                </a:lnTo>
                <a:lnTo>
                  <a:pt x="1693564" y="1261893"/>
                </a:lnTo>
                <a:lnTo>
                  <a:pt x="1710899" y="1213157"/>
                </a:lnTo>
                <a:lnTo>
                  <a:pt x="1714575" y="1159979"/>
                </a:lnTo>
                <a:lnTo>
                  <a:pt x="1738008" y="1295240"/>
                </a:lnTo>
                <a:lnTo>
                  <a:pt x="1717945" y="1328226"/>
                </a:lnTo>
                <a:lnTo>
                  <a:pt x="1699030" y="1367844"/>
                </a:lnTo>
                <a:lnTo>
                  <a:pt x="1666334" y="1402309"/>
                </a:lnTo>
                <a:lnTo>
                  <a:pt x="1619919" y="1431991"/>
                </a:lnTo>
                <a:lnTo>
                  <a:pt x="1572365" y="1455093"/>
                </a:lnTo>
                <a:lnTo>
                  <a:pt x="1523364" y="1469845"/>
                </a:lnTo>
                <a:lnTo>
                  <a:pt x="1473024" y="1476870"/>
                </a:lnTo>
                <a:lnTo>
                  <a:pt x="1421419" y="1476592"/>
                </a:lnTo>
                <a:lnTo>
                  <a:pt x="1381136" y="1467267"/>
                </a:lnTo>
                <a:lnTo>
                  <a:pt x="1339735" y="1451487"/>
                </a:lnTo>
                <a:lnTo>
                  <a:pt x="1297213" y="1429241"/>
                </a:lnTo>
                <a:lnTo>
                  <a:pt x="1282621" y="1419413"/>
                </a:lnTo>
                <a:close/>
              </a:path>
              <a:path w="2072640" h="1477010">
                <a:moveTo>
                  <a:pt x="1192385" y="1270546"/>
                </a:moveTo>
                <a:lnTo>
                  <a:pt x="1196365" y="1219123"/>
                </a:lnTo>
                <a:lnTo>
                  <a:pt x="1212861" y="1165547"/>
                </a:lnTo>
                <a:lnTo>
                  <a:pt x="1217526" y="1118075"/>
                </a:lnTo>
                <a:lnTo>
                  <a:pt x="1235373" y="1072291"/>
                </a:lnTo>
                <a:lnTo>
                  <a:pt x="1266386" y="1028112"/>
                </a:lnTo>
                <a:lnTo>
                  <a:pt x="1285526" y="989794"/>
                </a:lnTo>
                <a:lnTo>
                  <a:pt x="1317805" y="952919"/>
                </a:lnTo>
                <a:lnTo>
                  <a:pt x="1363209" y="917406"/>
                </a:lnTo>
                <a:lnTo>
                  <a:pt x="1396698" y="887510"/>
                </a:lnTo>
                <a:lnTo>
                  <a:pt x="1443283" y="858813"/>
                </a:lnTo>
                <a:lnTo>
                  <a:pt x="1478838" y="840850"/>
                </a:lnTo>
                <a:lnTo>
                  <a:pt x="1514777" y="825097"/>
                </a:lnTo>
                <a:lnTo>
                  <a:pt x="1550873" y="810254"/>
                </a:lnTo>
                <a:lnTo>
                  <a:pt x="1586901" y="795021"/>
                </a:lnTo>
                <a:lnTo>
                  <a:pt x="1586571" y="793115"/>
                </a:lnTo>
                <a:lnTo>
                  <a:pt x="1598694" y="788694"/>
                </a:lnTo>
                <a:lnTo>
                  <a:pt x="1608691" y="846399"/>
                </a:lnTo>
                <a:lnTo>
                  <a:pt x="1584519" y="855668"/>
                </a:lnTo>
                <a:lnTo>
                  <a:pt x="1560363" y="865035"/>
                </a:lnTo>
                <a:lnTo>
                  <a:pt x="1536253" y="874661"/>
                </a:lnTo>
                <a:lnTo>
                  <a:pt x="1524729" y="882542"/>
                </a:lnTo>
                <a:lnTo>
                  <a:pt x="1477404" y="906971"/>
                </a:lnTo>
                <a:lnTo>
                  <a:pt x="1430805" y="935586"/>
                </a:lnTo>
                <a:lnTo>
                  <a:pt x="1384955" y="968526"/>
                </a:lnTo>
                <a:lnTo>
                  <a:pt x="1352392" y="1003763"/>
                </a:lnTo>
                <a:lnTo>
                  <a:pt x="1320627" y="1043606"/>
                </a:lnTo>
                <a:lnTo>
                  <a:pt x="1302198" y="1086027"/>
                </a:lnTo>
                <a:lnTo>
                  <a:pt x="1272102" y="1135502"/>
                </a:lnTo>
                <a:lnTo>
                  <a:pt x="1255390" y="1187835"/>
                </a:lnTo>
                <a:lnTo>
                  <a:pt x="1251387" y="1239125"/>
                </a:lnTo>
                <a:lnTo>
                  <a:pt x="1282621" y="1419413"/>
                </a:lnTo>
                <a:lnTo>
                  <a:pt x="1253437" y="1399756"/>
                </a:lnTo>
                <a:lnTo>
                  <a:pt x="1221193" y="1362432"/>
                </a:lnTo>
                <a:lnTo>
                  <a:pt x="1213265" y="1316671"/>
                </a:lnTo>
                <a:lnTo>
                  <a:pt x="1192385" y="1270546"/>
                </a:lnTo>
                <a:close/>
              </a:path>
              <a:path w="2072640" h="1477010">
                <a:moveTo>
                  <a:pt x="1075972" y="598599"/>
                </a:moveTo>
                <a:lnTo>
                  <a:pt x="1038319" y="381264"/>
                </a:lnTo>
                <a:lnTo>
                  <a:pt x="1054959" y="402915"/>
                </a:lnTo>
                <a:lnTo>
                  <a:pt x="1085356" y="578369"/>
                </a:lnTo>
                <a:lnTo>
                  <a:pt x="1075972" y="598599"/>
                </a:lnTo>
                <a:close/>
              </a:path>
              <a:path w="2072640" h="1477010">
                <a:moveTo>
                  <a:pt x="337956" y="58580"/>
                </a:moveTo>
                <a:lnTo>
                  <a:pt x="333060" y="30320"/>
                </a:lnTo>
                <a:lnTo>
                  <a:pt x="344615" y="22618"/>
                </a:lnTo>
                <a:lnTo>
                  <a:pt x="356969" y="19529"/>
                </a:lnTo>
                <a:lnTo>
                  <a:pt x="369470" y="17285"/>
                </a:lnTo>
                <a:lnTo>
                  <a:pt x="419296" y="7300"/>
                </a:lnTo>
                <a:lnTo>
                  <a:pt x="469860" y="1566"/>
                </a:lnTo>
                <a:lnTo>
                  <a:pt x="521145" y="0"/>
                </a:lnTo>
                <a:lnTo>
                  <a:pt x="573138" y="2520"/>
                </a:lnTo>
                <a:lnTo>
                  <a:pt x="613312" y="11213"/>
                </a:lnTo>
                <a:lnTo>
                  <a:pt x="666679" y="21662"/>
                </a:lnTo>
                <a:lnTo>
                  <a:pt x="708104" y="37580"/>
                </a:lnTo>
                <a:lnTo>
                  <a:pt x="762505" y="53996"/>
                </a:lnTo>
                <a:lnTo>
                  <a:pt x="804849" y="75214"/>
                </a:lnTo>
                <a:lnTo>
                  <a:pt x="835129" y="101203"/>
                </a:lnTo>
                <a:lnTo>
                  <a:pt x="878369" y="127593"/>
                </a:lnTo>
                <a:lnTo>
                  <a:pt x="909535" y="158689"/>
                </a:lnTo>
                <a:lnTo>
                  <a:pt x="941134" y="192291"/>
                </a:lnTo>
                <a:lnTo>
                  <a:pt x="973163" y="228368"/>
                </a:lnTo>
                <a:lnTo>
                  <a:pt x="993101" y="269054"/>
                </a:lnTo>
                <a:lnTo>
                  <a:pt x="1013456" y="312149"/>
                </a:lnTo>
                <a:lnTo>
                  <a:pt x="1034224" y="357623"/>
                </a:lnTo>
                <a:lnTo>
                  <a:pt x="1079076" y="616516"/>
                </a:lnTo>
                <a:lnTo>
                  <a:pt x="1074875" y="666668"/>
                </a:lnTo>
                <a:lnTo>
                  <a:pt x="1057514" y="715254"/>
                </a:lnTo>
                <a:lnTo>
                  <a:pt x="1008306" y="431220"/>
                </a:lnTo>
                <a:lnTo>
                  <a:pt x="966276" y="337413"/>
                </a:lnTo>
                <a:lnTo>
                  <a:pt x="945718" y="293146"/>
                </a:lnTo>
                <a:lnTo>
                  <a:pt x="925516" y="250934"/>
                </a:lnTo>
                <a:lnTo>
                  <a:pt x="893194" y="213167"/>
                </a:lnTo>
                <a:lnTo>
                  <a:pt x="861306" y="177899"/>
                </a:lnTo>
                <a:lnTo>
                  <a:pt x="817375" y="147521"/>
                </a:lnTo>
                <a:lnTo>
                  <a:pt x="773955" y="120088"/>
                </a:lnTo>
                <a:lnTo>
                  <a:pt x="731084" y="95822"/>
                </a:lnTo>
                <a:lnTo>
                  <a:pt x="676580" y="78812"/>
                </a:lnTo>
                <a:lnTo>
                  <a:pt x="635174" y="63007"/>
                </a:lnTo>
                <a:lnTo>
                  <a:pt x="581898" y="53084"/>
                </a:lnTo>
                <a:lnTo>
                  <a:pt x="529325" y="47214"/>
                </a:lnTo>
                <a:lnTo>
                  <a:pt x="477512" y="45736"/>
                </a:lnTo>
                <a:lnTo>
                  <a:pt x="426519" y="48990"/>
                </a:lnTo>
                <a:lnTo>
                  <a:pt x="376405" y="57315"/>
                </a:lnTo>
                <a:lnTo>
                  <a:pt x="364057" y="60444"/>
                </a:lnTo>
                <a:lnTo>
                  <a:pt x="351449" y="62062"/>
                </a:lnTo>
                <a:lnTo>
                  <a:pt x="337956" y="58580"/>
                </a:lnTo>
                <a:close/>
              </a:path>
              <a:path w="2072640" h="1477010">
                <a:moveTo>
                  <a:pt x="6839" y="900051"/>
                </a:moveTo>
                <a:lnTo>
                  <a:pt x="0" y="860575"/>
                </a:lnTo>
                <a:lnTo>
                  <a:pt x="18624" y="819283"/>
                </a:lnTo>
                <a:lnTo>
                  <a:pt x="50229" y="778518"/>
                </a:lnTo>
                <a:lnTo>
                  <a:pt x="95439" y="741884"/>
                </a:lnTo>
                <a:lnTo>
                  <a:pt x="141730" y="711489"/>
                </a:lnTo>
                <a:lnTo>
                  <a:pt x="188936" y="686376"/>
                </a:lnTo>
                <a:lnTo>
                  <a:pt x="236891" y="665588"/>
                </a:lnTo>
                <a:lnTo>
                  <a:pt x="285430" y="648168"/>
                </a:lnTo>
                <a:lnTo>
                  <a:pt x="334220" y="632199"/>
                </a:lnTo>
                <a:lnTo>
                  <a:pt x="431677" y="599546"/>
                </a:lnTo>
                <a:lnTo>
                  <a:pt x="480480" y="583649"/>
                </a:lnTo>
                <a:lnTo>
                  <a:pt x="529423" y="568565"/>
                </a:lnTo>
                <a:lnTo>
                  <a:pt x="566062" y="556856"/>
                </a:lnTo>
                <a:lnTo>
                  <a:pt x="615492" y="544579"/>
                </a:lnTo>
                <a:lnTo>
                  <a:pt x="665233" y="534098"/>
                </a:lnTo>
                <a:lnTo>
                  <a:pt x="715252" y="525222"/>
                </a:lnTo>
                <a:lnTo>
                  <a:pt x="777990" y="515368"/>
                </a:lnTo>
                <a:lnTo>
                  <a:pt x="828351" y="508461"/>
                </a:lnTo>
                <a:lnTo>
                  <a:pt x="878774" y="501922"/>
                </a:lnTo>
                <a:lnTo>
                  <a:pt x="929190" y="495336"/>
                </a:lnTo>
                <a:lnTo>
                  <a:pt x="979527" y="488294"/>
                </a:lnTo>
                <a:lnTo>
                  <a:pt x="979587" y="488643"/>
                </a:lnTo>
                <a:lnTo>
                  <a:pt x="992209" y="487100"/>
                </a:lnTo>
                <a:lnTo>
                  <a:pt x="992323" y="487758"/>
                </a:lnTo>
                <a:lnTo>
                  <a:pt x="1004914" y="486037"/>
                </a:lnTo>
                <a:lnTo>
                  <a:pt x="1004944" y="486210"/>
                </a:lnTo>
                <a:lnTo>
                  <a:pt x="1017308" y="483176"/>
                </a:lnTo>
                <a:lnTo>
                  <a:pt x="1026930" y="538715"/>
                </a:lnTo>
                <a:lnTo>
                  <a:pt x="1014011" y="538543"/>
                </a:lnTo>
                <a:lnTo>
                  <a:pt x="772997" y="560945"/>
                </a:lnTo>
                <a:lnTo>
                  <a:pt x="722295" y="565878"/>
                </a:lnTo>
                <a:lnTo>
                  <a:pt x="724277" y="577315"/>
                </a:lnTo>
                <a:lnTo>
                  <a:pt x="699158" y="581126"/>
                </a:lnTo>
                <a:lnTo>
                  <a:pt x="648967" y="589007"/>
                </a:lnTo>
                <a:lnTo>
                  <a:pt x="575276" y="610042"/>
                </a:lnTo>
                <a:lnTo>
                  <a:pt x="526311" y="625002"/>
                </a:lnTo>
                <a:lnTo>
                  <a:pt x="477385" y="640183"/>
                </a:lnTo>
                <a:lnTo>
                  <a:pt x="428488" y="655536"/>
                </a:lnTo>
                <a:lnTo>
                  <a:pt x="392126" y="668846"/>
                </a:lnTo>
                <a:lnTo>
                  <a:pt x="343264" y="684400"/>
                </a:lnTo>
                <a:lnTo>
                  <a:pt x="294407" y="699981"/>
                </a:lnTo>
                <a:lnTo>
                  <a:pt x="245732" y="716616"/>
                </a:lnTo>
                <a:lnTo>
                  <a:pt x="210088" y="734069"/>
                </a:lnTo>
                <a:lnTo>
                  <a:pt x="162598" y="757541"/>
                </a:lnTo>
                <a:lnTo>
                  <a:pt x="128438" y="783561"/>
                </a:lnTo>
                <a:lnTo>
                  <a:pt x="95245" y="815162"/>
                </a:lnTo>
                <a:lnTo>
                  <a:pt x="62380" y="848650"/>
                </a:lnTo>
                <a:lnTo>
                  <a:pt x="54648" y="878420"/>
                </a:lnTo>
                <a:lnTo>
                  <a:pt x="74972" y="995732"/>
                </a:lnTo>
                <a:lnTo>
                  <a:pt x="59247" y="979362"/>
                </a:lnTo>
                <a:lnTo>
                  <a:pt x="26598" y="939705"/>
                </a:lnTo>
                <a:lnTo>
                  <a:pt x="6839" y="900051"/>
                </a:lnTo>
                <a:close/>
              </a:path>
              <a:path w="2072640" h="1477010">
                <a:moveTo>
                  <a:pt x="74972" y="995732"/>
                </a:moveTo>
                <a:lnTo>
                  <a:pt x="59858" y="908491"/>
                </a:lnTo>
                <a:lnTo>
                  <a:pt x="90843" y="938547"/>
                </a:lnTo>
                <a:lnTo>
                  <a:pt x="122026" y="969743"/>
                </a:lnTo>
                <a:lnTo>
                  <a:pt x="165091" y="995123"/>
                </a:lnTo>
                <a:lnTo>
                  <a:pt x="207426" y="1016295"/>
                </a:lnTo>
                <a:lnTo>
                  <a:pt x="248936" y="1032703"/>
                </a:lnTo>
                <a:lnTo>
                  <a:pt x="289524" y="1043786"/>
                </a:lnTo>
                <a:lnTo>
                  <a:pt x="329093" y="1048987"/>
                </a:lnTo>
                <a:lnTo>
                  <a:pt x="392959" y="1045645"/>
                </a:lnTo>
                <a:lnTo>
                  <a:pt x="443663" y="1040718"/>
                </a:lnTo>
                <a:lnTo>
                  <a:pt x="506491" y="1031381"/>
                </a:lnTo>
                <a:lnTo>
                  <a:pt x="556679" y="1023481"/>
                </a:lnTo>
                <a:lnTo>
                  <a:pt x="606538" y="1013683"/>
                </a:lnTo>
                <a:lnTo>
                  <a:pt x="655723" y="999991"/>
                </a:lnTo>
                <a:lnTo>
                  <a:pt x="704245" y="982472"/>
                </a:lnTo>
                <a:lnTo>
                  <a:pt x="752115" y="961197"/>
                </a:lnTo>
                <a:lnTo>
                  <a:pt x="786834" y="938402"/>
                </a:lnTo>
                <a:lnTo>
                  <a:pt x="833439" y="909821"/>
                </a:lnTo>
                <a:lnTo>
                  <a:pt x="879429" y="877689"/>
                </a:lnTo>
                <a:lnTo>
                  <a:pt x="912302" y="844245"/>
                </a:lnTo>
                <a:lnTo>
                  <a:pt x="956698" y="802909"/>
                </a:lnTo>
                <a:lnTo>
                  <a:pt x="975385" y="761980"/>
                </a:lnTo>
                <a:lnTo>
                  <a:pt x="1005921" y="715043"/>
                </a:lnTo>
                <a:lnTo>
                  <a:pt x="1023293" y="666518"/>
                </a:lnTo>
                <a:lnTo>
                  <a:pt x="1027515" y="616494"/>
                </a:lnTo>
                <a:lnTo>
                  <a:pt x="1031118" y="562888"/>
                </a:lnTo>
                <a:lnTo>
                  <a:pt x="1057514" y="715254"/>
                </a:lnTo>
                <a:lnTo>
                  <a:pt x="1039534" y="760267"/>
                </a:lnTo>
                <a:lnTo>
                  <a:pt x="1020964" y="801873"/>
                </a:lnTo>
                <a:lnTo>
                  <a:pt x="989318" y="842402"/>
                </a:lnTo>
                <a:lnTo>
                  <a:pt x="944625" y="882019"/>
                </a:lnTo>
                <a:lnTo>
                  <a:pt x="911778" y="915615"/>
                </a:lnTo>
                <a:lnTo>
                  <a:pt x="865792" y="947771"/>
                </a:lnTo>
                <a:lnTo>
                  <a:pt x="831717" y="974278"/>
                </a:lnTo>
                <a:lnTo>
                  <a:pt x="784547" y="999598"/>
                </a:lnTo>
                <a:lnTo>
                  <a:pt x="736817" y="1021690"/>
                </a:lnTo>
                <a:lnTo>
                  <a:pt x="701064" y="1038514"/>
                </a:lnTo>
                <a:lnTo>
                  <a:pt x="652283" y="1054532"/>
                </a:lnTo>
                <a:lnTo>
                  <a:pt x="603008" y="1067703"/>
                </a:lnTo>
                <a:lnTo>
                  <a:pt x="553262" y="1078155"/>
                </a:lnTo>
                <a:lnTo>
                  <a:pt x="503309" y="1087413"/>
                </a:lnTo>
                <a:lnTo>
                  <a:pt x="453245" y="1096031"/>
                </a:lnTo>
                <a:lnTo>
                  <a:pt x="415329" y="1100368"/>
                </a:lnTo>
                <a:lnTo>
                  <a:pt x="364278" y="1103288"/>
                </a:lnTo>
                <a:lnTo>
                  <a:pt x="312351" y="1101150"/>
                </a:lnTo>
                <a:lnTo>
                  <a:pt x="271978" y="1091302"/>
                </a:lnTo>
                <a:lnTo>
                  <a:pt x="218354" y="1079371"/>
                </a:lnTo>
                <a:lnTo>
                  <a:pt x="176516" y="1061074"/>
                </a:lnTo>
                <a:lnTo>
                  <a:pt x="133961" y="1038633"/>
                </a:lnTo>
                <a:lnTo>
                  <a:pt x="90697" y="1012101"/>
                </a:lnTo>
                <a:lnTo>
                  <a:pt x="74972" y="9957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2754175" y="9188744"/>
            <a:ext cx="473709" cy="419734"/>
          </a:xfrm>
          <a:custGeom>
            <a:avLst/>
            <a:gdLst/>
            <a:ahLst/>
            <a:cxnLst/>
            <a:rect l="l" t="t" r="r" b="b"/>
            <a:pathLst>
              <a:path w="473710" h="419734">
                <a:moveTo>
                  <a:pt x="325370" y="365518"/>
                </a:moveTo>
                <a:lnTo>
                  <a:pt x="305159" y="404931"/>
                </a:lnTo>
                <a:lnTo>
                  <a:pt x="256181" y="416087"/>
                </a:lnTo>
                <a:lnTo>
                  <a:pt x="206520" y="419543"/>
                </a:lnTo>
                <a:lnTo>
                  <a:pt x="176415" y="417521"/>
                </a:lnTo>
                <a:lnTo>
                  <a:pt x="117677" y="404147"/>
                </a:lnTo>
                <a:lnTo>
                  <a:pt x="70805" y="368251"/>
                </a:lnTo>
                <a:lnTo>
                  <a:pt x="30882" y="327817"/>
                </a:lnTo>
                <a:lnTo>
                  <a:pt x="11888" y="306725"/>
                </a:lnTo>
                <a:lnTo>
                  <a:pt x="2794" y="291564"/>
                </a:lnTo>
                <a:lnTo>
                  <a:pt x="0" y="274829"/>
                </a:lnTo>
                <a:lnTo>
                  <a:pt x="2166" y="256562"/>
                </a:lnTo>
                <a:lnTo>
                  <a:pt x="7954" y="236806"/>
                </a:lnTo>
                <a:lnTo>
                  <a:pt x="18894" y="244206"/>
                </a:lnTo>
                <a:lnTo>
                  <a:pt x="29337" y="251134"/>
                </a:lnTo>
                <a:lnTo>
                  <a:pt x="59864" y="276293"/>
                </a:lnTo>
                <a:lnTo>
                  <a:pt x="92293" y="310564"/>
                </a:lnTo>
                <a:lnTo>
                  <a:pt x="123956" y="338794"/>
                </a:lnTo>
                <a:lnTo>
                  <a:pt x="159458" y="355135"/>
                </a:lnTo>
                <a:lnTo>
                  <a:pt x="198337" y="361440"/>
                </a:lnTo>
                <a:lnTo>
                  <a:pt x="240131" y="359559"/>
                </a:lnTo>
                <a:lnTo>
                  <a:pt x="254544" y="358270"/>
                </a:lnTo>
                <a:lnTo>
                  <a:pt x="269015" y="357655"/>
                </a:lnTo>
                <a:lnTo>
                  <a:pt x="283488" y="357243"/>
                </a:lnTo>
                <a:lnTo>
                  <a:pt x="297911" y="356560"/>
                </a:lnTo>
                <a:lnTo>
                  <a:pt x="308882" y="356969"/>
                </a:lnTo>
                <a:lnTo>
                  <a:pt x="318567" y="359768"/>
                </a:lnTo>
                <a:lnTo>
                  <a:pt x="325370" y="365518"/>
                </a:lnTo>
                <a:close/>
              </a:path>
              <a:path w="473710" h="419734">
                <a:moveTo>
                  <a:pt x="469361" y="155267"/>
                </a:moveTo>
                <a:lnTo>
                  <a:pt x="473705" y="170503"/>
                </a:lnTo>
                <a:lnTo>
                  <a:pt x="470035" y="183359"/>
                </a:lnTo>
                <a:lnTo>
                  <a:pt x="461385" y="194559"/>
                </a:lnTo>
                <a:lnTo>
                  <a:pt x="395093" y="237063"/>
                </a:lnTo>
                <a:lnTo>
                  <a:pt x="351120" y="254024"/>
                </a:lnTo>
                <a:lnTo>
                  <a:pt x="304964" y="263099"/>
                </a:lnTo>
                <a:lnTo>
                  <a:pt x="256038" y="262448"/>
                </a:lnTo>
                <a:lnTo>
                  <a:pt x="210704" y="252360"/>
                </a:lnTo>
                <a:lnTo>
                  <a:pt x="169445" y="234476"/>
                </a:lnTo>
                <a:lnTo>
                  <a:pt x="131837" y="210110"/>
                </a:lnTo>
                <a:lnTo>
                  <a:pt x="97458" y="180579"/>
                </a:lnTo>
                <a:lnTo>
                  <a:pt x="59040" y="136014"/>
                </a:lnTo>
                <a:lnTo>
                  <a:pt x="25105" y="87253"/>
                </a:lnTo>
                <a:lnTo>
                  <a:pt x="13248" y="51520"/>
                </a:lnTo>
                <a:lnTo>
                  <a:pt x="14716" y="32647"/>
                </a:lnTo>
                <a:lnTo>
                  <a:pt x="20362" y="13535"/>
                </a:lnTo>
                <a:lnTo>
                  <a:pt x="25307" y="4807"/>
                </a:lnTo>
                <a:lnTo>
                  <a:pt x="32196" y="31"/>
                </a:lnTo>
                <a:lnTo>
                  <a:pt x="39005" y="0"/>
                </a:lnTo>
                <a:lnTo>
                  <a:pt x="47219" y="4363"/>
                </a:lnTo>
                <a:lnTo>
                  <a:pt x="84155" y="38694"/>
                </a:lnTo>
                <a:lnTo>
                  <a:pt x="143035" y="109645"/>
                </a:lnTo>
                <a:lnTo>
                  <a:pt x="163004" y="132967"/>
                </a:lnTo>
                <a:lnTo>
                  <a:pt x="192766" y="157844"/>
                </a:lnTo>
                <a:lnTo>
                  <a:pt x="226198" y="172072"/>
                </a:lnTo>
                <a:lnTo>
                  <a:pt x="262307" y="177226"/>
                </a:lnTo>
                <a:lnTo>
                  <a:pt x="300095" y="174882"/>
                </a:lnTo>
                <a:lnTo>
                  <a:pt x="360261" y="162555"/>
                </a:lnTo>
                <a:lnTo>
                  <a:pt x="419878" y="147067"/>
                </a:lnTo>
                <a:lnTo>
                  <a:pt x="433721" y="143244"/>
                </a:lnTo>
                <a:lnTo>
                  <a:pt x="447016" y="141197"/>
                </a:lnTo>
                <a:lnTo>
                  <a:pt x="459113" y="144135"/>
                </a:lnTo>
                <a:lnTo>
                  <a:pt x="469361" y="1552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17535497" y="9674075"/>
            <a:ext cx="304165" cy="256540"/>
          </a:xfrm>
          <a:custGeom>
            <a:avLst/>
            <a:gdLst/>
            <a:ahLst/>
            <a:cxnLst/>
            <a:rect l="l" t="t" r="r" b="b"/>
            <a:pathLst>
              <a:path w="304165" h="256540">
                <a:moveTo>
                  <a:pt x="74117" y="43960"/>
                </a:moveTo>
                <a:lnTo>
                  <a:pt x="71721" y="38222"/>
                </a:lnTo>
                <a:lnTo>
                  <a:pt x="72353" y="32410"/>
                </a:lnTo>
                <a:lnTo>
                  <a:pt x="74826" y="26105"/>
                </a:lnTo>
                <a:lnTo>
                  <a:pt x="112737" y="6696"/>
                </a:lnTo>
                <a:lnTo>
                  <a:pt x="162961" y="0"/>
                </a:lnTo>
                <a:lnTo>
                  <a:pt x="182367" y="544"/>
                </a:lnTo>
                <a:lnTo>
                  <a:pt x="219457" y="12924"/>
                </a:lnTo>
                <a:lnTo>
                  <a:pt x="263847" y="46659"/>
                </a:lnTo>
                <a:lnTo>
                  <a:pt x="277955" y="58733"/>
                </a:lnTo>
                <a:lnTo>
                  <a:pt x="285217" y="67743"/>
                </a:lnTo>
                <a:lnTo>
                  <a:pt x="288659" y="78213"/>
                </a:lnTo>
                <a:lnTo>
                  <a:pt x="289122" y="90020"/>
                </a:lnTo>
                <a:lnTo>
                  <a:pt x="287447" y="103039"/>
                </a:lnTo>
                <a:lnTo>
                  <a:pt x="250712" y="81619"/>
                </a:lnTo>
                <a:lnTo>
                  <a:pt x="226800" y="62113"/>
                </a:lnTo>
                <a:lnTo>
                  <a:pt x="203977" y="46405"/>
                </a:lnTo>
                <a:lnTo>
                  <a:pt x="179921" y="38556"/>
                </a:lnTo>
                <a:lnTo>
                  <a:pt x="154740" y="37354"/>
                </a:lnTo>
                <a:lnTo>
                  <a:pt x="128538" y="41582"/>
                </a:lnTo>
                <a:lnTo>
                  <a:pt x="119566" y="43449"/>
                </a:lnTo>
                <a:lnTo>
                  <a:pt x="110490" y="44890"/>
                </a:lnTo>
                <a:lnTo>
                  <a:pt x="101393" y="46202"/>
                </a:lnTo>
                <a:lnTo>
                  <a:pt x="92354" y="47683"/>
                </a:lnTo>
                <a:lnTo>
                  <a:pt x="85385" y="48217"/>
                </a:lnTo>
                <a:lnTo>
                  <a:pt x="78989" y="47134"/>
                </a:lnTo>
                <a:lnTo>
                  <a:pt x="74117" y="43960"/>
                </a:lnTo>
                <a:close/>
              </a:path>
              <a:path w="304165" h="256540">
                <a:moveTo>
                  <a:pt x="4270" y="188483"/>
                </a:moveTo>
                <a:lnTo>
                  <a:pt x="0" y="179081"/>
                </a:lnTo>
                <a:lnTo>
                  <a:pt x="1028" y="170616"/>
                </a:lnTo>
                <a:lnTo>
                  <a:pt x="5368" y="162847"/>
                </a:lnTo>
                <a:lnTo>
                  <a:pt x="42967" y="130935"/>
                </a:lnTo>
                <a:lnTo>
                  <a:pt x="97268" y="107798"/>
                </a:lnTo>
                <a:lnTo>
                  <a:pt x="128227" y="104667"/>
                </a:lnTo>
                <a:lnTo>
                  <a:pt x="157864" y="107815"/>
                </a:lnTo>
                <a:lnTo>
                  <a:pt x="211898" y="129043"/>
                </a:lnTo>
                <a:lnTo>
                  <a:pt x="251383" y="157564"/>
                </a:lnTo>
                <a:lnTo>
                  <a:pt x="278598" y="185228"/>
                </a:lnTo>
                <a:lnTo>
                  <a:pt x="302675" y="221587"/>
                </a:lnTo>
                <a:lnTo>
                  <a:pt x="303641" y="233729"/>
                </a:lnTo>
                <a:lnTo>
                  <a:pt x="302208" y="244672"/>
                </a:lnTo>
                <a:lnTo>
                  <a:pt x="289584" y="256230"/>
                </a:lnTo>
                <a:lnTo>
                  <a:pt x="285952" y="254123"/>
                </a:lnTo>
                <a:lnTo>
                  <a:pt x="244319" y="221408"/>
                </a:lnTo>
                <a:lnTo>
                  <a:pt x="214897" y="193925"/>
                </a:lnTo>
                <a:lnTo>
                  <a:pt x="199950" y="180499"/>
                </a:lnTo>
                <a:lnTo>
                  <a:pt x="178664" y="166791"/>
                </a:lnTo>
                <a:lnTo>
                  <a:pt x="156127" y="160141"/>
                </a:lnTo>
                <a:lnTo>
                  <a:pt x="132811" y="159471"/>
                </a:lnTo>
                <a:lnTo>
                  <a:pt x="109184" y="163705"/>
                </a:lnTo>
                <a:lnTo>
                  <a:pt x="72429" y="175927"/>
                </a:lnTo>
                <a:lnTo>
                  <a:pt x="36337" y="190126"/>
                </a:lnTo>
                <a:lnTo>
                  <a:pt x="27979" y="193567"/>
                </a:lnTo>
                <a:lnTo>
                  <a:pt x="19789" y="195836"/>
                </a:lnTo>
                <a:lnTo>
                  <a:pt x="11857" y="194839"/>
                </a:lnTo>
                <a:lnTo>
                  <a:pt x="4270" y="1884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13351523" y="3067219"/>
            <a:ext cx="490220" cy="438150"/>
          </a:xfrm>
          <a:custGeom>
            <a:avLst/>
            <a:gdLst/>
            <a:ahLst/>
            <a:cxnLst/>
            <a:rect l="l" t="t" r="r" b="b"/>
            <a:pathLst>
              <a:path w="490219" h="438150">
                <a:moveTo>
                  <a:pt x="475519" y="259933"/>
                </a:moveTo>
                <a:lnTo>
                  <a:pt x="483655" y="265351"/>
                </a:lnTo>
                <a:lnTo>
                  <a:pt x="487918" y="273707"/>
                </a:lnTo>
                <a:lnTo>
                  <a:pt x="490218" y="284448"/>
                </a:lnTo>
                <a:lnTo>
                  <a:pt x="490156" y="295235"/>
                </a:lnTo>
                <a:lnTo>
                  <a:pt x="457905" y="345930"/>
                </a:lnTo>
                <a:lnTo>
                  <a:pt x="422662" y="382766"/>
                </a:lnTo>
                <a:lnTo>
                  <a:pt x="372756" y="419448"/>
                </a:lnTo>
                <a:lnTo>
                  <a:pt x="313703" y="437696"/>
                </a:lnTo>
                <a:lnTo>
                  <a:pt x="284550" y="437401"/>
                </a:lnTo>
                <a:lnTo>
                  <a:pt x="255473" y="436266"/>
                </a:lnTo>
                <a:lnTo>
                  <a:pt x="226479" y="434263"/>
                </a:lnTo>
                <a:lnTo>
                  <a:pt x="197574" y="431365"/>
                </a:lnTo>
                <a:lnTo>
                  <a:pt x="180251" y="426140"/>
                </a:lnTo>
                <a:lnTo>
                  <a:pt x="166617" y="415382"/>
                </a:lnTo>
                <a:lnTo>
                  <a:pt x="155686" y="400045"/>
                </a:lnTo>
                <a:lnTo>
                  <a:pt x="146475" y="381085"/>
                </a:lnTo>
                <a:lnTo>
                  <a:pt x="159856" y="379155"/>
                </a:lnTo>
                <a:lnTo>
                  <a:pt x="172535" y="377211"/>
                </a:lnTo>
                <a:lnTo>
                  <a:pt x="184762" y="375694"/>
                </a:lnTo>
                <a:lnTo>
                  <a:pt x="196788" y="375048"/>
                </a:lnTo>
                <a:lnTo>
                  <a:pt x="212975" y="375245"/>
                </a:lnTo>
                <a:lnTo>
                  <a:pt x="229080" y="375925"/>
                </a:lnTo>
                <a:lnTo>
                  <a:pt x="245123" y="377124"/>
                </a:lnTo>
                <a:lnTo>
                  <a:pt x="261128" y="378875"/>
                </a:lnTo>
                <a:lnTo>
                  <a:pt x="304543" y="378454"/>
                </a:lnTo>
                <a:lnTo>
                  <a:pt x="342684" y="366378"/>
                </a:lnTo>
                <a:lnTo>
                  <a:pt x="376476" y="344368"/>
                </a:lnTo>
                <a:lnTo>
                  <a:pt x="406844" y="314147"/>
                </a:lnTo>
                <a:lnTo>
                  <a:pt x="416875" y="303239"/>
                </a:lnTo>
                <a:lnTo>
                  <a:pt x="427415" y="292803"/>
                </a:lnTo>
                <a:lnTo>
                  <a:pt x="438096" y="282518"/>
                </a:lnTo>
                <a:lnTo>
                  <a:pt x="448552" y="272063"/>
                </a:lnTo>
                <a:lnTo>
                  <a:pt x="457145" y="264814"/>
                </a:lnTo>
                <a:lnTo>
                  <a:pt x="466408" y="260262"/>
                </a:lnTo>
                <a:lnTo>
                  <a:pt x="475519" y="259933"/>
                </a:lnTo>
                <a:close/>
              </a:path>
              <a:path w="490219" h="438150">
                <a:moveTo>
                  <a:pt x="439907" y="1375"/>
                </a:moveTo>
                <a:lnTo>
                  <a:pt x="453683" y="9929"/>
                </a:lnTo>
                <a:lnTo>
                  <a:pt x="459751" y="22201"/>
                </a:lnTo>
                <a:lnTo>
                  <a:pt x="460906" y="36649"/>
                </a:lnTo>
                <a:lnTo>
                  <a:pt x="459944" y="51732"/>
                </a:lnTo>
                <a:lnTo>
                  <a:pt x="439937" y="114539"/>
                </a:lnTo>
                <a:lnTo>
                  <a:pt x="418296" y="157691"/>
                </a:lnTo>
                <a:lnTo>
                  <a:pt x="389575" y="196370"/>
                </a:lnTo>
                <a:lnTo>
                  <a:pt x="352062" y="229587"/>
                </a:lnTo>
                <a:lnTo>
                  <a:pt x="310776" y="253177"/>
                </a:lnTo>
                <a:lnTo>
                  <a:pt x="267212" y="268050"/>
                </a:lnTo>
                <a:lnTo>
                  <a:pt x="221953" y="275496"/>
                </a:lnTo>
                <a:lnTo>
                  <a:pt x="175585" y="276802"/>
                </a:lnTo>
                <a:lnTo>
                  <a:pt x="145668" y="274428"/>
                </a:lnTo>
                <a:lnTo>
                  <a:pt x="86083" y="262998"/>
                </a:lnTo>
                <a:lnTo>
                  <a:pt x="38054" y="248630"/>
                </a:lnTo>
                <a:lnTo>
                  <a:pt x="11096" y="221696"/>
                </a:lnTo>
                <a:lnTo>
                  <a:pt x="0" y="193472"/>
                </a:lnTo>
                <a:lnTo>
                  <a:pt x="1994" y="184840"/>
                </a:lnTo>
                <a:lnTo>
                  <a:pt x="42147" y="176751"/>
                </a:lnTo>
                <a:lnTo>
                  <a:pt x="99002" y="182519"/>
                </a:lnTo>
                <a:lnTo>
                  <a:pt x="161296" y="191639"/>
                </a:lnTo>
                <a:lnTo>
                  <a:pt x="192474" y="195555"/>
                </a:lnTo>
                <a:lnTo>
                  <a:pt x="232141" y="193904"/>
                </a:lnTo>
                <a:lnTo>
                  <a:pt x="298162" y="160679"/>
                </a:lnTo>
                <a:lnTo>
                  <a:pt x="325176" y="132866"/>
                </a:lnTo>
                <a:lnTo>
                  <a:pt x="362273" y="82069"/>
                </a:lnTo>
                <a:lnTo>
                  <a:pt x="396778" y="29255"/>
                </a:lnTo>
                <a:lnTo>
                  <a:pt x="404634" y="16819"/>
                </a:lnTo>
                <a:lnTo>
                  <a:pt x="413297" y="6107"/>
                </a:lnTo>
                <a:lnTo>
                  <a:pt x="424483" y="0"/>
                </a:lnTo>
                <a:lnTo>
                  <a:pt x="439907" y="13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18277427" y="5695516"/>
            <a:ext cx="344170" cy="483870"/>
          </a:xfrm>
          <a:custGeom>
            <a:avLst/>
            <a:gdLst/>
            <a:ahLst/>
            <a:cxnLst/>
            <a:rect l="l" t="t" r="r" b="b"/>
            <a:pathLst>
              <a:path w="344169" h="483870">
                <a:moveTo>
                  <a:pt x="291361" y="451413"/>
                </a:moveTo>
                <a:lnTo>
                  <a:pt x="266331" y="481912"/>
                </a:lnTo>
                <a:lnTo>
                  <a:pt x="258813" y="483373"/>
                </a:lnTo>
                <a:lnTo>
                  <a:pt x="233147" y="481446"/>
                </a:lnTo>
                <a:lnTo>
                  <a:pt x="181932" y="473474"/>
                </a:lnTo>
                <a:lnTo>
                  <a:pt x="128863" y="454028"/>
                </a:lnTo>
                <a:lnTo>
                  <a:pt x="75779" y="421965"/>
                </a:lnTo>
                <a:lnTo>
                  <a:pt x="41604" y="371742"/>
                </a:lnTo>
                <a:lnTo>
                  <a:pt x="15695" y="319333"/>
                </a:lnTo>
                <a:lnTo>
                  <a:pt x="3971" y="292587"/>
                </a:lnTo>
                <a:lnTo>
                  <a:pt x="0" y="274836"/>
                </a:lnTo>
                <a:lnTo>
                  <a:pt x="2698" y="257585"/>
                </a:lnTo>
                <a:lnTo>
                  <a:pt x="10744" y="240443"/>
                </a:lnTo>
                <a:lnTo>
                  <a:pt x="22813" y="223018"/>
                </a:lnTo>
                <a:lnTo>
                  <a:pt x="31108" y="233785"/>
                </a:lnTo>
                <a:lnTo>
                  <a:pt x="39068" y="243930"/>
                </a:lnTo>
                <a:lnTo>
                  <a:pt x="60748" y="278378"/>
                </a:lnTo>
                <a:lnTo>
                  <a:pt x="81331" y="322344"/>
                </a:lnTo>
                <a:lnTo>
                  <a:pt x="103125" y="360160"/>
                </a:lnTo>
                <a:lnTo>
                  <a:pt x="132530" y="387605"/>
                </a:lnTo>
                <a:lnTo>
                  <a:pt x="168493" y="406339"/>
                </a:lnTo>
                <a:lnTo>
                  <a:pt x="209963" y="418021"/>
                </a:lnTo>
                <a:lnTo>
                  <a:pt x="224472" y="421424"/>
                </a:lnTo>
                <a:lnTo>
                  <a:pt x="238818" y="425504"/>
                </a:lnTo>
                <a:lnTo>
                  <a:pt x="253102" y="429783"/>
                </a:lnTo>
                <a:lnTo>
                  <a:pt x="267423" y="433781"/>
                </a:lnTo>
                <a:lnTo>
                  <a:pt x="278016" y="437729"/>
                </a:lnTo>
                <a:lnTo>
                  <a:pt x="286576" y="443596"/>
                </a:lnTo>
                <a:lnTo>
                  <a:pt x="291361" y="451413"/>
                </a:lnTo>
                <a:close/>
              </a:path>
              <a:path w="344169" h="483870">
                <a:moveTo>
                  <a:pt x="343946" y="259240"/>
                </a:moveTo>
                <a:lnTo>
                  <a:pt x="343946" y="349730"/>
                </a:lnTo>
                <a:lnTo>
                  <a:pt x="304647" y="344770"/>
                </a:lnTo>
                <a:lnTo>
                  <a:pt x="257026" y="328309"/>
                </a:lnTo>
                <a:lnTo>
                  <a:pt x="215980" y="303792"/>
                </a:lnTo>
                <a:lnTo>
                  <a:pt x="181448" y="272977"/>
                </a:lnTo>
                <a:lnTo>
                  <a:pt x="152588" y="237013"/>
                </a:lnTo>
                <a:lnTo>
                  <a:pt x="128561" y="197047"/>
                </a:lnTo>
                <a:lnTo>
                  <a:pt x="105464" y="141090"/>
                </a:lnTo>
                <a:lnTo>
                  <a:pt x="88111" y="82484"/>
                </a:lnTo>
                <a:lnTo>
                  <a:pt x="85376" y="62689"/>
                </a:lnTo>
                <a:lnTo>
                  <a:pt x="88115" y="43745"/>
                </a:lnTo>
                <a:lnTo>
                  <a:pt x="95674" y="25786"/>
                </a:lnTo>
                <a:lnTo>
                  <a:pt x="107396" y="8943"/>
                </a:lnTo>
                <a:lnTo>
                  <a:pt x="113756" y="3197"/>
                </a:lnTo>
                <a:lnTo>
                  <a:pt x="124632" y="0"/>
                </a:lnTo>
                <a:lnTo>
                  <a:pt x="130014" y="1752"/>
                </a:lnTo>
                <a:lnTo>
                  <a:pt x="156308" y="42323"/>
                </a:lnTo>
                <a:lnTo>
                  <a:pt x="173386" y="83442"/>
                </a:lnTo>
                <a:lnTo>
                  <a:pt x="196137" y="142502"/>
                </a:lnTo>
                <a:lnTo>
                  <a:pt x="208091" y="171741"/>
                </a:lnTo>
                <a:lnTo>
                  <a:pt x="229114" y="205668"/>
                </a:lnTo>
                <a:lnTo>
                  <a:pt x="257182" y="230380"/>
                </a:lnTo>
                <a:lnTo>
                  <a:pt x="290810" y="247094"/>
                </a:lnTo>
                <a:lnTo>
                  <a:pt x="328514" y="257027"/>
                </a:lnTo>
                <a:lnTo>
                  <a:pt x="343946" y="2592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13004361" y="8953189"/>
            <a:ext cx="454025" cy="766445"/>
          </a:xfrm>
          <a:custGeom>
            <a:avLst/>
            <a:gdLst/>
            <a:ahLst/>
            <a:cxnLst/>
            <a:rect l="l" t="t" r="r" b="b"/>
            <a:pathLst>
              <a:path w="454025" h="766445">
                <a:moveTo>
                  <a:pt x="33830" y="763492"/>
                </a:moveTo>
                <a:lnTo>
                  <a:pt x="23480" y="756366"/>
                </a:lnTo>
                <a:lnTo>
                  <a:pt x="18670" y="747133"/>
                </a:lnTo>
                <a:lnTo>
                  <a:pt x="17904" y="736320"/>
                </a:lnTo>
                <a:lnTo>
                  <a:pt x="19683" y="724453"/>
                </a:lnTo>
                <a:lnTo>
                  <a:pt x="30758" y="673615"/>
                </a:lnTo>
                <a:lnTo>
                  <a:pt x="42002" y="622828"/>
                </a:lnTo>
                <a:lnTo>
                  <a:pt x="51960" y="571888"/>
                </a:lnTo>
                <a:lnTo>
                  <a:pt x="59179" y="520586"/>
                </a:lnTo>
                <a:lnTo>
                  <a:pt x="61436" y="479013"/>
                </a:lnTo>
                <a:lnTo>
                  <a:pt x="60509" y="437066"/>
                </a:lnTo>
                <a:lnTo>
                  <a:pt x="57810" y="394970"/>
                </a:lnTo>
                <a:lnTo>
                  <a:pt x="54752" y="352947"/>
                </a:lnTo>
                <a:lnTo>
                  <a:pt x="41214" y="308187"/>
                </a:lnTo>
                <a:lnTo>
                  <a:pt x="14453" y="268639"/>
                </a:lnTo>
                <a:lnTo>
                  <a:pt x="971" y="245717"/>
                </a:lnTo>
                <a:lnTo>
                  <a:pt x="0" y="227103"/>
                </a:lnTo>
                <a:lnTo>
                  <a:pt x="11722" y="212771"/>
                </a:lnTo>
                <a:lnTo>
                  <a:pt x="36322" y="202695"/>
                </a:lnTo>
                <a:lnTo>
                  <a:pt x="87028" y="189300"/>
                </a:lnTo>
                <a:lnTo>
                  <a:pt x="137163" y="174523"/>
                </a:lnTo>
                <a:lnTo>
                  <a:pt x="186497" y="157330"/>
                </a:lnTo>
                <a:lnTo>
                  <a:pt x="234799" y="136684"/>
                </a:lnTo>
                <a:lnTo>
                  <a:pt x="297934" y="97440"/>
                </a:lnTo>
                <a:lnTo>
                  <a:pt x="352108" y="47384"/>
                </a:lnTo>
                <a:lnTo>
                  <a:pt x="361662" y="37062"/>
                </a:lnTo>
                <a:lnTo>
                  <a:pt x="371256" y="26809"/>
                </a:lnTo>
                <a:lnTo>
                  <a:pt x="404798" y="2712"/>
                </a:lnTo>
                <a:lnTo>
                  <a:pt x="412395" y="1467"/>
                </a:lnTo>
                <a:lnTo>
                  <a:pt x="419825" y="0"/>
                </a:lnTo>
                <a:lnTo>
                  <a:pt x="421567" y="15448"/>
                </a:lnTo>
                <a:lnTo>
                  <a:pt x="422296" y="23182"/>
                </a:lnTo>
                <a:lnTo>
                  <a:pt x="422740" y="30936"/>
                </a:lnTo>
                <a:lnTo>
                  <a:pt x="422814" y="33885"/>
                </a:lnTo>
                <a:lnTo>
                  <a:pt x="420073" y="36949"/>
                </a:lnTo>
                <a:lnTo>
                  <a:pt x="418629" y="40001"/>
                </a:lnTo>
                <a:lnTo>
                  <a:pt x="414115" y="38867"/>
                </a:lnTo>
                <a:lnTo>
                  <a:pt x="402950" y="71924"/>
                </a:lnTo>
                <a:lnTo>
                  <a:pt x="391447" y="104961"/>
                </a:lnTo>
                <a:lnTo>
                  <a:pt x="381093" y="138232"/>
                </a:lnTo>
                <a:lnTo>
                  <a:pt x="377108" y="155658"/>
                </a:lnTo>
                <a:lnTo>
                  <a:pt x="330332" y="136350"/>
                </a:lnTo>
                <a:lnTo>
                  <a:pt x="289474" y="162547"/>
                </a:lnTo>
                <a:lnTo>
                  <a:pt x="247406" y="185281"/>
                </a:lnTo>
                <a:lnTo>
                  <a:pt x="204153" y="204728"/>
                </a:lnTo>
                <a:lnTo>
                  <a:pt x="159738" y="221066"/>
                </a:lnTo>
                <a:lnTo>
                  <a:pt x="114186" y="234472"/>
                </a:lnTo>
                <a:lnTo>
                  <a:pt x="67521" y="245123"/>
                </a:lnTo>
                <a:lnTo>
                  <a:pt x="89583" y="290017"/>
                </a:lnTo>
                <a:lnTo>
                  <a:pt x="104495" y="335279"/>
                </a:lnTo>
                <a:lnTo>
                  <a:pt x="113246" y="380926"/>
                </a:lnTo>
                <a:lnTo>
                  <a:pt x="116823" y="426975"/>
                </a:lnTo>
                <a:lnTo>
                  <a:pt x="116214" y="473443"/>
                </a:lnTo>
                <a:lnTo>
                  <a:pt x="112407" y="520345"/>
                </a:lnTo>
                <a:lnTo>
                  <a:pt x="106390" y="567699"/>
                </a:lnTo>
                <a:lnTo>
                  <a:pt x="99150" y="615521"/>
                </a:lnTo>
                <a:lnTo>
                  <a:pt x="149884" y="636463"/>
                </a:lnTo>
                <a:lnTo>
                  <a:pt x="123798" y="667958"/>
                </a:lnTo>
                <a:lnTo>
                  <a:pt x="94812" y="706943"/>
                </a:lnTo>
                <a:lnTo>
                  <a:pt x="77103" y="736520"/>
                </a:lnTo>
                <a:lnTo>
                  <a:pt x="71452" y="746551"/>
                </a:lnTo>
                <a:lnTo>
                  <a:pt x="64548" y="756522"/>
                </a:lnTo>
                <a:lnTo>
                  <a:pt x="56269" y="763497"/>
                </a:lnTo>
                <a:lnTo>
                  <a:pt x="46176" y="766234"/>
                </a:lnTo>
                <a:lnTo>
                  <a:pt x="33830" y="763492"/>
                </a:lnTo>
                <a:close/>
              </a:path>
              <a:path w="454025" h="766445">
                <a:moveTo>
                  <a:pt x="149884" y="636463"/>
                </a:moveTo>
                <a:lnTo>
                  <a:pt x="99150" y="615521"/>
                </a:lnTo>
                <a:lnTo>
                  <a:pt x="132944" y="580492"/>
                </a:lnTo>
                <a:lnTo>
                  <a:pt x="166631" y="546180"/>
                </a:lnTo>
                <a:lnTo>
                  <a:pt x="200968" y="513462"/>
                </a:lnTo>
                <a:lnTo>
                  <a:pt x="236711" y="483209"/>
                </a:lnTo>
                <a:lnTo>
                  <a:pt x="274616" y="456296"/>
                </a:lnTo>
                <a:lnTo>
                  <a:pt x="315440" y="433597"/>
                </a:lnTo>
                <a:lnTo>
                  <a:pt x="359938" y="415985"/>
                </a:lnTo>
                <a:lnTo>
                  <a:pt x="341713" y="370970"/>
                </a:lnTo>
                <a:lnTo>
                  <a:pt x="328707" y="325455"/>
                </a:lnTo>
                <a:lnTo>
                  <a:pt x="320993" y="279337"/>
                </a:lnTo>
                <a:lnTo>
                  <a:pt x="318644" y="232514"/>
                </a:lnTo>
                <a:lnTo>
                  <a:pt x="321733" y="184886"/>
                </a:lnTo>
                <a:lnTo>
                  <a:pt x="330332" y="136350"/>
                </a:lnTo>
                <a:lnTo>
                  <a:pt x="377108" y="155658"/>
                </a:lnTo>
                <a:lnTo>
                  <a:pt x="373373" y="171993"/>
                </a:lnTo>
                <a:lnTo>
                  <a:pt x="369084" y="219969"/>
                </a:lnTo>
                <a:lnTo>
                  <a:pt x="372188" y="267679"/>
                </a:lnTo>
                <a:lnTo>
                  <a:pt x="381657" y="314802"/>
                </a:lnTo>
                <a:lnTo>
                  <a:pt x="396466" y="361017"/>
                </a:lnTo>
                <a:lnTo>
                  <a:pt x="423976" y="395201"/>
                </a:lnTo>
                <a:lnTo>
                  <a:pt x="442897" y="412893"/>
                </a:lnTo>
                <a:lnTo>
                  <a:pt x="449722" y="420416"/>
                </a:lnTo>
                <a:lnTo>
                  <a:pt x="453655" y="429242"/>
                </a:lnTo>
                <a:lnTo>
                  <a:pt x="452799" y="440452"/>
                </a:lnTo>
                <a:lnTo>
                  <a:pt x="447425" y="450455"/>
                </a:lnTo>
                <a:lnTo>
                  <a:pt x="439521" y="455857"/>
                </a:lnTo>
                <a:lnTo>
                  <a:pt x="429766" y="458032"/>
                </a:lnTo>
                <a:lnTo>
                  <a:pt x="418839" y="458356"/>
                </a:lnTo>
                <a:lnTo>
                  <a:pt x="385595" y="460951"/>
                </a:lnTo>
                <a:lnTo>
                  <a:pt x="324864" y="482541"/>
                </a:lnTo>
                <a:lnTo>
                  <a:pt x="258552" y="530018"/>
                </a:lnTo>
                <a:lnTo>
                  <a:pt x="221972" y="561723"/>
                </a:lnTo>
                <a:lnTo>
                  <a:pt x="187343" y="595308"/>
                </a:lnTo>
                <a:lnTo>
                  <a:pt x="154630" y="630733"/>
                </a:lnTo>
                <a:lnTo>
                  <a:pt x="149884" y="6364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11475494" y="1272565"/>
            <a:ext cx="600075" cy="604520"/>
          </a:xfrm>
          <a:custGeom>
            <a:avLst/>
            <a:gdLst/>
            <a:ahLst/>
            <a:cxnLst/>
            <a:rect l="l" t="t" r="r" b="b"/>
            <a:pathLst>
              <a:path w="600075" h="604519">
                <a:moveTo>
                  <a:pt x="9722" y="457019"/>
                </a:moveTo>
                <a:lnTo>
                  <a:pt x="2918" y="452034"/>
                </a:lnTo>
                <a:lnTo>
                  <a:pt x="0" y="436874"/>
                </a:lnTo>
                <a:lnTo>
                  <a:pt x="4785" y="430654"/>
                </a:lnTo>
                <a:lnTo>
                  <a:pt x="16739" y="425799"/>
                </a:lnTo>
                <a:lnTo>
                  <a:pt x="20773" y="423636"/>
                </a:lnTo>
                <a:lnTo>
                  <a:pt x="51014" y="387991"/>
                </a:lnTo>
                <a:lnTo>
                  <a:pt x="75000" y="359550"/>
                </a:lnTo>
                <a:lnTo>
                  <a:pt x="101637" y="327785"/>
                </a:lnTo>
                <a:lnTo>
                  <a:pt x="126412" y="298099"/>
                </a:lnTo>
                <a:lnTo>
                  <a:pt x="128069" y="296149"/>
                </a:lnTo>
                <a:lnTo>
                  <a:pt x="128566" y="291152"/>
                </a:lnTo>
                <a:lnTo>
                  <a:pt x="127206" y="288914"/>
                </a:lnTo>
                <a:lnTo>
                  <a:pt x="106374" y="249980"/>
                </a:lnTo>
                <a:lnTo>
                  <a:pt x="89356" y="209546"/>
                </a:lnTo>
                <a:lnTo>
                  <a:pt x="74675" y="168207"/>
                </a:lnTo>
                <a:lnTo>
                  <a:pt x="60856" y="126560"/>
                </a:lnTo>
                <a:lnTo>
                  <a:pt x="59097" y="114811"/>
                </a:lnTo>
                <a:lnTo>
                  <a:pt x="62307" y="106129"/>
                </a:lnTo>
                <a:lnTo>
                  <a:pt x="70129" y="101002"/>
                </a:lnTo>
                <a:lnTo>
                  <a:pt x="82207" y="99917"/>
                </a:lnTo>
                <a:lnTo>
                  <a:pt x="106902" y="103052"/>
                </a:lnTo>
                <a:lnTo>
                  <a:pt x="154853" y="115426"/>
                </a:lnTo>
                <a:lnTo>
                  <a:pt x="220331" y="138961"/>
                </a:lnTo>
                <a:lnTo>
                  <a:pt x="267834" y="156761"/>
                </a:lnTo>
                <a:lnTo>
                  <a:pt x="271863" y="156445"/>
                </a:lnTo>
                <a:lnTo>
                  <a:pt x="307352" y="121567"/>
                </a:lnTo>
                <a:lnTo>
                  <a:pt x="339091" y="91691"/>
                </a:lnTo>
                <a:lnTo>
                  <a:pt x="380822" y="54820"/>
                </a:lnTo>
                <a:lnTo>
                  <a:pt x="423351" y="18805"/>
                </a:lnTo>
                <a:lnTo>
                  <a:pt x="461734" y="0"/>
                </a:lnTo>
                <a:lnTo>
                  <a:pt x="470155" y="1028"/>
                </a:lnTo>
                <a:lnTo>
                  <a:pt x="493067" y="45335"/>
                </a:lnTo>
                <a:lnTo>
                  <a:pt x="493387" y="47088"/>
                </a:lnTo>
                <a:lnTo>
                  <a:pt x="460445" y="28068"/>
                </a:lnTo>
                <a:lnTo>
                  <a:pt x="415733" y="58331"/>
                </a:lnTo>
                <a:lnTo>
                  <a:pt x="376099" y="93408"/>
                </a:lnTo>
                <a:lnTo>
                  <a:pt x="338617" y="130273"/>
                </a:lnTo>
                <a:lnTo>
                  <a:pt x="300359" y="165896"/>
                </a:lnTo>
                <a:lnTo>
                  <a:pt x="431591" y="241665"/>
                </a:lnTo>
                <a:lnTo>
                  <a:pt x="351031" y="214440"/>
                </a:lnTo>
                <a:lnTo>
                  <a:pt x="278886" y="190223"/>
                </a:lnTo>
                <a:lnTo>
                  <a:pt x="276014" y="189225"/>
                </a:lnTo>
                <a:lnTo>
                  <a:pt x="271058" y="190459"/>
                </a:lnTo>
                <a:lnTo>
                  <a:pt x="268671" y="192384"/>
                </a:lnTo>
                <a:lnTo>
                  <a:pt x="243267" y="177716"/>
                </a:lnTo>
                <a:lnTo>
                  <a:pt x="170018" y="150815"/>
                </a:lnTo>
                <a:lnTo>
                  <a:pt x="132152" y="138901"/>
                </a:lnTo>
                <a:lnTo>
                  <a:pt x="92643" y="129854"/>
                </a:lnTo>
                <a:lnTo>
                  <a:pt x="105492" y="165953"/>
                </a:lnTo>
                <a:lnTo>
                  <a:pt x="118474" y="201324"/>
                </a:lnTo>
                <a:lnTo>
                  <a:pt x="133042" y="235456"/>
                </a:lnTo>
                <a:lnTo>
                  <a:pt x="150649" y="267838"/>
                </a:lnTo>
                <a:lnTo>
                  <a:pt x="173929" y="281279"/>
                </a:lnTo>
                <a:lnTo>
                  <a:pt x="169971" y="285599"/>
                </a:lnTo>
                <a:lnTo>
                  <a:pt x="165670" y="290530"/>
                </a:lnTo>
                <a:lnTo>
                  <a:pt x="164910" y="293905"/>
                </a:lnTo>
                <a:lnTo>
                  <a:pt x="207694" y="354276"/>
                </a:lnTo>
                <a:lnTo>
                  <a:pt x="142402" y="316578"/>
                </a:lnTo>
                <a:lnTo>
                  <a:pt x="119932" y="342650"/>
                </a:lnTo>
                <a:lnTo>
                  <a:pt x="52991" y="420441"/>
                </a:lnTo>
                <a:lnTo>
                  <a:pt x="54011" y="422350"/>
                </a:lnTo>
                <a:lnTo>
                  <a:pt x="91527" y="444011"/>
                </a:lnTo>
                <a:lnTo>
                  <a:pt x="74840" y="447088"/>
                </a:lnTo>
                <a:lnTo>
                  <a:pt x="56153" y="450140"/>
                </a:lnTo>
                <a:lnTo>
                  <a:pt x="9722" y="457019"/>
                </a:lnTo>
                <a:close/>
              </a:path>
              <a:path w="600075" h="604519">
                <a:moveTo>
                  <a:pt x="431591" y="241665"/>
                </a:moveTo>
                <a:lnTo>
                  <a:pt x="300359" y="165896"/>
                </a:lnTo>
                <a:lnTo>
                  <a:pt x="455340" y="218388"/>
                </a:lnTo>
                <a:lnTo>
                  <a:pt x="462959" y="181135"/>
                </a:lnTo>
                <a:lnTo>
                  <a:pt x="467967" y="143626"/>
                </a:lnTo>
                <a:lnTo>
                  <a:pt x="469991" y="105855"/>
                </a:lnTo>
                <a:lnTo>
                  <a:pt x="468662" y="67820"/>
                </a:lnTo>
                <a:lnTo>
                  <a:pt x="467361" y="58181"/>
                </a:lnTo>
                <a:lnTo>
                  <a:pt x="465294" y="48471"/>
                </a:lnTo>
                <a:lnTo>
                  <a:pt x="462856" y="38497"/>
                </a:lnTo>
                <a:lnTo>
                  <a:pt x="460445" y="28068"/>
                </a:lnTo>
                <a:lnTo>
                  <a:pt x="493387" y="47088"/>
                </a:lnTo>
                <a:lnTo>
                  <a:pt x="495958" y="61186"/>
                </a:lnTo>
                <a:lnTo>
                  <a:pt x="497515" y="77345"/>
                </a:lnTo>
                <a:lnTo>
                  <a:pt x="498083" y="113546"/>
                </a:lnTo>
                <a:lnTo>
                  <a:pt x="495915" y="149491"/>
                </a:lnTo>
                <a:lnTo>
                  <a:pt x="491206" y="185184"/>
                </a:lnTo>
                <a:lnTo>
                  <a:pt x="484131" y="220736"/>
                </a:lnTo>
                <a:lnTo>
                  <a:pt x="482355" y="228569"/>
                </a:lnTo>
                <a:lnTo>
                  <a:pt x="483824" y="232456"/>
                </a:lnTo>
                <a:lnTo>
                  <a:pt x="599150" y="299042"/>
                </a:lnTo>
                <a:lnTo>
                  <a:pt x="598836" y="301576"/>
                </a:lnTo>
                <a:lnTo>
                  <a:pt x="593363" y="309439"/>
                </a:lnTo>
                <a:lnTo>
                  <a:pt x="588947" y="313759"/>
                </a:lnTo>
                <a:lnTo>
                  <a:pt x="557961" y="295868"/>
                </a:lnTo>
                <a:lnTo>
                  <a:pt x="476700" y="261105"/>
                </a:lnTo>
                <a:lnTo>
                  <a:pt x="476118" y="264071"/>
                </a:lnTo>
                <a:lnTo>
                  <a:pt x="447119" y="247328"/>
                </a:lnTo>
                <a:lnTo>
                  <a:pt x="444205" y="246174"/>
                </a:lnTo>
                <a:lnTo>
                  <a:pt x="442855" y="245526"/>
                </a:lnTo>
                <a:lnTo>
                  <a:pt x="441546" y="245035"/>
                </a:lnTo>
                <a:lnTo>
                  <a:pt x="431591" y="241665"/>
                </a:lnTo>
                <a:close/>
              </a:path>
              <a:path w="600075" h="604519">
                <a:moveTo>
                  <a:pt x="599150" y="299042"/>
                </a:moveTo>
                <a:lnTo>
                  <a:pt x="483824" y="232456"/>
                </a:lnTo>
                <a:lnTo>
                  <a:pt x="510505" y="243506"/>
                </a:lnTo>
                <a:lnTo>
                  <a:pt x="574410" y="271283"/>
                </a:lnTo>
                <a:lnTo>
                  <a:pt x="581900" y="275079"/>
                </a:lnTo>
                <a:lnTo>
                  <a:pt x="589261" y="279329"/>
                </a:lnTo>
                <a:lnTo>
                  <a:pt x="596603" y="285673"/>
                </a:lnTo>
                <a:lnTo>
                  <a:pt x="599855" y="293372"/>
                </a:lnTo>
                <a:lnTo>
                  <a:pt x="599150" y="299042"/>
                </a:lnTo>
                <a:close/>
              </a:path>
              <a:path w="600075" h="604519">
                <a:moveTo>
                  <a:pt x="502645" y="342664"/>
                </a:moveTo>
                <a:lnTo>
                  <a:pt x="464979" y="320917"/>
                </a:lnTo>
                <a:lnTo>
                  <a:pt x="558224" y="298398"/>
                </a:lnTo>
                <a:lnTo>
                  <a:pt x="557961" y="295868"/>
                </a:lnTo>
                <a:lnTo>
                  <a:pt x="588947" y="313759"/>
                </a:lnTo>
                <a:lnTo>
                  <a:pt x="588183" y="314506"/>
                </a:lnTo>
                <a:lnTo>
                  <a:pt x="582080" y="318645"/>
                </a:lnTo>
                <a:lnTo>
                  <a:pt x="538172" y="333430"/>
                </a:lnTo>
                <a:lnTo>
                  <a:pt x="510102" y="340887"/>
                </a:lnTo>
                <a:lnTo>
                  <a:pt x="502645" y="342664"/>
                </a:lnTo>
                <a:close/>
              </a:path>
              <a:path w="600075" h="604519">
                <a:moveTo>
                  <a:pt x="270319" y="407078"/>
                </a:moveTo>
                <a:lnTo>
                  <a:pt x="228003" y="382646"/>
                </a:lnTo>
                <a:lnTo>
                  <a:pt x="232512" y="383796"/>
                </a:lnTo>
                <a:lnTo>
                  <a:pt x="235118" y="383187"/>
                </a:lnTo>
                <a:lnTo>
                  <a:pt x="283187" y="372616"/>
                </a:lnTo>
                <a:lnTo>
                  <a:pt x="331329" y="359030"/>
                </a:lnTo>
                <a:lnTo>
                  <a:pt x="385356" y="342715"/>
                </a:lnTo>
                <a:lnTo>
                  <a:pt x="427807" y="329707"/>
                </a:lnTo>
                <a:lnTo>
                  <a:pt x="441394" y="288228"/>
                </a:lnTo>
                <a:lnTo>
                  <a:pt x="448746" y="251173"/>
                </a:lnTo>
                <a:lnTo>
                  <a:pt x="447400" y="248679"/>
                </a:lnTo>
                <a:lnTo>
                  <a:pt x="447120" y="247328"/>
                </a:lnTo>
                <a:lnTo>
                  <a:pt x="476118" y="264071"/>
                </a:lnTo>
                <a:lnTo>
                  <a:pt x="467612" y="307378"/>
                </a:lnTo>
                <a:lnTo>
                  <a:pt x="464979" y="320917"/>
                </a:lnTo>
                <a:lnTo>
                  <a:pt x="502645" y="342664"/>
                </a:lnTo>
                <a:lnTo>
                  <a:pt x="494528" y="344599"/>
                </a:lnTo>
                <a:lnTo>
                  <a:pt x="478935" y="348128"/>
                </a:lnTo>
                <a:lnTo>
                  <a:pt x="463344" y="351546"/>
                </a:lnTo>
                <a:lnTo>
                  <a:pt x="457463" y="352774"/>
                </a:lnTo>
                <a:lnTo>
                  <a:pt x="454083" y="355182"/>
                </a:lnTo>
                <a:lnTo>
                  <a:pt x="452742" y="361409"/>
                </a:lnTo>
                <a:lnTo>
                  <a:pt x="449103" y="378859"/>
                </a:lnTo>
                <a:lnTo>
                  <a:pt x="420800" y="362518"/>
                </a:lnTo>
                <a:lnTo>
                  <a:pt x="270319" y="407078"/>
                </a:lnTo>
                <a:close/>
              </a:path>
              <a:path w="600075" h="604519">
                <a:moveTo>
                  <a:pt x="173929" y="281279"/>
                </a:moveTo>
                <a:lnTo>
                  <a:pt x="150649" y="267838"/>
                </a:lnTo>
                <a:lnTo>
                  <a:pt x="243267" y="177716"/>
                </a:lnTo>
                <a:lnTo>
                  <a:pt x="268671" y="192384"/>
                </a:lnTo>
                <a:lnTo>
                  <a:pt x="242365" y="214096"/>
                </a:lnTo>
                <a:lnTo>
                  <a:pt x="217113" y="236742"/>
                </a:lnTo>
                <a:lnTo>
                  <a:pt x="192940" y="260532"/>
                </a:lnTo>
                <a:lnTo>
                  <a:pt x="173929" y="281279"/>
                </a:lnTo>
                <a:close/>
              </a:path>
              <a:path w="600075" h="604519">
                <a:moveTo>
                  <a:pt x="395719" y="588201"/>
                </a:moveTo>
                <a:lnTo>
                  <a:pt x="371216" y="574054"/>
                </a:lnTo>
                <a:lnTo>
                  <a:pt x="379352" y="554931"/>
                </a:lnTo>
                <a:lnTo>
                  <a:pt x="385867" y="535814"/>
                </a:lnTo>
                <a:lnTo>
                  <a:pt x="395437" y="497416"/>
                </a:lnTo>
                <a:lnTo>
                  <a:pt x="408831" y="430906"/>
                </a:lnTo>
                <a:lnTo>
                  <a:pt x="421949" y="363974"/>
                </a:lnTo>
                <a:lnTo>
                  <a:pt x="421310" y="363473"/>
                </a:lnTo>
                <a:lnTo>
                  <a:pt x="420800" y="362518"/>
                </a:lnTo>
                <a:lnTo>
                  <a:pt x="449103" y="378859"/>
                </a:lnTo>
                <a:lnTo>
                  <a:pt x="446759" y="390099"/>
                </a:lnTo>
                <a:lnTo>
                  <a:pt x="434616" y="447526"/>
                </a:lnTo>
                <a:lnTo>
                  <a:pt x="423041" y="502797"/>
                </a:lnTo>
                <a:lnTo>
                  <a:pt x="416762" y="529081"/>
                </a:lnTo>
                <a:lnTo>
                  <a:pt x="409137" y="554984"/>
                </a:lnTo>
                <a:lnTo>
                  <a:pt x="399049" y="581669"/>
                </a:lnTo>
                <a:lnTo>
                  <a:pt x="398462" y="582916"/>
                </a:lnTo>
                <a:lnTo>
                  <a:pt x="397975" y="584219"/>
                </a:lnTo>
                <a:lnTo>
                  <a:pt x="395719" y="588201"/>
                </a:lnTo>
                <a:close/>
              </a:path>
              <a:path w="600075" h="604519">
                <a:moveTo>
                  <a:pt x="91527" y="444011"/>
                </a:moveTo>
                <a:lnTo>
                  <a:pt x="54011" y="422350"/>
                </a:lnTo>
                <a:lnTo>
                  <a:pt x="195019" y="390155"/>
                </a:lnTo>
                <a:lnTo>
                  <a:pt x="142402" y="316578"/>
                </a:lnTo>
                <a:lnTo>
                  <a:pt x="207694" y="354276"/>
                </a:lnTo>
                <a:lnTo>
                  <a:pt x="226571" y="380762"/>
                </a:lnTo>
                <a:lnTo>
                  <a:pt x="228003" y="382646"/>
                </a:lnTo>
                <a:lnTo>
                  <a:pt x="270319" y="407078"/>
                </a:lnTo>
                <a:lnTo>
                  <a:pt x="249297" y="413303"/>
                </a:lnTo>
                <a:lnTo>
                  <a:pt x="250247" y="414644"/>
                </a:lnTo>
                <a:lnTo>
                  <a:pt x="251920" y="416799"/>
                </a:lnTo>
                <a:lnTo>
                  <a:pt x="253636" y="419111"/>
                </a:lnTo>
                <a:lnTo>
                  <a:pt x="280941" y="457334"/>
                </a:lnTo>
                <a:lnTo>
                  <a:pt x="215263" y="419413"/>
                </a:lnTo>
                <a:lnTo>
                  <a:pt x="210441" y="418347"/>
                </a:lnTo>
                <a:lnTo>
                  <a:pt x="207678" y="418997"/>
                </a:lnTo>
                <a:lnTo>
                  <a:pt x="122001" y="437689"/>
                </a:lnTo>
                <a:lnTo>
                  <a:pt x="93434" y="443659"/>
                </a:lnTo>
                <a:lnTo>
                  <a:pt x="91527" y="444011"/>
                </a:lnTo>
                <a:close/>
              </a:path>
              <a:path w="600075" h="604519">
                <a:moveTo>
                  <a:pt x="351373" y="596019"/>
                </a:moveTo>
                <a:lnTo>
                  <a:pt x="347866" y="592673"/>
                </a:lnTo>
                <a:lnTo>
                  <a:pt x="340197" y="586660"/>
                </a:lnTo>
                <a:lnTo>
                  <a:pt x="334353" y="579323"/>
                </a:lnTo>
                <a:lnTo>
                  <a:pt x="325083" y="567411"/>
                </a:lnTo>
                <a:lnTo>
                  <a:pt x="215263" y="419413"/>
                </a:lnTo>
                <a:lnTo>
                  <a:pt x="280941" y="457334"/>
                </a:lnTo>
                <a:lnTo>
                  <a:pt x="330088" y="525605"/>
                </a:lnTo>
                <a:lnTo>
                  <a:pt x="337441" y="535557"/>
                </a:lnTo>
                <a:lnTo>
                  <a:pt x="344980" y="545382"/>
                </a:lnTo>
                <a:lnTo>
                  <a:pt x="352650" y="555109"/>
                </a:lnTo>
                <a:lnTo>
                  <a:pt x="363177" y="568223"/>
                </a:lnTo>
                <a:lnTo>
                  <a:pt x="367198" y="570677"/>
                </a:lnTo>
                <a:lnTo>
                  <a:pt x="371216" y="574054"/>
                </a:lnTo>
                <a:lnTo>
                  <a:pt x="395719" y="588201"/>
                </a:lnTo>
                <a:lnTo>
                  <a:pt x="390355" y="597664"/>
                </a:lnTo>
                <a:lnTo>
                  <a:pt x="380779" y="604097"/>
                </a:lnTo>
                <a:lnTo>
                  <a:pt x="368150" y="603540"/>
                </a:lnTo>
                <a:lnTo>
                  <a:pt x="351373" y="5960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16925013" y="3364532"/>
            <a:ext cx="454659" cy="790575"/>
          </a:xfrm>
          <a:custGeom>
            <a:avLst/>
            <a:gdLst/>
            <a:ahLst/>
            <a:cxnLst/>
            <a:rect l="l" t="t" r="r" b="b"/>
            <a:pathLst>
              <a:path w="454659" h="790575">
                <a:moveTo>
                  <a:pt x="323968" y="127"/>
                </a:moveTo>
                <a:lnTo>
                  <a:pt x="334761" y="4746"/>
                </a:lnTo>
                <a:lnTo>
                  <a:pt x="340871" y="12429"/>
                </a:lnTo>
                <a:lnTo>
                  <a:pt x="343571" y="22386"/>
                </a:lnTo>
                <a:lnTo>
                  <a:pt x="344134" y="33830"/>
                </a:lnTo>
                <a:lnTo>
                  <a:pt x="343385" y="83540"/>
                </a:lnTo>
                <a:lnTo>
                  <a:pt x="342471" y="133234"/>
                </a:lnTo>
                <a:lnTo>
                  <a:pt x="342764" y="182819"/>
                </a:lnTo>
                <a:lnTo>
                  <a:pt x="345632" y="232200"/>
                </a:lnTo>
                <a:lnTo>
                  <a:pt x="351245" y="271509"/>
                </a:lnTo>
                <a:lnTo>
                  <a:pt x="359843" y="310539"/>
                </a:lnTo>
                <a:lnTo>
                  <a:pt x="370092" y="349359"/>
                </a:lnTo>
                <a:lnTo>
                  <a:pt x="380656" y="388039"/>
                </a:lnTo>
                <a:lnTo>
                  <a:pt x="401322" y="427212"/>
                </a:lnTo>
                <a:lnTo>
                  <a:pt x="433133" y="458903"/>
                </a:lnTo>
                <a:lnTo>
                  <a:pt x="449713" y="477672"/>
                </a:lnTo>
                <a:lnTo>
                  <a:pt x="454042" y="494881"/>
                </a:lnTo>
                <a:lnTo>
                  <a:pt x="445955" y="510591"/>
                </a:lnTo>
                <a:lnTo>
                  <a:pt x="425291" y="524863"/>
                </a:lnTo>
                <a:lnTo>
                  <a:pt x="381334" y="547387"/>
                </a:lnTo>
                <a:lnTo>
                  <a:pt x="338155" y="571090"/>
                </a:lnTo>
                <a:lnTo>
                  <a:pt x="296157" y="596894"/>
                </a:lnTo>
                <a:lnTo>
                  <a:pt x="255741" y="625723"/>
                </a:lnTo>
                <a:lnTo>
                  <a:pt x="205179" y="674862"/>
                </a:lnTo>
                <a:lnTo>
                  <a:pt x="164820" y="732342"/>
                </a:lnTo>
                <a:lnTo>
                  <a:pt x="157979" y="743875"/>
                </a:lnTo>
                <a:lnTo>
                  <a:pt x="151087" y="755353"/>
                </a:lnTo>
                <a:lnTo>
                  <a:pt x="124825" y="784495"/>
                </a:lnTo>
                <a:lnTo>
                  <a:pt x="118098" y="787158"/>
                </a:lnTo>
                <a:lnTo>
                  <a:pt x="111566" y="789995"/>
                </a:lnTo>
                <a:lnTo>
                  <a:pt x="107116" y="775897"/>
                </a:lnTo>
                <a:lnTo>
                  <a:pt x="105020" y="768811"/>
                </a:lnTo>
                <a:lnTo>
                  <a:pt x="103181" y="761651"/>
                </a:lnTo>
                <a:lnTo>
                  <a:pt x="102569" y="758908"/>
                </a:lnTo>
                <a:lnTo>
                  <a:pt x="104512" y="755503"/>
                </a:lnTo>
                <a:lnTo>
                  <a:pt x="105271" y="752365"/>
                </a:lnTo>
                <a:lnTo>
                  <a:pt x="109614" y="752535"/>
                </a:lnTo>
                <a:lnTo>
                  <a:pt x="113731" y="719430"/>
                </a:lnTo>
                <a:lnTo>
                  <a:pt x="118160" y="686278"/>
                </a:lnTo>
                <a:lnTo>
                  <a:pt x="121495" y="653133"/>
                </a:lnTo>
                <a:lnTo>
                  <a:pt x="121924" y="636057"/>
                </a:lnTo>
                <a:lnTo>
                  <a:pt x="168324" y="644879"/>
                </a:lnTo>
                <a:lnTo>
                  <a:pt x="207624" y="606185"/>
                </a:lnTo>
                <a:lnTo>
                  <a:pt x="249424" y="571763"/>
                </a:lnTo>
                <a:lnTo>
                  <a:pt x="293631" y="541337"/>
                </a:lnTo>
                <a:lnTo>
                  <a:pt x="340149" y="514626"/>
                </a:lnTo>
                <a:lnTo>
                  <a:pt x="388883" y="491354"/>
                </a:lnTo>
                <a:lnTo>
                  <a:pt x="356867" y="448218"/>
                </a:lnTo>
                <a:lnTo>
                  <a:pt x="333143" y="402823"/>
                </a:lnTo>
                <a:lnTo>
                  <a:pt x="316356" y="355436"/>
                </a:lnTo>
                <a:lnTo>
                  <a:pt x="305153" y="306327"/>
                </a:lnTo>
                <a:lnTo>
                  <a:pt x="298177" y="255762"/>
                </a:lnTo>
                <a:lnTo>
                  <a:pt x="294075" y="204010"/>
                </a:lnTo>
                <a:lnTo>
                  <a:pt x="291491" y="151338"/>
                </a:lnTo>
                <a:lnTo>
                  <a:pt x="240880" y="141715"/>
                </a:lnTo>
                <a:lnTo>
                  <a:pt x="278573" y="65019"/>
                </a:lnTo>
                <a:lnTo>
                  <a:pt x="289325" y="33877"/>
                </a:lnTo>
                <a:lnTo>
                  <a:pt x="292647" y="23385"/>
                </a:lnTo>
                <a:lnTo>
                  <a:pt x="297126" y="12702"/>
                </a:lnTo>
                <a:lnTo>
                  <a:pt x="303419" y="4549"/>
                </a:lnTo>
                <a:lnTo>
                  <a:pt x="312155" y="0"/>
                </a:lnTo>
                <a:lnTo>
                  <a:pt x="323968" y="127"/>
                </a:lnTo>
                <a:close/>
              </a:path>
              <a:path w="454659" h="790575">
                <a:moveTo>
                  <a:pt x="240880" y="141715"/>
                </a:moveTo>
                <a:lnTo>
                  <a:pt x="291491" y="151338"/>
                </a:lnTo>
                <a:lnTo>
                  <a:pt x="262959" y="197270"/>
                </a:lnTo>
                <a:lnTo>
                  <a:pt x="234185" y="242108"/>
                </a:lnTo>
                <a:lnTo>
                  <a:pt x="203813" y="284791"/>
                </a:lnTo>
                <a:lnTo>
                  <a:pt x="170487" y="324259"/>
                </a:lnTo>
                <a:lnTo>
                  <a:pt x="132852" y="359452"/>
                </a:lnTo>
                <a:lnTo>
                  <a:pt x="89552" y="389311"/>
                </a:lnTo>
                <a:lnTo>
                  <a:pt x="118997" y="435670"/>
                </a:lnTo>
                <a:lnTo>
                  <a:pt x="141680" y="484217"/>
                </a:lnTo>
                <a:lnTo>
                  <a:pt x="157517" y="535141"/>
                </a:lnTo>
                <a:lnTo>
                  <a:pt x="166426" y="588632"/>
                </a:lnTo>
                <a:lnTo>
                  <a:pt x="168324" y="644879"/>
                </a:lnTo>
                <a:lnTo>
                  <a:pt x="121924" y="636057"/>
                </a:lnTo>
                <a:lnTo>
                  <a:pt x="122326" y="620050"/>
                </a:lnTo>
                <a:lnTo>
                  <a:pt x="117390" y="574354"/>
                </a:lnTo>
                <a:lnTo>
                  <a:pt x="105734" y="530366"/>
                </a:lnTo>
                <a:lnTo>
                  <a:pt x="88357" y="488183"/>
                </a:lnTo>
                <a:lnTo>
                  <a:pt x="66259" y="447902"/>
                </a:lnTo>
                <a:lnTo>
                  <a:pt x="34753" y="421372"/>
                </a:lnTo>
                <a:lnTo>
                  <a:pt x="14158" y="408565"/>
                </a:lnTo>
                <a:lnTo>
                  <a:pt x="6519" y="402879"/>
                </a:lnTo>
                <a:lnTo>
                  <a:pt x="1287" y="395405"/>
                </a:lnTo>
                <a:lnTo>
                  <a:pt x="0" y="384757"/>
                </a:lnTo>
                <a:lnTo>
                  <a:pt x="3073" y="374345"/>
                </a:lnTo>
                <a:lnTo>
                  <a:pt x="9312" y="367736"/>
                </a:lnTo>
                <a:lnTo>
                  <a:pt x="17843" y="363778"/>
                </a:lnTo>
                <a:lnTo>
                  <a:pt x="27789" y="361320"/>
                </a:lnTo>
                <a:lnTo>
                  <a:pt x="57751" y="352336"/>
                </a:lnTo>
                <a:lnTo>
                  <a:pt x="109374" y="320174"/>
                </a:lnTo>
                <a:lnTo>
                  <a:pt x="167024" y="255452"/>
                </a:lnTo>
                <a:lnTo>
                  <a:pt x="199418" y="210729"/>
                </a:lnTo>
                <a:lnTo>
                  <a:pt x="228763" y="164048"/>
                </a:lnTo>
                <a:lnTo>
                  <a:pt x="240880" y="1417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6142678" y="1003731"/>
            <a:ext cx="478790" cy="812165"/>
          </a:xfrm>
          <a:custGeom>
            <a:avLst/>
            <a:gdLst/>
            <a:ahLst/>
            <a:cxnLst/>
            <a:rect l="l" t="t" r="r" b="b"/>
            <a:pathLst>
              <a:path w="478790" h="812164">
                <a:moveTo>
                  <a:pt x="452228" y="808359"/>
                </a:moveTo>
                <a:lnTo>
                  <a:pt x="439686" y="811910"/>
                </a:lnTo>
                <a:lnTo>
                  <a:pt x="429153" y="809671"/>
                </a:lnTo>
                <a:lnTo>
                  <a:pt x="420052" y="803179"/>
                </a:lnTo>
                <a:lnTo>
                  <a:pt x="411807" y="793972"/>
                </a:lnTo>
                <a:lnTo>
                  <a:pt x="378781" y="751778"/>
                </a:lnTo>
                <a:lnTo>
                  <a:pt x="345909" y="709484"/>
                </a:lnTo>
                <a:lnTo>
                  <a:pt x="312059" y="668111"/>
                </a:lnTo>
                <a:lnTo>
                  <a:pt x="276101" y="628679"/>
                </a:lnTo>
                <a:lnTo>
                  <a:pt x="244573" y="599582"/>
                </a:lnTo>
                <a:lnTo>
                  <a:pt x="210632" y="572772"/>
                </a:lnTo>
                <a:lnTo>
                  <a:pt x="175393" y="547273"/>
                </a:lnTo>
                <a:lnTo>
                  <a:pt x="139974" y="522108"/>
                </a:lnTo>
                <a:lnTo>
                  <a:pt x="95412" y="503478"/>
                </a:lnTo>
                <a:lnTo>
                  <a:pt x="46201" y="498788"/>
                </a:lnTo>
                <a:lnTo>
                  <a:pt x="19026" y="494455"/>
                </a:lnTo>
                <a:lnTo>
                  <a:pt x="3592" y="483004"/>
                </a:lnTo>
                <a:lnTo>
                  <a:pt x="0" y="464270"/>
                </a:lnTo>
                <a:lnTo>
                  <a:pt x="8350" y="438090"/>
                </a:lnTo>
                <a:lnTo>
                  <a:pt x="31421" y="388970"/>
                </a:lnTo>
                <a:lnTo>
                  <a:pt x="53014" y="339396"/>
                </a:lnTo>
                <a:lnTo>
                  <a:pt x="72155" y="288873"/>
                </a:lnTo>
                <a:lnTo>
                  <a:pt x="87866" y="236902"/>
                </a:lnTo>
                <a:lnTo>
                  <a:pt x="95437" y="198815"/>
                </a:lnTo>
                <a:lnTo>
                  <a:pt x="98664" y="160923"/>
                </a:lnTo>
                <a:lnTo>
                  <a:pt x="98255" y="123038"/>
                </a:lnTo>
                <a:lnTo>
                  <a:pt x="94915" y="84969"/>
                </a:lnTo>
                <a:lnTo>
                  <a:pt x="93066" y="70593"/>
                </a:lnTo>
                <a:lnTo>
                  <a:pt x="91300" y="56230"/>
                </a:lnTo>
                <a:lnTo>
                  <a:pt x="90050" y="41850"/>
                </a:lnTo>
                <a:lnTo>
                  <a:pt x="89753" y="27428"/>
                </a:lnTo>
                <a:lnTo>
                  <a:pt x="91177" y="20582"/>
                </a:lnTo>
                <a:lnTo>
                  <a:pt x="94456" y="13731"/>
                </a:lnTo>
                <a:lnTo>
                  <a:pt x="98518" y="6872"/>
                </a:lnTo>
                <a:lnTo>
                  <a:pt x="102292" y="0"/>
                </a:lnTo>
                <a:lnTo>
                  <a:pt x="131812" y="24068"/>
                </a:lnTo>
                <a:lnTo>
                  <a:pt x="133276" y="27221"/>
                </a:lnTo>
                <a:lnTo>
                  <a:pt x="129375" y="30066"/>
                </a:lnTo>
                <a:lnTo>
                  <a:pt x="148214" y="60654"/>
                </a:lnTo>
                <a:lnTo>
                  <a:pt x="166813" y="91497"/>
                </a:lnTo>
                <a:lnTo>
                  <a:pt x="186361" y="121581"/>
                </a:lnTo>
                <a:lnTo>
                  <a:pt x="197557" y="136194"/>
                </a:lnTo>
                <a:lnTo>
                  <a:pt x="151117" y="160713"/>
                </a:lnTo>
                <a:lnTo>
                  <a:pt x="144765" y="210408"/>
                </a:lnTo>
                <a:lnTo>
                  <a:pt x="134857" y="258792"/>
                </a:lnTo>
                <a:lnTo>
                  <a:pt x="121550" y="305960"/>
                </a:lnTo>
                <a:lnTo>
                  <a:pt x="105000" y="352009"/>
                </a:lnTo>
                <a:lnTo>
                  <a:pt x="85365" y="397038"/>
                </a:lnTo>
                <a:lnTo>
                  <a:pt x="62801" y="441143"/>
                </a:lnTo>
                <a:lnTo>
                  <a:pt x="113135" y="453081"/>
                </a:lnTo>
                <a:lnTo>
                  <a:pt x="159009" y="470947"/>
                </a:lnTo>
                <a:lnTo>
                  <a:pt x="201093" y="493965"/>
                </a:lnTo>
                <a:lnTo>
                  <a:pt x="240056" y="521362"/>
                </a:lnTo>
                <a:lnTo>
                  <a:pt x="276568" y="552363"/>
                </a:lnTo>
                <a:lnTo>
                  <a:pt x="311299" y="586192"/>
                </a:lnTo>
                <a:lnTo>
                  <a:pt x="344920" y="622076"/>
                </a:lnTo>
                <a:lnTo>
                  <a:pt x="378099" y="659239"/>
                </a:lnTo>
                <a:lnTo>
                  <a:pt x="428467" y="632646"/>
                </a:lnTo>
                <a:lnTo>
                  <a:pt x="436146" y="674074"/>
                </a:lnTo>
                <a:lnTo>
                  <a:pt x="447847" y="722727"/>
                </a:lnTo>
                <a:lnTo>
                  <a:pt x="459570" y="756234"/>
                </a:lnTo>
                <a:lnTo>
                  <a:pt x="463783" y="767316"/>
                </a:lnTo>
                <a:lnTo>
                  <a:pt x="467114" y="779353"/>
                </a:lnTo>
                <a:lnTo>
                  <a:pt x="467151" y="790517"/>
                </a:lnTo>
                <a:lnTo>
                  <a:pt x="462615" y="800341"/>
                </a:lnTo>
                <a:lnTo>
                  <a:pt x="452228" y="808359"/>
                </a:lnTo>
                <a:close/>
              </a:path>
              <a:path w="478790" h="812164">
                <a:moveTo>
                  <a:pt x="428467" y="632646"/>
                </a:moveTo>
                <a:lnTo>
                  <a:pt x="378099" y="659239"/>
                </a:lnTo>
                <a:lnTo>
                  <a:pt x="372737" y="609360"/>
                </a:lnTo>
                <a:lnTo>
                  <a:pt x="367875" y="560038"/>
                </a:lnTo>
                <a:lnTo>
                  <a:pt x="364711" y="511244"/>
                </a:lnTo>
                <a:lnTo>
                  <a:pt x="364440" y="462953"/>
                </a:lnTo>
                <a:lnTo>
                  <a:pt x="368261" y="415135"/>
                </a:lnTo>
                <a:lnTo>
                  <a:pt x="377369" y="367763"/>
                </a:lnTo>
                <a:lnTo>
                  <a:pt x="392963" y="320810"/>
                </a:lnTo>
                <a:lnTo>
                  <a:pt x="345082" y="305742"/>
                </a:lnTo>
                <a:lnTo>
                  <a:pt x="300274" y="286193"/>
                </a:lnTo>
                <a:lnTo>
                  <a:pt x="258506" y="262041"/>
                </a:lnTo>
                <a:lnTo>
                  <a:pt x="219746" y="233160"/>
                </a:lnTo>
                <a:lnTo>
                  <a:pt x="183960" y="199425"/>
                </a:lnTo>
                <a:lnTo>
                  <a:pt x="151117" y="160713"/>
                </a:lnTo>
                <a:lnTo>
                  <a:pt x="197557" y="136194"/>
                </a:lnTo>
                <a:lnTo>
                  <a:pt x="208051" y="149891"/>
                </a:lnTo>
                <a:lnTo>
                  <a:pt x="243315" y="184809"/>
                </a:lnTo>
                <a:lnTo>
                  <a:pt x="283282" y="213674"/>
                </a:lnTo>
                <a:lnTo>
                  <a:pt x="327016" y="237090"/>
                </a:lnTo>
                <a:lnTo>
                  <a:pt x="373578" y="255663"/>
                </a:lnTo>
                <a:lnTo>
                  <a:pt x="387866" y="258346"/>
                </a:lnTo>
                <a:lnTo>
                  <a:pt x="403221" y="258073"/>
                </a:lnTo>
                <a:lnTo>
                  <a:pt x="419027" y="256236"/>
                </a:lnTo>
                <a:lnTo>
                  <a:pt x="445662" y="252808"/>
                </a:lnTo>
                <a:lnTo>
                  <a:pt x="456176" y="252321"/>
                </a:lnTo>
                <a:lnTo>
                  <a:pt x="465803" y="254989"/>
                </a:lnTo>
                <a:lnTo>
                  <a:pt x="474140" y="263031"/>
                </a:lnTo>
                <a:lnTo>
                  <a:pt x="478514" y="273875"/>
                </a:lnTo>
                <a:lnTo>
                  <a:pt x="477551" y="283708"/>
                </a:lnTo>
                <a:lnTo>
                  <a:pt x="472794" y="292894"/>
                </a:lnTo>
                <a:lnTo>
                  <a:pt x="465785" y="301796"/>
                </a:lnTo>
                <a:lnTo>
                  <a:pt x="445745" y="329937"/>
                </a:lnTo>
                <a:lnTo>
                  <a:pt x="431524" y="360251"/>
                </a:lnTo>
                <a:lnTo>
                  <a:pt x="422519" y="392411"/>
                </a:lnTo>
                <a:lnTo>
                  <a:pt x="418127" y="426094"/>
                </a:lnTo>
                <a:lnTo>
                  <a:pt x="416150" y="476324"/>
                </a:lnTo>
                <a:lnTo>
                  <a:pt x="417018" y="526236"/>
                </a:lnTo>
                <a:lnTo>
                  <a:pt x="420677" y="575830"/>
                </a:lnTo>
                <a:lnTo>
                  <a:pt x="427071" y="625109"/>
                </a:lnTo>
                <a:lnTo>
                  <a:pt x="428467" y="6326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9174320" y="9740934"/>
            <a:ext cx="476250" cy="530860"/>
          </a:xfrm>
          <a:custGeom>
            <a:avLst/>
            <a:gdLst/>
            <a:ahLst/>
            <a:cxnLst/>
            <a:rect l="l" t="t" r="r" b="b"/>
            <a:pathLst>
              <a:path w="476250" h="530859">
                <a:moveTo>
                  <a:pt x="52000" y="351144"/>
                </a:moveTo>
                <a:lnTo>
                  <a:pt x="14338" y="334396"/>
                </a:lnTo>
                <a:lnTo>
                  <a:pt x="1621" y="270768"/>
                </a:lnTo>
                <a:lnTo>
                  <a:pt x="0" y="243064"/>
                </a:lnTo>
                <a:lnTo>
                  <a:pt x="1549" y="215760"/>
                </a:lnTo>
                <a:lnTo>
                  <a:pt x="12979" y="149979"/>
                </a:lnTo>
                <a:lnTo>
                  <a:pt x="45242" y="91825"/>
                </a:lnTo>
                <a:lnTo>
                  <a:pt x="91524" y="49679"/>
                </a:lnTo>
                <a:lnTo>
                  <a:pt x="140134" y="10495"/>
                </a:lnTo>
                <a:lnTo>
                  <a:pt x="157477" y="1712"/>
                </a:lnTo>
                <a:lnTo>
                  <a:pt x="176078" y="0"/>
                </a:lnTo>
                <a:lnTo>
                  <a:pt x="195990" y="3879"/>
                </a:lnTo>
                <a:lnTo>
                  <a:pt x="217266" y="11871"/>
                </a:lnTo>
                <a:lnTo>
                  <a:pt x="208313" y="23323"/>
                </a:lnTo>
                <a:lnTo>
                  <a:pt x="199916" y="34264"/>
                </a:lnTo>
                <a:lnTo>
                  <a:pt x="169977" y="65849"/>
                </a:lnTo>
                <a:lnTo>
                  <a:pt x="129882" y="98786"/>
                </a:lnTo>
                <a:lnTo>
                  <a:pt x="96483" y="131372"/>
                </a:lnTo>
                <a:lnTo>
                  <a:pt x="75861" y="169160"/>
                </a:lnTo>
                <a:lnTo>
                  <a:pt x="66015" y="211489"/>
                </a:lnTo>
                <a:lnTo>
                  <a:pt x="64945" y="257699"/>
                </a:lnTo>
                <a:lnTo>
                  <a:pt x="65281" y="273687"/>
                </a:lnTo>
                <a:lnTo>
                  <a:pt x="64870" y="289683"/>
                </a:lnTo>
                <a:lnTo>
                  <a:pt x="64237" y="305667"/>
                </a:lnTo>
                <a:lnTo>
                  <a:pt x="63906" y="321616"/>
                </a:lnTo>
                <a:lnTo>
                  <a:pt x="62633" y="333673"/>
                </a:lnTo>
                <a:lnTo>
                  <a:pt x="58830" y="344117"/>
                </a:lnTo>
                <a:lnTo>
                  <a:pt x="52000" y="351144"/>
                </a:lnTo>
                <a:close/>
              </a:path>
              <a:path w="476250" h="530859">
                <a:moveTo>
                  <a:pt x="272248" y="526994"/>
                </a:moveTo>
                <a:lnTo>
                  <a:pt x="229667" y="514995"/>
                </a:lnTo>
                <a:lnTo>
                  <a:pt x="187932" y="438471"/>
                </a:lnTo>
                <a:lnTo>
                  <a:pt x="172593" y="388627"/>
                </a:lnTo>
                <a:lnTo>
                  <a:pt x="166084" y="337023"/>
                </a:lnTo>
                <a:lnTo>
                  <a:pt x="170471" y="283160"/>
                </a:lnTo>
                <a:lnTo>
                  <a:pt x="184959" y="234027"/>
                </a:lnTo>
                <a:lnTo>
                  <a:pt x="207708" y="190021"/>
                </a:lnTo>
                <a:lnTo>
                  <a:pt x="237306" y="150569"/>
                </a:lnTo>
                <a:lnTo>
                  <a:pt x="272340" y="115096"/>
                </a:lnTo>
                <a:lnTo>
                  <a:pt x="324196" y="76401"/>
                </a:lnTo>
                <a:lnTo>
                  <a:pt x="380328" y="42988"/>
                </a:lnTo>
                <a:lnTo>
                  <a:pt x="420486" y="32841"/>
                </a:lnTo>
                <a:lnTo>
                  <a:pt x="441116" y="36000"/>
                </a:lnTo>
                <a:lnTo>
                  <a:pt x="461696" y="43783"/>
                </a:lnTo>
                <a:lnTo>
                  <a:pt x="470883" y="49923"/>
                </a:lnTo>
                <a:lnTo>
                  <a:pt x="475645" y="57957"/>
                </a:lnTo>
                <a:lnTo>
                  <a:pt x="475171" y="65433"/>
                </a:lnTo>
                <a:lnTo>
                  <a:pt x="440115" y="103422"/>
                </a:lnTo>
                <a:lnTo>
                  <a:pt x="402037" y="131967"/>
                </a:lnTo>
                <a:lnTo>
                  <a:pt x="346871" y="171115"/>
                </a:lnTo>
                <a:lnTo>
                  <a:pt x="319744" y="191216"/>
                </a:lnTo>
                <a:lnTo>
                  <a:pt x="290172" y="221980"/>
                </a:lnTo>
                <a:lnTo>
                  <a:pt x="272027" y="257660"/>
                </a:lnTo>
                <a:lnTo>
                  <a:pt x="263653" y="297030"/>
                </a:lnTo>
                <a:lnTo>
                  <a:pt x="263394" y="338864"/>
                </a:lnTo>
                <a:lnTo>
                  <a:pt x="267071" y="372581"/>
                </a:lnTo>
                <a:lnTo>
                  <a:pt x="272426" y="406172"/>
                </a:lnTo>
                <a:lnTo>
                  <a:pt x="278659" y="439677"/>
                </a:lnTo>
                <a:lnTo>
                  <a:pt x="284972" y="473134"/>
                </a:lnTo>
                <a:lnTo>
                  <a:pt x="288135" y="488702"/>
                </a:lnTo>
                <a:lnTo>
                  <a:pt x="289387" y="503520"/>
                </a:lnTo>
                <a:lnTo>
                  <a:pt x="285250" y="516610"/>
                </a:lnTo>
                <a:lnTo>
                  <a:pt x="272248" y="5269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1102890" y="2735990"/>
            <a:ext cx="916940" cy="1144270"/>
          </a:xfrm>
          <a:custGeom>
            <a:avLst/>
            <a:gdLst/>
            <a:ahLst/>
            <a:cxnLst/>
            <a:rect l="l" t="t" r="r" b="b"/>
            <a:pathLst>
              <a:path w="916939" h="1144270">
                <a:moveTo>
                  <a:pt x="541675" y="599215"/>
                </a:moveTo>
                <a:lnTo>
                  <a:pt x="439897" y="578403"/>
                </a:lnTo>
                <a:lnTo>
                  <a:pt x="441852" y="571630"/>
                </a:lnTo>
                <a:lnTo>
                  <a:pt x="443009" y="567908"/>
                </a:lnTo>
                <a:lnTo>
                  <a:pt x="458700" y="506068"/>
                </a:lnTo>
                <a:lnTo>
                  <a:pt x="494710" y="363740"/>
                </a:lnTo>
                <a:lnTo>
                  <a:pt x="506661" y="316805"/>
                </a:lnTo>
                <a:lnTo>
                  <a:pt x="519354" y="267340"/>
                </a:lnTo>
                <a:lnTo>
                  <a:pt x="532172" y="217910"/>
                </a:lnTo>
                <a:lnTo>
                  <a:pt x="545146" y="168524"/>
                </a:lnTo>
                <a:lnTo>
                  <a:pt x="556147" y="130246"/>
                </a:lnTo>
                <a:lnTo>
                  <a:pt x="568316" y="92279"/>
                </a:lnTo>
                <a:lnTo>
                  <a:pt x="580971" y="54411"/>
                </a:lnTo>
                <a:lnTo>
                  <a:pt x="593431" y="16431"/>
                </a:lnTo>
                <a:lnTo>
                  <a:pt x="594518" y="13007"/>
                </a:lnTo>
                <a:lnTo>
                  <a:pt x="595607" y="8624"/>
                </a:lnTo>
                <a:lnTo>
                  <a:pt x="598283" y="6869"/>
                </a:lnTo>
                <a:lnTo>
                  <a:pt x="603151" y="3834"/>
                </a:lnTo>
                <a:lnTo>
                  <a:pt x="609734" y="0"/>
                </a:lnTo>
                <a:lnTo>
                  <a:pt x="618844" y="2629"/>
                </a:lnTo>
                <a:lnTo>
                  <a:pt x="623459" y="9330"/>
                </a:lnTo>
                <a:lnTo>
                  <a:pt x="624598" y="14553"/>
                </a:lnTo>
                <a:lnTo>
                  <a:pt x="625835" y="20371"/>
                </a:lnTo>
                <a:lnTo>
                  <a:pt x="624181" y="27517"/>
                </a:lnTo>
                <a:lnTo>
                  <a:pt x="622344" y="33666"/>
                </a:lnTo>
                <a:lnTo>
                  <a:pt x="614352" y="61237"/>
                </a:lnTo>
                <a:lnTo>
                  <a:pt x="599289" y="112286"/>
                </a:lnTo>
                <a:lnTo>
                  <a:pt x="579801" y="185086"/>
                </a:lnTo>
                <a:lnTo>
                  <a:pt x="567655" y="231593"/>
                </a:lnTo>
                <a:lnTo>
                  <a:pt x="555559" y="278100"/>
                </a:lnTo>
                <a:lnTo>
                  <a:pt x="517521" y="425208"/>
                </a:lnTo>
                <a:lnTo>
                  <a:pt x="506305" y="468780"/>
                </a:lnTo>
                <a:lnTo>
                  <a:pt x="494552" y="515582"/>
                </a:lnTo>
                <a:lnTo>
                  <a:pt x="481355" y="569225"/>
                </a:lnTo>
                <a:lnTo>
                  <a:pt x="480674" y="573500"/>
                </a:lnTo>
                <a:lnTo>
                  <a:pt x="479581" y="578841"/>
                </a:lnTo>
                <a:lnTo>
                  <a:pt x="553885" y="594036"/>
                </a:lnTo>
                <a:lnTo>
                  <a:pt x="541675" y="599215"/>
                </a:lnTo>
                <a:close/>
              </a:path>
              <a:path w="916939" h="1144270">
                <a:moveTo>
                  <a:pt x="553885" y="594036"/>
                </a:moveTo>
                <a:lnTo>
                  <a:pt x="479581" y="578841"/>
                </a:lnTo>
                <a:lnTo>
                  <a:pt x="481771" y="578522"/>
                </a:lnTo>
                <a:lnTo>
                  <a:pt x="484183" y="578055"/>
                </a:lnTo>
                <a:lnTo>
                  <a:pt x="486225" y="577513"/>
                </a:lnTo>
                <a:lnTo>
                  <a:pt x="794575" y="449240"/>
                </a:lnTo>
                <a:lnTo>
                  <a:pt x="833574" y="433035"/>
                </a:lnTo>
                <a:lnTo>
                  <a:pt x="857807" y="422758"/>
                </a:lnTo>
                <a:lnTo>
                  <a:pt x="870027" y="417956"/>
                </a:lnTo>
                <a:lnTo>
                  <a:pt x="882481" y="413867"/>
                </a:lnTo>
                <a:lnTo>
                  <a:pt x="888793" y="412918"/>
                </a:lnTo>
                <a:lnTo>
                  <a:pt x="895516" y="413150"/>
                </a:lnTo>
                <a:lnTo>
                  <a:pt x="902284" y="414219"/>
                </a:lnTo>
                <a:lnTo>
                  <a:pt x="908734" y="415781"/>
                </a:lnTo>
                <a:lnTo>
                  <a:pt x="912366" y="416907"/>
                </a:lnTo>
                <a:lnTo>
                  <a:pt x="916645" y="424307"/>
                </a:lnTo>
                <a:lnTo>
                  <a:pt x="916372" y="428473"/>
                </a:lnTo>
                <a:lnTo>
                  <a:pt x="916171" y="433230"/>
                </a:lnTo>
                <a:lnTo>
                  <a:pt x="864272" y="463493"/>
                </a:lnTo>
                <a:lnTo>
                  <a:pt x="819952" y="483599"/>
                </a:lnTo>
                <a:lnTo>
                  <a:pt x="553885" y="594036"/>
                </a:lnTo>
                <a:close/>
              </a:path>
              <a:path w="916939" h="1144270">
                <a:moveTo>
                  <a:pt x="12296" y="808227"/>
                </a:moveTo>
                <a:lnTo>
                  <a:pt x="6271" y="804968"/>
                </a:lnTo>
                <a:lnTo>
                  <a:pt x="1957" y="799540"/>
                </a:lnTo>
                <a:lnTo>
                  <a:pt x="0" y="792885"/>
                </a:lnTo>
                <a:lnTo>
                  <a:pt x="748" y="786100"/>
                </a:lnTo>
                <a:lnTo>
                  <a:pt x="31315" y="761103"/>
                </a:lnTo>
                <a:lnTo>
                  <a:pt x="108680" y="727667"/>
                </a:lnTo>
                <a:lnTo>
                  <a:pt x="179152" y="698756"/>
                </a:lnTo>
                <a:lnTo>
                  <a:pt x="333932" y="638677"/>
                </a:lnTo>
                <a:lnTo>
                  <a:pt x="405152" y="611406"/>
                </a:lnTo>
                <a:lnTo>
                  <a:pt x="408790" y="610614"/>
                </a:lnTo>
                <a:lnTo>
                  <a:pt x="412467" y="608679"/>
                </a:lnTo>
                <a:lnTo>
                  <a:pt x="417147" y="606566"/>
                </a:lnTo>
                <a:lnTo>
                  <a:pt x="382696" y="567467"/>
                </a:lnTo>
                <a:lnTo>
                  <a:pt x="353582" y="525105"/>
                </a:lnTo>
                <a:lnTo>
                  <a:pt x="326934" y="481305"/>
                </a:lnTo>
                <a:lnTo>
                  <a:pt x="299881" y="437890"/>
                </a:lnTo>
                <a:lnTo>
                  <a:pt x="256533" y="376060"/>
                </a:lnTo>
                <a:lnTo>
                  <a:pt x="245305" y="361098"/>
                </a:lnTo>
                <a:lnTo>
                  <a:pt x="239965" y="352585"/>
                </a:lnTo>
                <a:lnTo>
                  <a:pt x="237583" y="345630"/>
                </a:lnTo>
                <a:lnTo>
                  <a:pt x="238256" y="340200"/>
                </a:lnTo>
                <a:lnTo>
                  <a:pt x="242082" y="336259"/>
                </a:lnTo>
                <a:lnTo>
                  <a:pt x="249321" y="333965"/>
                </a:lnTo>
                <a:lnTo>
                  <a:pt x="255432" y="335415"/>
                </a:lnTo>
                <a:lnTo>
                  <a:pt x="300406" y="388822"/>
                </a:lnTo>
                <a:lnTo>
                  <a:pt x="334536" y="433654"/>
                </a:lnTo>
                <a:lnTo>
                  <a:pt x="383217" y="505894"/>
                </a:lnTo>
                <a:lnTo>
                  <a:pt x="399622" y="529867"/>
                </a:lnTo>
                <a:lnTo>
                  <a:pt x="408692" y="541796"/>
                </a:lnTo>
                <a:lnTo>
                  <a:pt x="418496" y="553588"/>
                </a:lnTo>
                <a:lnTo>
                  <a:pt x="439897" y="578403"/>
                </a:lnTo>
                <a:lnTo>
                  <a:pt x="541675" y="599215"/>
                </a:lnTo>
                <a:lnTo>
                  <a:pt x="494067" y="619417"/>
                </a:lnTo>
                <a:lnTo>
                  <a:pt x="491096" y="620728"/>
                </a:lnTo>
                <a:lnTo>
                  <a:pt x="488272" y="622262"/>
                </a:lnTo>
                <a:lnTo>
                  <a:pt x="484001" y="624267"/>
                </a:lnTo>
                <a:lnTo>
                  <a:pt x="513579" y="665866"/>
                </a:lnTo>
                <a:lnTo>
                  <a:pt x="515670" y="668740"/>
                </a:lnTo>
                <a:lnTo>
                  <a:pt x="460048" y="657366"/>
                </a:lnTo>
                <a:lnTo>
                  <a:pt x="459379" y="659340"/>
                </a:lnTo>
                <a:lnTo>
                  <a:pt x="421086" y="651510"/>
                </a:lnTo>
                <a:lnTo>
                  <a:pt x="418488" y="651938"/>
                </a:lnTo>
                <a:lnTo>
                  <a:pt x="415815" y="652735"/>
                </a:lnTo>
                <a:lnTo>
                  <a:pt x="413365" y="653385"/>
                </a:lnTo>
                <a:lnTo>
                  <a:pt x="218227" y="727217"/>
                </a:lnTo>
                <a:lnTo>
                  <a:pt x="169472" y="746096"/>
                </a:lnTo>
                <a:lnTo>
                  <a:pt x="113417" y="769535"/>
                </a:lnTo>
                <a:lnTo>
                  <a:pt x="57720" y="794056"/>
                </a:lnTo>
                <a:lnTo>
                  <a:pt x="42862" y="800853"/>
                </a:lnTo>
                <a:lnTo>
                  <a:pt x="35385" y="804223"/>
                </a:lnTo>
                <a:lnTo>
                  <a:pt x="27784" y="807316"/>
                </a:lnTo>
                <a:lnTo>
                  <a:pt x="19608" y="809087"/>
                </a:lnTo>
                <a:lnTo>
                  <a:pt x="12296" y="808227"/>
                </a:lnTo>
                <a:close/>
              </a:path>
              <a:path w="916939" h="1144270">
                <a:moveTo>
                  <a:pt x="635886" y="873809"/>
                </a:moveTo>
                <a:lnTo>
                  <a:pt x="629616" y="871472"/>
                </a:lnTo>
                <a:lnTo>
                  <a:pt x="622469" y="867707"/>
                </a:lnTo>
                <a:lnTo>
                  <a:pt x="616180" y="862583"/>
                </a:lnTo>
                <a:lnTo>
                  <a:pt x="611081" y="856359"/>
                </a:lnTo>
                <a:lnTo>
                  <a:pt x="580887" y="820181"/>
                </a:lnTo>
                <a:lnTo>
                  <a:pt x="551099" y="783691"/>
                </a:lnTo>
                <a:lnTo>
                  <a:pt x="522124" y="746575"/>
                </a:lnTo>
                <a:lnTo>
                  <a:pt x="494371" y="708520"/>
                </a:lnTo>
                <a:lnTo>
                  <a:pt x="468245" y="669213"/>
                </a:lnTo>
                <a:lnTo>
                  <a:pt x="466068" y="665697"/>
                </a:lnTo>
                <a:lnTo>
                  <a:pt x="463482" y="662290"/>
                </a:lnTo>
                <a:lnTo>
                  <a:pt x="460048" y="657366"/>
                </a:lnTo>
                <a:lnTo>
                  <a:pt x="515670" y="668740"/>
                </a:lnTo>
                <a:lnTo>
                  <a:pt x="528400" y="686240"/>
                </a:lnTo>
                <a:lnTo>
                  <a:pt x="543717" y="706140"/>
                </a:lnTo>
                <a:lnTo>
                  <a:pt x="569083" y="737414"/>
                </a:lnTo>
                <a:lnTo>
                  <a:pt x="646547" y="830220"/>
                </a:lnTo>
                <a:lnTo>
                  <a:pt x="650131" y="834407"/>
                </a:lnTo>
                <a:lnTo>
                  <a:pt x="653270" y="838887"/>
                </a:lnTo>
                <a:lnTo>
                  <a:pt x="655962" y="843660"/>
                </a:lnTo>
                <a:lnTo>
                  <a:pt x="658493" y="849961"/>
                </a:lnTo>
                <a:lnTo>
                  <a:pt x="659191" y="856194"/>
                </a:lnTo>
                <a:lnTo>
                  <a:pt x="657756" y="862242"/>
                </a:lnTo>
                <a:lnTo>
                  <a:pt x="653883" y="867990"/>
                </a:lnTo>
                <a:lnTo>
                  <a:pt x="648322" y="872274"/>
                </a:lnTo>
                <a:lnTo>
                  <a:pt x="642222" y="874145"/>
                </a:lnTo>
                <a:lnTo>
                  <a:pt x="635886" y="873809"/>
                </a:lnTo>
                <a:close/>
              </a:path>
              <a:path w="916939" h="1144270">
                <a:moveTo>
                  <a:pt x="309347" y="1144114"/>
                </a:moveTo>
                <a:lnTo>
                  <a:pt x="299044" y="1141624"/>
                </a:lnTo>
                <a:lnTo>
                  <a:pt x="294208" y="1134110"/>
                </a:lnTo>
                <a:lnTo>
                  <a:pt x="292113" y="1128308"/>
                </a:lnTo>
                <a:lnTo>
                  <a:pt x="290312" y="1122951"/>
                </a:lnTo>
                <a:lnTo>
                  <a:pt x="290837" y="1119987"/>
                </a:lnTo>
                <a:lnTo>
                  <a:pt x="302559" y="1070570"/>
                </a:lnTo>
                <a:lnTo>
                  <a:pt x="312589" y="1032897"/>
                </a:lnTo>
                <a:lnTo>
                  <a:pt x="378766" y="801799"/>
                </a:lnTo>
                <a:lnTo>
                  <a:pt x="405608" y="708538"/>
                </a:lnTo>
                <a:lnTo>
                  <a:pt x="418675" y="663298"/>
                </a:lnTo>
                <a:lnTo>
                  <a:pt x="419771" y="658533"/>
                </a:lnTo>
                <a:lnTo>
                  <a:pt x="421086" y="651510"/>
                </a:lnTo>
                <a:lnTo>
                  <a:pt x="459379" y="659340"/>
                </a:lnTo>
                <a:lnTo>
                  <a:pt x="458588" y="661673"/>
                </a:lnTo>
                <a:lnTo>
                  <a:pt x="457728" y="663992"/>
                </a:lnTo>
                <a:lnTo>
                  <a:pt x="456734" y="667435"/>
                </a:lnTo>
                <a:lnTo>
                  <a:pt x="387392" y="914712"/>
                </a:lnTo>
                <a:lnTo>
                  <a:pt x="359452" y="1014118"/>
                </a:lnTo>
                <a:lnTo>
                  <a:pt x="345464" y="1063800"/>
                </a:lnTo>
                <a:lnTo>
                  <a:pt x="332819" y="1107847"/>
                </a:lnTo>
                <a:lnTo>
                  <a:pt x="328184" y="1123403"/>
                </a:lnTo>
                <a:lnTo>
                  <a:pt x="327054" y="1127393"/>
                </a:lnTo>
                <a:lnTo>
                  <a:pt x="325478" y="1133212"/>
                </a:lnTo>
                <a:lnTo>
                  <a:pt x="321834" y="1135921"/>
                </a:lnTo>
                <a:lnTo>
                  <a:pt x="317001" y="1139731"/>
                </a:lnTo>
                <a:lnTo>
                  <a:pt x="309347" y="11441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4775" y="104780"/>
            <a:ext cx="18516600" cy="10515600"/>
          </a:xfrm>
          <a:custGeom>
            <a:avLst/>
            <a:gdLst/>
            <a:ahLst/>
            <a:cxnLst/>
            <a:rect l="l" t="t" r="r" b="b"/>
            <a:pathLst>
              <a:path w="18516600" h="10515600">
                <a:moveTo>
                  <a:pt x="18516598" y="10515599"/>
                </a:moveTo>
                <a:lnTo>
                  <a:pt x="0" y="10515599"/>
                </a:lnTo>
                <a:lnTo>
                  <a:pt x="0" y="0"/>
                </a:lnTo>
                <a:lnTo>
                  <a:pt x="18516598" y="0"/>
                </a:lnTo>
                <a:lnTo>
                  <a:pt x="18516598" y="10515599"/>
                </a:lnTo>
                <a:close/>
              </a:path>
            </a:pathLst>
          </a:custGeom>
          <a:solidFill>
            <a:srgbClr val="F7F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21676" y="1265861"/>
            <a:ext cx="9131300" cy="1972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F7F4E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21676" y="3212153"/>
            <a:ext cx="9193530" cy="58648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F7F4E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366891" y="9974390"/>
            <a:ext cx="5992368" cy="5362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36307" y="9974390"/>
            <a:ext cx="4307014" cy="5362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482829" y="9974390"/>
            <a:ext cx="4307014" cy="5362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26" Type="http://schemas.openxmlformats.org/officeDocument/2006/relationships/image" Target="../media/image70.png"/><Relationship Id="rId3" Type="http://schemas.openxmlformats.org/officeDocument/2006/relationships/image" Target="../media/image47.png"/><Relationship Id="rId21" Type="http://schemas.openxmlformats.org/officeDocument/2006/relationships/image" Target="../media/image65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5" Type="http://schemas.openxmlformats.org/officeDocument/2006/relationships/image" Target="../media/image69.png"/><Relationship Id="rId33" Type="http://schemas.openxmlformats.org/officeDocument/2006/relationships/hyperlink" Target="mailto:kellydimoura@gmail.com" TargetMode="External"/><Relationship Id="rId2" Type="http://schemas.openxmlformats.org/officeDocument/2006/relationships/image" Target="../media/image46.png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29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24" Type="http://schemas.openxmlformats.org/officeDocument/2006/relationships/image" Target="../media/image68.png"/><Relationship Id="rId32" Type="http://schemas.openxmlformats.org/officeDocument/2006/relationships/image" Target="../media/image76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23" Type="http://schemas.openxmlformats.org/officeDocument/2006/relationships/image" Target="../media/image67.png"/><Relationship Id="rId28" Type="http://schemas.openxmlformats.org/officeDocument/2006/relationships/image" Target="../media/image72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31" Type="http://schemas.openxmlformats.org/officeDocument/2006/relationships/image" Target="../media/image75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66.png"/><Relationship Id="rId27" Type="http://schemas.openxmlformats.org/officeDocument/2006/relationships/image" Target="../media/image71.png"/><Relationship Id="rId30" Type="http://schemas.openxmlformats.org/officeDocument/2006/relationships/image" Target="../media/image74.png"/><Relationship Id="rId8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3797300" y="2619375"/>
            <a:ext cx="9525000" cy="346851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332230" marR="5080" indent="-1320165">
              <a:lnSpc>
                <a:spcPct val="116599"/>
              </a:lnSpc>
              <a:spcBef>
                <a:spcPts val="90"/>
              </a:spcBef>
            </a:pPr>
            <a:r>
              <a:rPr lang="pt-BR" sz="9600" spc="20" dirty="0">
                <a:latin typeface="Constantia" panose="02030602050306030303" pitchFamily="18" charset="0"/>
              </a:rPr>
              <a:t>QUE HORAS ELE CANTA? </a:t>
            </a:r>
            <a:endParaRPr spc="-3629" dirty="0">
              <a:latin typeface="Constantia" panose="02030602050306030303" pitchFamily="18" charset="0"/>
              <a:cs typeface="Calibri" panose="020F050202020403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712937" y="9025374"/>
            <a:ext cx="749935" cy="831215"/>
          </a:xfrm>
          <a:custGeom>
            <a:avLst/>
            <a:gdLst/>
            <a:ahLst/>
            <a:cxnLst/>
            <a:rect l="l" t="t" r="r" b="b"/>
            <a:pathLst>
              <a:path w="749935" h="831215">
                <a:moveTo>
                  <a:pt x="167959" y="830973"/>
                </a:moveTo>
                <a:lnTo>
                  <a:pt x="161077" y="829061"/>
                </a:lnTo>
                <a:lnTo>
                  <a:pt x="155286" y="824490"/>
                </a:lnTo>
                <a:lnTo>
                  <a:pt x="151721" y="818224"/>
                </a:lnTo>
                <a:lnTo>
                  <a:pt x="150998" y="811315"/>
                </a:lnTo>
                <a:lnTo>
                  <a:pt x="152917" y="804090"/>
                </a:lnTo>
                <a:lnTo>
                  <a:pt x="157277" y="796881"/>
                </a:lnTo>
                <a:lnTo>
                  <a:pt x="160493" y="792762"/>
                </a:lnTo>
                <a:lnTo>
                  <a:pt x="163709" y="787576"/>
                </a:lnTo>
                <a:lnTo>
                  <a:pt x="174863" y="726255"/>
                </a:lnTo>
                <a:lnTo>
                  <a:pt x="183598" y="677424"/>
                </a:lnTo>
                <a:lnTo>
                  <a:pt x="193178" y="622986"/>
                </a:lnTo>
                <a:lnTo>
                  <a:pt x="201994" y="572191"/>
                </a:lnTo>
                <a:lnTo>
                  <a:pt x="202607" y="568835"/>
                </a:lnTo>
                <a:lnTo>
                  <a:pt x="199851" y="562734"/>
                </a:lnTo>
                <a:lnTo>
                  <a:pt x="196788" y="561056"/>
                </a:lnTo>
                <a:lnTo>
                  <a:pt x="156467" y="536597"/>
                </a:lnTo>
                <a:lnTo>
                  <a:pt x="118491" y="509188"/>
                </a:lnTo>
                <a:lnTo>
                  <a:pt x="82192" y="479684"/>
                </a:lnTo>
                <a:lnTo>
                  <a:pt x="46899" y="448944"/>
                </a:lnTo>
                <a:lnTo>
                  <a:pt x="11945" y="417822"/>
                </a:lnTo>
                <a:lnTo>
                  <a:pt x="0" y="393263"/>
                </a:lnTo>
                <a:lnTo>
                  <a:pt x="5613" y="382128"/>
                </a:lnTo>
                <a:lnTo>
                  <a:pt x="49438" y="359979"/>
                </a:lnTo>
                <a:lnTo>
                  <a:pt x="113055" y="342299"/>
                </a:lnTo>
                <a:lnTo>
                  <a:pt x="204347" y="325822"/>
                </a:lnTo>
                <a:lnTo>
                  <a:pt x="271062" y="314706"/>
                </a:lnTo>
                <a:lnTo>
                  <a:pt x="275503" y="311655"/>
                </a:lnTo>
                <a:lnTo>
                  <a:pt x="293229" y="247722"/>
                </a:lnTo>
                <a:lnTo>
                  <a:pt x="309960" y="192065"/>
                </a:lnTo>
                <a:lnTo>
                  <a:pt x="333563" y="121668"/>
                </a:lnTo>
                <a:lnTo>
                  <a:pt x="358659" y="51729"/>
                </a:lnTo>
                <a:lnTo>
                  <a:pt x="380865" y="14357"/>
                </a:lnTo>
                <a:lnTo>
                  <a:pt x="400850" y="0"/>
                </a:lnTo>
                <a:lnTo>
                  <a:pt x="412178" y="1036"/>
                </a:lnTo>
                <a:lnTo>
                  <a:pt x="424511" y="7493"/>
                </a:lnTo>
                <a:lnTo>
                  <a:pt x="441474" y="20909"/>
                </a:lnTo>
                <a:lnTo>
                  <a:pt x="456843" y="35884"/>
                </a:lnTo>
                <a:lnTo>
                  <a:pt x="458381" y="37696"/>
                </a:lnTo>
                <a:lnTo>
                  <a:pt x="407665" y="37696"/>
                </a:lnTo>
                <a:lnTo>
                  <a:pt x="385422" y="80546"/>
                </a:lnTo>
                <a:lnTo>
                  <a:pt x="368012" y="124592"/>
                </a:lnTo>
                <a:lnTo>
                  <a:pt x="353835" y="169375"/>
                </a:lnTo>
                <a:lnTo>
                  <a:pt x="328782" y="259322"/>
                </a:lnTo>
                <a:lnTo>
                  <a:pt x="314707" y="303571"/>
                </a:lnTo>
                <a:lnTo>
                  <a:pt x="516755" y="303571"/>
                </a:lnTo>
                <a:lnTo>
                  <a:pt x="405562" y="325841"/>
                </a:lnTo>
                <a:lnTo>
                  <a:pt x="306131" y="345976"/>
                </a:lnTo>
                <a:lnTo>
                  <a:pt x="302150" y="346739"/>
                </a:lnTo>
                <a:lnTo>
                  <a:pt x="297249" y="351468"/>
                </a:lnTo>
                <a:lnTo>
                  <a:pt x="295777" y="355281"/>
                </a:lnTo>
                <a:lnTo>
                  <a:pt x="256666" y="355281"/>
                </a:lnTo>
                <a:lnTo>
                  <a:pt x="154157" y="373052"/>
                </a:lnTo>
                <a:lnTo>
                  <a:pt x="102492" y="384540"/>
                </a:lnTo>
                <a:lnTo>
                  <a:pt x="50843" y="400433"/>
                </a:lnTo>
                <a:lnTo>
                  <a:pt x="89743" y="433550"/>
                </a:lnTo>
                <a:lnTo>
                  <a:pt x="128314" y="465738"/>
                </a:lnTo>
                <a:lnTo>
                  <a:pt x="167889" y="495438"/>
                </a:lnTo>
                <a:lnTo>
                  <a:pt x="209805" y="521091"/>
                </a:lnTo>
                <a:lnTo>
                  <a:pt x="245646" y="521091"/>
                </a:lnTo>
                <a:lnTo>
                  <a:pt x="243955" y="528718"/>
                </a:lnTo>
                <a:lnTo>
                  <a:pt x="242277" y="537279"/>
                </a:lnTo>
                <a:lnTo>
                  <a:pt x="243649" y="541683"/>
                </a:lnTo>
                <a:lnTo>
                  <a:pt x="333296" y="582869"/>
                </a:lnTo>
                <a:lnTo>
                  <a:pt x="232776" y="582869"/>
                </a:lnTo>
                <a:lnTo>
                  <a:pt x="224212" y="627954"/>
                </a:lnTo>
                <a:lnTo>
                  <a:pt x="198778" y="762407"/>
                </a:lnTo>
                <a:lnTo>
                  <a:pt x="201229" y="763932"/>
                </a:lnTo>
                <a:lnTo>
                  <a:pt x="258986" y="763932"/>
                </a:lnTo>
                <a:lnTo>
                  <a:pt x="241771" y="778609"/>
                </a:lnTo>
                <a:lnTo>
                  <a:pt x="222228" y="794592"/>
                </a:lnTo>
                <a:lnTo>
                  <a:pt x="182699" y="826015"/>
                </a:lnTo>
                <a:lnTo>
                  <a:pt x="175357" y="830024"/>
                </a:lnTo>
                <a:lnTo>
                  <a:pt x="167959" y="830973"/>
                </a:lnTo>
                <a:close/>
              </a:path>
              <a:path w="749935" h="831215">
                <a:moveTo>
                  <a:pt x="516755" y="303571"/>
                </a:moveTo>
                <a:lnTo>
                  <a:pt x="314707" y="303571"/>
                </a:lnTo>
                <a:lnTo>
                  <a:pt x="528648" y="260860"/>
                </a:lnTo>
                <a:lnTo>
                  <a:pt x="512611" y="212765"/>
                </a:lnTo>
                <a:lnTo>
                  <a:pt x="493386" y="166114"/>
                </a:lnTo>
                <a:lnTo>
                  <a:pt x="470544" y="121151"/>
                </a:lnTo>
                <a:lnTo>
                  <a:pt x="443653" y="78118"/>
                </a:lnTo>
                <a:lnTo>
                  <a:pt x="417401" y="48130"/>
                </a:lnTo>
                <a:lnTo>
                  <a:pt x="407665" y="37696"/>
                </a:lnTo>
                <a:lnTo>
                  <a:pt x="458381" y="37696"/>
                </a:lnTo>
                <a:lnTo>
                  <a:pt x="470748" y="52261"/>
                </a:lnTo>
                <a:lnTo>
                  <a:pt x="508107" y="111303"/>
                </a:lnTo>
                <a:lnTo>
                  <a:pt x="529566" y="154254"/>
                </a:lnTo>
                <a:lnTo>
                  <a:pt x="547924" y="198607"/>
                </a:lnTo>
                <a:lnTo>
                  <a:pt x="563455" y="244376"/>
                </a:lnTo>
                <a:lnTo>
                  <a:pt x="566627" y="254606"/>
                </a:lnTo>
                <a:lnTo>
                  <a:pt x="570915" y="258114"/>
                </a:lnTo>
                <a:lnTo>
                  <a:pt x="748464" y="258114"/>
                </a:lnTo>
                <a:lnTo>
                  <a:pt x="749790" y="261251"/>
                </a:lnTo>
                <a:lnTo>
                  <a:pt x="748713" y="273978"/>
                </a:lnTo>
                <a:lnTo>
                  <a:pt x="746443" y="280859"/>
                </a:lnTo>
                <a:lnTo>
                  <a:pt x="745981" y="281910"/>
                </a:lnTo>
                <a:lnTo>
                  <a:pt x="698789" y="281910"/>
                </a:lnTo>
                <a:lnTo>
                  <a:pt x="581788" y="295944"/>
                </a:lnTo>
                <a:lnTo>
                  <a:pt x="583096" y="299757"/>
                </a:lnTo>
                <a:lnTo>
                  <a:pt x="538448" y="299757"/>
                </a:lnTo>
                <a:lnTo>
                  <a:pt x="534314" y="300367"/>
                </a:lnTo>
                <a:lnTo>
                  <a:pt x="532323" y="300520"/>
                </a:lnTo>
                <a:lnTo>
                  <a:pt x="530485" y="300825"/>
                </a:lnTo>
                <a:lnTo>
                  <a:pt x="516755" y="303571"/>
                </a:lnTo>
                <a:close/>
              </a:path>
              <a:path w="749935" h="831215">
                <a:moveTo>
                  <a:pt x="748464" y="258114"/>
                </a:moveTo>
                <a:lnTo>
                  <a:pt x="570915" y="258114"/>
                </a:lnTo>
                <a:lnTo>
                  <a:pt x="609088" y="253085"/>
                </a:lnTo>
                <a:lnTo>
                  <a:pt x="690213" y="243775"/>
                </a:lnTo>
                <a:lnTo>
                  <a:pt x="723904" y="241945"/>
                </a:lnTo>
                <a:lnTo>
                  <a:pt x="736610" y="244376"/>
                </a:lnTo>
                <a:lnTo>
                  <a:pt x="745497" y="251097"/>
                </a:lnTo>
                <a:lnTo>
                  <a:pt x="748464" y="258114"/>
                </a:lnTo>
                <a:close/>
              </a:path>
              <a:path w="749935" h="831215">
                <a:moveTo>
                  <a:pt x="666117" y="372823"/>
                </a:moveTo>
                <a:lnTo>
                  <a:pt x="608129" y="372823"/>
                </a:lnTo>
                <a:lnTo>
                  <a:pt x="700780" y="284656"/>
                </a:lnTo>
                <a:lnTo>
                  <a:pt x="698789" y="281910"/>
                </a:lnTo>
                <a:lnTo>
                  <a:pt x="745981" y="281910"/>
                </a:lnTo>
                <a:lnTo>
                  <a:pt x="743526" y="287497"/>
                </a:lnTo>
                <a:lnTo>
                  <a:pt x="712822" y="325841"/>
                </a:lnTo>
                <a:lnTo>
                  <a:pt x="673542" y="365799"/>
                </a:lnTo>
                <a:lnTo>
                  <a:pt x="666117" y="372823"/>
                </a:lnTo>
                <a:close/>
              </a:path>
              <a:path w="749935" h="831215">
                <a:moveTo>
                  <a:pt x="440805" y="602089"/>
                </a:moveTo>
                <a:lnTo>
                  <a:pt x="375658" y="602089"/>
                </a:lnTo>
                <a:lnTo>
                  <a:pt x="381631" y="600411"/>
                </a:lnTo>
                <a:lnTo>
                  <a:pt x="384234" y="597970"/>
                </a:lnTo>
                <a:lnTo>
                  <a:pt x="416700" y="568664"/>
                </a:lnTo>
                <a:lnTo>
                  <a:pt x="448248" y="538327"/>
                </a:lnTo>
                <a:lnTo>
                  <a:pt x="479218" y="505934"/>
                </a:lnTo>
                <a:lnTo>
                  <a:pt x="509945" y="473327"/>
                </a:lnTo>
                <a:lnTo>
                  <a:pt x="571068" y="407754"/>
                </a:lnTo>
                <a:lnTo>
                  <a:pt x="574590" y="400127"/>
                </a:lnTo>
                <a:lnTo>
                  <a:pt x="573671" y="396009"/>
                </a:lnTo>
                <a:lnTo>
                  <a:pt x="559104" y="350800"/>
                </a:lnTo>
                <a:lnTo>
                  <a:pt x="543962" y="305706"/>
                </a:lnTo>
                <a:lnTo>
                  <a:pt x="539674" y="301130"/>
                </a:lnTo>
                <a:lnTo>
                  <a:pt x="538449" y="299757"/>
                </a:lnTo>
                <a:lnTo>
                  <a:pt x="583096" y="299757"/>
                </a:lnTo>
                <a:lnTo>
                  <a:pt x="602142" y="355434"/>
                </a:lnTo>
                <a:lnTo>
                  <a:pt x="608129" y="372823"/>
                </a:lnTo>
                <a:lnTo>
                  <a:pt x="666117" y="372823"/>
                </a:lnTo>
                <a:lnTo>
                  <a:pt x="658034" y="380469"/>
                </a:lnTo>
                <a:lnTo>
                  <a:pt x="642382" y="394939"/>
                </a:lnTo>
                <a:lnTo>
                  <a:pt x="626659" y="409280"/>
                </a:lnTo>
                <a:lnTo>
                  <a:pt x="620686" y="414619"/>
                </a:lnTo>
                <a:lnTo>
                  <a:pt x="618389" y="419652"/>
                </a:lnTo>
                <a:lnTo>
                  <a:pt x="620992" y="427737"/>
                </a:lnTo>
                <a:lnTo>
                  <a:pt x="628424" y="450313"/>
                </a:lnTo>
                <a:lnTo>
                  <a:pt x="584851" y="450313"/>
                </a:lnTo>
                <a:lnTo>
                  <a:pt x="440805" y="602089"/>
                </a:lnTo>
                <a:close/>
              </a:path>
              <a:path w="749935" h="831215">
                <a:moveTo>
                  <a:pt x="245646" y="521091"/>
                </a:moveTo>
                <a:lnTo>
                  <a:pt x="209805" y="521091"/>
                </a:lnTo>
                <a:lnTo>
                  <a:pt x="244013" y="400127"/>
                </a:lnTo>
                <a:lnTo>
                  <a:pt x="256666" y="355281"/>
                </a:lnTo>
                <a:lnTo>
                  <a:pt x="295777" y="355281"/>
                </a:lnTo>
                <a:lnTo>
                  <a:pt x="279877" y="397889"/>
                </a:lnTo>
                <a:lnTo>
                  <a:pt x="265817" y="440874"/>
                </a:lnTo>
                <a:lnTo>
                  <a:pt x="253766" y="484460"/>
                </a:lnTo>
                <a:lnTo>
                  <a:pt x="245646" y="521091"/>
                </a:lnTo>
                <a:close/>
              </a:path>
              <a:path w="749935" h="831215">
                <a:moveTo>
                  <a:pt x="706342" y="727628"/>
                </a:moveTo>
                <a:lnTo>
                  <a:pt x="668620" y="727628"/>
                </a:lnTo>
                <a:lnTo>
                  <a:pt x="665265" y="700123"/>
                </a:lnTo>
                <a:lnTo>
                  <a:pt x="660044" y="673706"/>
                </a:lnTo>
                <a:lnTo>
                  <a:pt x="645495" y="622986"/>
                </a:lnTo>
                <a:lnTo>
                  <a:pt x="631148" y="580111"/>
                </a:lnTo>
                <a:lnTo>
                  <a:pt x="616621" y="537260"/>
                </a:lnTo>
                <a:lnTo>
                  <a:pt x="601993" y="494475"/>
                </a:lnTo>
                <a:lnTo>
                  <a:pt x="587148" y="451228"/>
                </a:lnTo>
                <a:lnTo>
                  <a:pt x="586076" y="451075"/>
                </a:lnTo>
                <a:lnTo>
                  <a:pt x="584851" y="450313"/>
                </a:lnTo>
                <a:lnTo>
                  <a:pt x="628424" y="450313"/>
                </a:lnTo>
                <a:lnTo>
                  <a:pt x="633210" y="464854"/>
                </a:lnTo>
                <a:lnTo>
                  <a:pt x="657474" y="539259"/>
                </a:lnTo>
                <a:lnTo>
                  <a:pt x="680955" y="610798"/>
                </a:lnTo>
                <a:lnTo>
                  <a:pt x="691227" y="645333"/>
                </a:lnTo>
                <a:lnTo>
                  <a:pt x="699691" y="680327"/>
                </a:lnTo>
                <a:lnTo>
                  <a:pt x="705801" y="717665"/>
                </a:lnTo>
                <a:lnTo>
                  <a:pt x="705987" y="719696"/>
                </a:lnTo>
                <a:lnTo>
                  <a:pt x="706293" y="721526"/>
                </a:lnTo>
                <a:lnTo>
                  <a:pt x="706342" y="727628"/>
                </a:lnTo>
                <a:close/>
              </a:path>
              <a:path w="749935" h="831215">
                <a:moveTo>
                  <a:pt x="258986" y="763932"/>
                </a:moveTo>
                <a:lnTo>
                  <a:pt x="201229" y="763932"/>
                </a:lnTo>
                <a:lnTo>
                  <a:pt x="342579" y="632749"/>
                </a:lnTo>
                <a:lnTo>
                  <a:pt x="232776" y="582869"/>
                </a:lnTo>
                <a:lnTo>
                  <a:pt x="333296" y="582869"/>
                </a:lnTo>
                <a:lnTo>
                  <a:pt x="372748" y="600868"/>
                </a:lnTo>
                <a:lnTo>
                  <a:pt x="375658" y="602089"/>
                </a:lnTo>
                <a:lnTo>
                  <a:pt x="440805" y="602089"/>
                </a:lnTo>
                <a:lnTo>
                  <a:pt x="420682" y="623292"/>
                </a:lnTo>
                <a:lnTo>
                  <a:pt x="422673" y="624207"/>
                </a:lnTo>
                <a:lnTo>
                  <a:pt x="426042" y="625580"/>
                </a:lnTo>
                <a:lnTo>
                  <a:pt x="429564" y="627105"/>
                </a:lnTo>
                <a:lnTo>
                  <a:pt x="486573" y="653037"/>
                </a:lnTo>
                <a:lnTo>
                  <a:pt x="385459" y="653037"/>
                </a:lnTo>
                <a:lnTo>
                  <a:pt x="379180" y="655020"/>
                </a:lnTo>
                <a:lnTo>
                  <a:pt x="376424" y="657613"/>
                </a:lnTo>
                <a:lnTo>
                  <a:pt x="289958" y="736316"/>
                </a:lnTo>
                <a:lnTo>
                  <a:pt x="260954" y="762254"/>
                </a:lnTo>
                <a:lnTo>
                  <a:pt x="258986" y="763932"/>
                </a:lnTo>
                <a:close/>
              </a:path>
              <a:path w="749935" h="831215">
                <a:moveTo>
                  <a:pt x="660350" y="766220"/>
                </a:moveTo>
                <a:lnTo>
                  <a:pt x="610923" y="750714"/>
                </a:lnTo>
                <a:lnTo>
                  <a:pt x="385459" y="653037"/>
                </a:lnTo>
                <a:lnTo>
                  <a:pt x="486573" y="653037"/>
                </a:lnTo>
                <a:lnTo>
                  <a:pt x="588832" y="699103"/>
                </a:lnTo>
                <a:lnTo>
                  <a:pt x="603958" y="705693"/>
                </a:lnTo>
                <a:lnTo>
                  <a:pt x="619212" y="712012"/>
                </a:lnTo>
                <a:lnTo>
                  <a:pt x="634553" y="718130"/>
                </a:lnTo>
                <a:lnTo>
                  <a:pt x="655449" y="726255"/>
                </a:lnTo>
                <a:lnTo>
                  <a:pt x="661728" y="726408"/>
                </a:lnTo>
                <a:lnTo>
                  <a:pt x="668620" y="727628"/>
                </a:lnTo>
                <a:lnTo>
                  <a:pt x="706342" y="727628"/>
                </a:lnTo>
                <a:lnTo>
                  <a:pt x="706458" y="742131"/>
                </a:lnTo>
                <a:lnTo>
                  <a:pt x="699689" y="755943"/>
                </a:lnTo>
                <a:lnTo>
                  <a:pt x="684736" y="763720"/>
                </a:lnTo>
                <a:lnTo>
                  <a:pt x="660350" y="7662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54175" y="9188733"/>
            <a:ext cx="473709" cy="419734"/>
          </a:xfrm>
          <a:custGeom>
            <a:avLst/>
            <a:gdLst/>
            <a:ahLst/>
            <a:cxnLst/>
            <a:rect l="l" t="t" r="r" b="b"/>
            <a:pathLst>
              <a:path w="473710" h="419734">
                <a:moveTo>
                  <a:pt x="325370" y="365518"/>
                </a:moveTo>
                <a:lnTo>
                  <a:pt x="305159" y="404931"/>
                </a:lnTo>
                <a:lnTo>
                  <a:pt x="256181" y="416087"/>
                </a:lnTo>
                <a:lnTo>
                  <a:pt x="206520" y="419543"/>
                </a:lnTo>
                <a:lnTo>
                  <a:pt x="176415" y="417521"/>
                </a:lnTo>
                <a:lnTo>
                  <a:pt x="117677" y="404147"/>
                </a:lnTo>
                <a:lnTo>
                  <a:pt x="70805" y="368251"/>
                </a:lnTo>
                <a:lnTo>
                  <a:pt x="30882" y="327817"/>
                </a:lnTo>
                <a:lnTo>
                  <a:pt x="11888" y="306725"/>
                </a:lnTo>
                <a:lnTo>
                  <a:pt x="2794" y="291564"/>
                </a:lnTo>
                <a:lnTo>
                  <a:pt x="0" y="274829"/>
                </a:lnTo>
                <a:lnTo>
                  <a:pt x="2166" y="256562"/>
                </a:lnTo>
                <a:lnTo>
                  <a:pt x="7954" y="236806"/>
                </a:lnTo>
                <a:lnTo>
                  <a:pt x="18894" y="244206"/>
                </a:lnTo>
                <a:lnTo>
                  <a:pt x="29337" y="251134"/>
                </a:lnTo>
                <a:lnTo>
                  <a:pt x="59864" y="276293"/>
                </a:lnTo>
                <a:lnTo>
                  <a:pt x="92293" y="310564"/>
                </a:lnTo>
                <a:lnTo>
                  <a:pt x="123956" y="338794"/>
                </a:lnTo>
                <a:lnTo>
                  <a:pt x="159458" y="355135"/>
                </a:lnTo>
                <a:lnTo>
                  <a:pt x="198337" y="361440"/>
                </a:lnTo>
                <a:lnTo>
                  <a:pt x="240131" y="359559"/>
                </a:lnTo>
                <a:lnTo>
                  <a:pt x="254544" y="358270"/>
                </a:lnTo>
                <a:lnTo>
                  <a:pt x="269015" y="357655"/>
                </a:lnTo>
                <a:lnTo>
                  <a:pt x="283488" y="357243"/>
                </a:lnTo>
                <a:lnTo>
                  <a:pt x="297911" y="356560"/>
                </a:lnTo>
                <a:lnTo>
                  <a:pt x="308882" y="356969"/>
                </a:lnTo>
                <a:lnTo>
                  <a:pt x="318567" y="359768"/>
                </a:lnTo>
                <a:lnTo>
                  <a:pt x="325370" y="365518"/>
                </a:lnTo>
                <a:close/>
              </a:path>
              <a:path w="473710" h="419734">
                <a:moveTo>
                  <a:pt x="469361" y="155267"/>
                </a:moveTo>
                <a:lnTo>
                  <a:pt x="473705" y="170503"/>
                </a:lnTo>
                <a:lnTo>
                  <a:pt x="470035" y="183359"/>
                </a:lnTo>
                <a:lnTo>
                  <a:pt x="461385" y="194559"/>
                </a:lnTo>
                <a:lnTo>
                  <a:pt x="395093" y="237063"/>
                </a:lnTo>
                <a:lnTo>
                  <a:pt x="351120" y="254024"/>
                </a:lnTo>
                <a:lnTo>
                  <a:pt x="304964" y="263099"/>
                </a:lnTo>
                <a:lnTo>
                  <a:pt x="256038" y="262448"/>
                </a:lnTo>
                <a:lnTo>
                  <a:pt x="210704" y="252360"/>
                </a:lnTo>
                <a:lnTo>
                  <a:pt x="169445" y="234476"/>
                </a:lnTo>
                <a:lnTo>
                  <a:pt x="131837" y="210110"/>
                </a:lnTo>
                <a:lnTo>
                  <a:pt x="97458" y="180579"/>
                </a:lnTo>
                <a:lnTo>
                  <a:pt x="59040" y="136014"/>
                </a:lnTo>
                <a:lnTo>
                  <a:pt x="25105" y="87253"/>
                </a:lnTo>
                <a:lnTo>
                  <a:pt x="13248" y="51520"/>
                </a:lnTo>
                <a:lnTo>
                  <a:pt x="14716" y="32647"/>
                </a:lnTo>
                <a:lnTo>
                  <a:pt x="20362" y="13535"/>
                </a:lnTo>
                <a:lnTo>
                  <a:pt x="25307" y="4806"/>
                </a:lnTo>
                <a:lnTo>
                  <a:pt x="32196" y="31"/>
                </a:lnTo>
                <a:lnTo>
                  <a:pt x="39005" y="0"/>
                </a:lnTo>
                <a:lnTo>
                  <a:pt x="47219" y="4363"/>
                </a:lnTo>
                <a:lnTo>
                  <a:pt x="84155" y="38694"/>
                </a:lnTo>
                <a:lnTo>
                  <a:pt x="143035" y="109645"/>
                </a:lnTo>
                <a:lnTo>
                  <a:pt x="163004" y="132967"/>
                </a:lnTo>
                <a:lnTo>
                  <a:pt x="192766" y="157844"/>
                </a:lnTo>
                <a:lnTo>
                  <a:pt x="226198" y="172072"/>
                </a:lnTo>
                <a:lnTo>
                  <a:pt x="262307" y="177226"/>
                </a:lnTo>
                <a:lnTo>
                  <a:pt x="300095" y="174882"/>
                </a:lnTo>
                <a:lnTo>
                  <a:pt x="360261" y="162555"/>
                </a:lnTo>
                <a:lnTo>
                  <a:pt x="419878" y="147067"/>
                </a:lnTo>
                <a:lnTo>
                  <a:pt x="433721" y="143244"/>
                </a:lnTo>
                <a:lnTo>
                  <a:pt x="447016" y="141197"/>
                </a:lnTo>
                <a:lnTo>
                  <a:pt x="459113" y="144135"/>
                </a:lnTo>
                <a:lnTo>
                  <a:pt x="469361" y="155267"/>
                </a:lnTo>
                <a:close/>
              </a:path>
              <a:path w="473710" h="419734">
                <a:moveTo>
                  <a:pt x="32196" y="31"/>
                </a:moveTo>
                <a:lnTo>
                  <a:pt x="25307" y="4806"/>
                </a:lnTo>
                <a:lnTo>
                  <a:pt x="25466" y="4525"/>
                </a:lnTo>
                <a:lnTo>
                  <a:pt x="31717" y="34"/>
                </a:lnTo>
                <a:lnTo>
                  <a:pt x="32196" y="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60724" y="9402850"/>
            <a:ext cx="380365" cy="418465"/>
          </a:xfrm>
          <a:custGeom>
            <a:avLst/>
            <a:gdLst/>
            <a:ahLst/>
            <a:cxnLst/>
            <a:rect l="l" t="t" r="r" b="b"/>
            <a:pathLst>
              <a:path w="380365" h="418465">
                <a:moveTo>
                  <a:pt x="210080" y="15983"/>
                </a:moveTo>
                <a:lnTo>
                  <a:pt x="213735" y="8592"/>
                </a:lnTo>
                <a:lnTo>
                  <a:pt x="220210" y="4140"/>
                </a:lnTo>
                <a:lnTo>
                  <a:pt x="228855" y="1082"/>
                </a:lnTo>
                <a:lnTo>
                  <a:pt x="237776" y="0"/>
                </a:lnTo>
                <a:lnTo>
                  <a:pt x="245080" y="1474"/>
                </a:lnTo>
                <a:lnTo>
                  <a:pt x="282931" y="21705"/>
                </a:lnTo>
                <a:lnTo>
                  <a:pt x="316936" y="47377"/>
                </a:lnTo>
                <a:lnTo>
                  <a:pt x="352295" y="85357"/>
                </a:lnTo>
                <a:lnTo>
                  <a:pt x="373345" y="132943"/>
                </a:lnTo>
                <a:lnTo>
                  <a:pt x="378049" y="181909"/>
                </a:lnTo>
                <a:lnTo>
                  <a:pt x="379851" y="230962"/>
                </a:lnTo>
                <a:lnTo>
                  <a:pt x="377285" y="246034"/>
                </a:lnTo>
                <a:lnTo>
                  <a:pt x="369772" y="258596"/>
                </a:lnTo>
                <a:lnTo>
                  <a:pt x="358202" y="269372"/>
                </a:lnTo>
                <a:lnTo>
                  <a:pt x="343463" y="279088"/>
                </a:lnTo>
                <a:lnTo>
                  <a:pt x="340516" y="268073"/>
                </a:lnTo>
                <a:lnTo>
                  <a:pt x="337627" y="257649"/>
                </a:lnTo>
                <a:lnTo>
                  <a:pt x="330850" y="210381"/>
                </a:lnTo>
                <a:lnTo>
                  <a:pt x="330048" y="183204"/>
                </a:lnTo>
                <a:lnTo>
                  <a:pt x="325312" y="146852"/>
                </a:lnTo>
                <a:lnTo>
                  <a:pt x="311476" y="116148"/>
                </a:lnTo>
                <a:lnTo>
                  <a:pt x="289871" y="90134"/>
                </a:lnTo>
                <a:lnTo>
                  <a:pt x="261826" y="67853"/>
                </a:lnTo>
                <a:lnTo>
                  <a:pt x="251797" y="60591"/>
                </a:lnTo>
                <a:lnTo>
                  <a:pt x="242107" y="52853"/>
                </a:lnTo>
                <a:lnTo>
                  <a:pt x="232528" y="44980"/>
                </a:lnTo>
                <a:lnTo>
                  <a:pt x="222830" y="37315"/>
                </a:lnTo>
                <a:lnTo>
                  <a:pt x="215971" y="30873"/>
                </a:lnTo>
                <a:lnTo>
                  <a:pt x="211273" y="23586"/>
                </a:lnTo>
                <a:lnTo>
                  <a:pt x="210080" y="15983"/>
                </a:lnTo>
                <a:close/>
              </a:path>
              <a:path w="380365" h="418465">
                <a:moveTo>
                  <a:pt x="0" y="73028"/>
                </a:moveTo>
                <a:lnTo>
                  <a:pt x="5676" y="60579"/>
                </a:lnTo>
                <a:lnTo>
                  <a:pt x="15205" y="54202"/>
                </a:lnTo>
                <a:lnTo>
                  <a:pt x="27029" y="51714"/>
                </a:lnTo>
                <a:lnTo>
                  <a:pt x="39591" y="50934"/>
                </a:lnTo>
                <a:lnTo>
                  <a:pt x="48803" y="51375"/>
                </a:lnTo>
                <a:lnTo>
                  <a:pt x="93518" y="61102"/>
                </a:lnTo>
                <a:lnTo>
                  <a:pt x="131368" y="74706"/>
                </a:lnTo>
                <a:lnTo>
                  <a:pt x="166237" y="94716"/>
                </a:lnTo>
                <a:lnTo>
                  <a:pt x="197480" y="122671"/>
                </a:lnTo>
                <a:lnTo>
                  <a:pt x="221149" y="154801"/>
                </a:lnTo>
                <a:lnTo>
                  <a:pt x="237844" y="189758"/>
                </a:lnTo>
                <a:lnTo>
                  <a:pt x="248572" y="226916"/>
                </a:lnTo>
                <a:lnTo>
                  <a:pt x="254338" y="265651"/>
                </a:lnTo>
                <a:lnTo>
                  <a:pt x="255400" y="290981"/>
                </a:lnTo>
                <a:lnTo>
                  <a:pt x="254342" y="316528"/>
                </a:lnTo>
                <a:lnTo>
                  <a:pt x="249115" y="367640"/>
                </a:lnTo>
                <a:lnTo>
                  <a:pt x="225423" y="409341"/>
                </a:lnTo>
                <a:lnTo>
                  <a:pt x="211939" y="418186"/>
                </a:lnTo>
                <a:lnTo>
                  <a:pt x="191134" y="416019"/>
                </a:lnTo>
                <a:lnTo>
                  <a:pt x="184245" y="377187"/>
                </a:lnTo>
                <a:lnTo>
                  <a:pt x="185401" y="286585"/>
                </a:lnTo>
                <a:lnTo>
                  <a:pt x="185486" y="260036"/>
                </a:lnTo>
                <a:lnTo>
                  <a:pt x="166437" y="198803"/>
                </a:lnTo>
                <a:lnTo>
                  <a:pt x="120265" y="155381"/>
                </a:lnTo>
                <a:lnTo>
                  <a:pt x="74535" y="129625"/>
                </a:lnTo>
                <a:lnTo>
                  <a:pt x="27399" y="106252"/>
                </a:lnTo>
                <a:lnTo>
                  <a:pt x="16328" y="100974"/>
                </a:lnTo>
                <a:lnTo>
                  <a:pt x="6600" y="94838"/>
                </a:lnTo>
                <a:lnTo>
                  <a:pt x="422" y="86103"/>
                </a:lnTo>
                <a:lnTo>
                  <a:pt x="0" y="730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74320" y="9740931"/>
            <a:ext cx="476250" cy="530860"/>
          </a:xfrm>
          <a:custGeom>
            <a:avLst/>
            <a:gdLst/>
            <a:ahLst/>
            <a:cxnLst/>
            <a:rect l="l" t="t" r="r" b="b"/>
            <a:pathLst>
              <a:path w="476250" h="530859">
                <a:moveTo>
                  <a:pt x="52000" y="351144"/>
                </a:moveTo>
                <a:lnTo>
                  <a:pt x="14338" y="334396"/>
                </a:lnTo>
                <a:lnTo>
                  <a:pt x="1621" y="270768"/>
                </a:lnTo>
                <a:lnTo>
                  <a:pt x="0" y="243064"/>
                </a:lnTo>
                <a:lnTo>
                  <a:pt x="1549" y="215760"/>
                </a:lnTo>
                <a:lnTo>
                  <a:pt x="12979" y="149979"/>
                </a:lnTo>
                <a:lnTo>
                  <a:pt x="45242" y="91825"/>
                </a:lnTo>
                <a:lnTo>
                  <a:pt x="91524" y="49679"/>
                </a:lnTo>
                <a:lnTo>
                  <a:pt x="140134" y="10495"/>
                </a:lnTo>
                <a:lnTo>
                  <a:pt x="157477" y="1712"/>
                </a:lnTo>
                <a:lnTo>
                  <a:pt x="176078" y="0"/>
                </a:lnTo>
                <a:lnTo>
                  <a:pt x="195990" y="3879"/>
                </a:lnTo>
                <a:lnTo>
                  <a:pt x="217266" y="11871"/>
                </a:lnTo>
                <a:lnTo>
                  <a:pt x="208313" y="23323"/>
                </a:lnTo>
                <a:lnTo>
                  <a:pt x="199916" y="34264"/>
                </a:lnTo>
                <a:lnTo>
                  <a:pt x="169977" y="65849"/>
                </a:lnTo>
                <a:lnTo>
                  <a:pt x="129882" y="98786"/>
                </a:lnTo>
                <a:lnTo>
                  <a:pt x="96483" y="131372"/>
                </a:lnTo>
                <a:lnTo>
                  <a:pt x="75861" y="169160"/>
                </a:lnTo>
                <a:lnTo>
                  <a:pt x="66015" y="211489"/>
                </a:lnTo>
                <a:lnTo>
                  <a:pt x="64945" y="257699"/>
                </a:lnTo>
                <a:lnTo>
                  <a:pt x="65281" y="273687"/>
                </a:lnTo>
                <a:lnTo>
                  <a:pt x="64870" y="289683"/>
                </a:lnTo>
                <a:lnTo>
                  <a:pt x="64237" y="305667"/>
                </a:lnTo>
                <a:lnTo>
                  <a:pt x="63906" y="321616"/>
                </a:lnTo>
                <a:lnTo>
                  <a:pt x="62633" y="333673"/>
                </a:lnTo>
                <a:lnTo>
                  <a:pt x="58830" y="344117"/>
                </a:lnTo>
                <a:lnTo>
                  <a:pt x="52000" y="351144"/>
                </a:lnTo>
                <a:close/>
              </a:path>
              <a:path w="476250" h="530859">
                <a:moveTo>
                  <a:pt x="272248" y="526994"/>
                </a:moveTo>
                <a:lnTo>
                  <a:pt x="229667" y="514995"/>
                </a:lnTo>
                <a:lnTo>
                  <a:pt x="187932" y="438471"/>
                </a:lnTo>
                <a:lnTo>
                  <a:pt x="172593" y="388627"/>
                </a:lnTo>
                <a:lnTo>
                  <a:pt x="166084" y="337023"/>
                </a:lnTo>
                <a:lnTo>
                  <a:pt x="170471" y="283160"/>
                </a:lnTo>
                <a:lnTo>
                  <a:pt x="184959" y="234027"/>
                </a:lnTo>
                <a:lnTo>
                  <a:pt x="207708" y="190021"/>
                </a:lnTo>
                <a:lnTo>
                  <a:pt x="237306" y="150569"/>
                </a:lnTo>
                <a:lnTo>
                  <a:pt x="272340" y="115096"/>
                </a:lnTo>
                <a:lnTo>
                  <a:pt x="324196" y="76401"/>
                </a:lnTo>
                <a:lnTo>
                  <a:pt x="380328" y="42988"/>
                </a:lnTo>
                <a:lnTo>
                  <a:pt x="420486" y="32841"/>
                </a:lnTo>
                <a:lnTo>
                  <a:pt x="441116" y="36000"/>
                </a:lnTo>
                <a:lnTo>
                  <a:pt x="461696" y="43783"/>
                </a:lnTo>
                <a:lnTo>
                  <a:pt x="470884" y="49924"/>
                </a:lnTo>
                <a:lnTo>
                  <a:pt x="475645" y="57956"/>
                </a:lnTo>
                <a:lnTo>
                  <a:pt x="475171" y="65433"/>
                </a:lnTo>
                <a:lnTo>
                  <a:pt x="440115" y="103422"/>
                </a:lnTo>
                <a:lnTo>
                  <a:pt x="402037" y="131967"/>
                </a:lnTo>
                <a:lnTo>
                  <a:pt x="346871" y="171115"/>
                </a:lnTo>
                <a:lnTo>
                  <a:pt x="319744" y="191216"/>
                </a:lnTo>
                <a:lnTo>
                  <a:pt x="290172" y="221980"/>
                </a:lnTo>
                <a:lnTo>
                  <a:pt x="272027" y="257660"/>
                </a:lnTo>
                <a:lnTo>
                  <a:pt x="263653" y="297030"/>
                </a:lnTo>
                <a:lnTo>
                  <a:pt x="263394" y="338864"/>
                </a:lnTo>
                <a:lnTo>
                  <a:pt x="267071" y="372581"/>
                </a:lnTo>
                <a:lnTo>
                  <a:pt x="272426" y="406172"/>
                </a:lnTo>
                <a:lnTo>
                  <a:pt x="278659" y="439677"/>
                </a:lnTo>
                <a:lnTo>
                  <a:pt x="284972" y="473134"/>
                </a:lnTo>
                <a:lnTo>
                  <a:pt x="288135" y="488702"/>
                </a:lnTo>
                <a:lnTo>
                  <a:pt x="289387" y="503520"/>
                </a:lnTo>
                <a:lnTo>
                  <a:pt x="285250" y="516610"/>
                </a:lnTo>
                <a:lnTo>
                  <a:pt x="272248" y="5269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85380" y="548042"/>
            <a:ext cx="16309975" cy="8676640"/>
          </a:xfrm>
          <a:custGeom>
            <a:avLst/>
            <a:gdLst/>
            <a:ahLst/>
            <a:cxnLst/>
            <a:rect l="l" t="t" r="r" b="b"/>
            <a:pathLst>
              <a:path w="16309975" h="8676640">
                <a:moveTo>
                  <a:pt x="713244" y="3709949"/>
                </a:moveTo>
                <a:lnTo>
                  <a:pt x="700125" y="3673386"/>
                </a:lnTo>
                <a:lnTo>
                  <a:pt x="646074" y="3644404"/>
                </a:lnTo>
                <a:lnTo>
                  <a:pt x="590880" y="3630853"/>
                </a:lnTo>
                <a:lnTo>
                  <a:pt x="532155" y="3624808"/>
                </a:lnTo>
                <a:lnTo>
                  <a:pt x="502958" y="3632060"/>
                </a:lnTo>
                <a:lnTo>
                  <a:pt x="448398" y="3658197"/>
                </a:lnTo>
                <a:lnTo>
                  <a:pt x="407898" y="3687127"/>
                </a:lnTo>
                <a:lnTo>
                  <a:pt x="372008" y="3722281"/>
                </a:lnTo>
                <a:lnTo>
                  <a:pt x="365747" y="3740251"/>
                </a:lnTo>
                <a:lnTo>
                  <a:pt x="366001" y="3750970"/>
                </a:lnTo>
                <a:lnTo>
                  <a:pt x="368579" y="3759758"/>
                </a:lnTo>
                <a:lnTo>
                  <a:pt x="375412" y="3766439"/>
                </a:lnTo>
                <a:lnTo>
                  <a:pt x="384225" y="3767772"/>
                </a:lnTo>
                <a:lnTo>
                  <a:pt x="393941" y="3765092"/>
                </a:lnTo>
                <a:lnTo>
                  <a:pt x="403504" y="3759695"/>
                </a:lnTo>
                <a:lnTo>
                  <a:pt x="415429" y="3751567"/>
                </a:lnTo>
                <a:lnTo>
                  <a:pt x="427545" y="3743642"/>
                </a:lnTo>
                <a:lnTo>
                  <a:pt x="439559" y="3735540"/>
                </a:lnTo>
                <a:lnTo>
                  <a:pt x="451167" y="3726891"/>
                </a:lnTo>
                <a:lnTo>
                  <a:pt x="485787" y="3703409"/>
                </a:lnTo>
                <a:lnTo>
                  <a:pt x="522211" y="3688435"/>
                </a:lnTo>
                <a:lnTo>
                  <a:pt x="561022" y="3683774"/>
                </a:lnTo>
                <a:lnTo>
                  <a:pt x="602780" y="3691255"/>
                </a:lnTo>
                <a:lnTo>
                  <a:pt x="617816" y="3695839"/>
                </a:lnTo>
                <a:lnTo>
                  <a:pt x="633006" y="3699903"/>
                </a:lnTo>
                <a:lnTo>
                  <a:pt x="675513" y="3708171"/>
                </a:lnTo>
                <a:lnTo>
                  <a:pt x="700049" y="3709365"/>
                </a:lnTo>
                <a:lnTo>
                  <a:pt x="713244" y="3709949"/>
                </a:lnTo>
                <a:close/>
              </a:path>
              <a:path w="16309975" h="8676640">
                <a:moveTo>
                  <a:pt x="819899" y="3916705"/>
                </a:moveTo>
                <a:lnTo>
                  <a:pt x="805726" y="3870591"/>
                </a:lnTo>
                <a:lnTo>
                  <a:pt x="749846" y="3834206"/>
                </a:lnTo>
                <a:lnTo>
                  <a:pt x="694715" y="3812413"/>
                </a:lnTo>
                <a:lnTo>
                  <a:pt x="621665" y="3797541"/>
                </a:lnTo>
                <a:lnTo>
                  <a:pt x="576872" y="3796474"/>
                </a:lnTo>
                <a:lnTo>
                  <a:pt x="532345" y="3802824"/>
                </a:lnTo>
                <a:lnTo>
                  <a:pt x="488442" y="3817963"/>
                </a:lnTo>
                <a:lnTo>
                  <a:pt x="446417" y="3843020"/>
                </a:lnTo>
                <a:lnTo>
                  <a:pt x="411835" y="3874909"/>
                </a:lnTo>
                <a:lnTo>
                  <a:pt x="383247" y="3912387"/>
                </a:lnTo>
                <a:lnTo>
                  <a:pt x="356463" y="3958882"/>
                </a:lnTo>
                <a:lnTo>
                  <a:pt x="347510" y="3997375"/>
                </a:lnTo>
                <a:lnTo>
                  <a:pt x="351116" y="4010253"/>
                </a:lnTo>
                <a:lnTo>
                  <a:pt x="362788" y="4020959"/>
                </a:lnTo>
                <a:lnTo>
                  <a:pt x="377342" y="4025074"/>
                </a:lnTo>
                <a:lnTo>
                  <a:pt x="389191" y="4021251"/>
                </a:lnTo>
                <a:lnTo>
                  <a:pt x="399453" y="4012539"/>
                </a:lnTo>
                <a:lnTo>
                  <a:pt x="409244" y="4002036"/>
                </a:lnTo>
                <a:lnTo>
                  <a:pt x="430542" y="3979824"/>
                </a:lnTo>
                <a:lnTo>
                  <a:pt x="473849" y="3936047"/>
                </a:lnTo>
                <a:lnTo>
                  <a:pt x="527710" y="3893858"/>
                </a:lnTo>
                <a:lnTo>
                  <a:pt x="597115" y="3873970"/>
                </a:lnTo>
                <a:lnTo>
                  <a:pt x="635495" y="3879583"/>
                </a:lnTo>
                <a:lnTo>
                  <a:pt x="664718" y="3889006"/>
                </a:lnTo>
                <a:lnTo>
                  <a:pt x="722871" y="3909060"/>
                </a:lnTo>
                <a:lnTo>
                  <a:pt x="752017" y="3918635"/>
                </a:lnTo>
                <a:lnTo>
                  <a:pt x="764133" y="3922115"/>
                </a:lnTo>
                <a:lnTo>
                  <a:pt x="776401" y="3924922"/>
                </a:lnTo>
                <a:lnTo>
                  <a:pt x="788847" y="3927068"/>
                </a:lnTo>
                <a:lnTo>
                  <a:pt x="801471" y="3928554"/>
                </a:lnTo>
                <a:lnTo>
                  <a:pt x="810742" y="3927970"/>
                </a:lnTo>
                <a:lnTo>
                  <a:pt x="816533" y="3924376"/>
                </a:lnTo>
                <a:lnTo>
                  <a:pt x="819899" y="3916705"/>
                </a:lnTo>
                <a:close/>
              </a:path>
              <a:path w="16309975" h="8676640">
                <a:moveTo>
                  <a:pt x="928979" y="424307"/>
                </a:moveTo>
                <a:lnTo>
                  <a:pt x="901128" y="412915"/>
                </a:lnTo>
                <a:lnTo>
                  <a:pt x="894816" y="413867"/>
                </a:lnTo>
                <a:lnTo>
                  <a:pt x="882370" y="417957"/>
                </a:lnTo>
                <a:lnTo>
                  <a:pt x="870153" y="422757"/>
                </a:lnTo>
                <a:lnTo>
                  <a:pt x="845908" y="433031"/>
                </a:lnTo>
                <a:lnTo>
                  <a:pt x="806919" y="449237"/>
                </a:lnTo>
                <a:lnTo>
                  <a:pt x="498563" y="577507"/>
                </a:lnTo>
                <a:lnTo>
                  <a:pt x="496519" y="578053"/>
                </a:lnTo>
                <a:lnTo>
                  <a:pt x="494106" y="578523"/>
                </a:lnTo>
                <a:lnTo>
                  <a:pt x="491921" y="578840"/>
                </a:lnTo>
                <a:lnTo>
                  <a:pt x="493014" y="573493"/>
                </a:lnTo>
                <a:lnTo>
                  <a:pt x="493699" y="569226"/>
                </a:lnTo>
                <a:lnTo>
                  <a:pt x="506895" y="515581"/>
                </a:lnTo>
                <a:lnTo>
                  <a:pt x="518642" y="468782"/>
                </a:lnTo>
                <a:lnTo>
                  <a:pt x="529856" y="425208"/>
                </a:lnTo>
                <a:lnTo>
                  <a:pt x="567893" y="278091"/>
                </a:lnTo>
                <a:lnTo>
                  <a:pt x="579996" y="231584"/>
                </a:lnTo>
                <a:lnTo>
                  <a:pt x="592137" y="185077"/>
                </a:lnTo>
                <a:lnTo>
                  <a:pt x="604354" y="138569"/>
                </a:lnTo>
                <a:lnTo>
                  <a:pt x="619302" y="86080"/>
                </a:lnTo>
                <a:lnTo>
                  <a:pt x="626694" y="61239"/>
                </a:lnTo>
                <a:lnTo>
                  <a:pt x="634682" y="33667"/>
                </a:lnTo>
                <a:lnTo>
                  <a:pt x="636524" y="27508"/>
                </a:lnTo>
                <a:lnTo>
                  <a:pt x="638175" y="20370"/>
                </a:lnTo>
                <a:lnTo>
                  <a:pt x="636943" y="14554"/>
                </a:lnTo>
                <a:lnTo>
                  <a:pt x="635800" y="9321"/>
                </a:lnTo>
                <a:lnTo>
                  <a:pt x="631190" y="2628"/>
                </a:lnTo>
                <a:lnTo>
                  <a:pt x="622071" y="0"/>
                </a:lnTo>
                <a:lnTo>
                  <a:pt x="615492" y="3835"/>
                </a:lnTo>
                <a:lnTo>
                  <a:pt x="610628" y="6870"/>
                </a:lnTo>
                <a:lnTo>
                  <a:pt x="607949" y="8623"/>
                </a:lnTo>
                <a:lnTo>
                  <a:pt x="606856" y="13004"/>
                </a:lnTo>
                <a:lnTo>
                  <a:pt x="605777" y="16433"/>
                </a:lnTo>
                <a:lnTo>
                  <a:pt x="593305" y="54406"/>
                </a:lnTo>
                <a:lnTo>
                  <a:pt x="580656" y="92278"/>
                </a:lnTo>
                <a:lnTo>
                  <a:pt x="568490" y="130238"/>
                </a:lnTo>
                <a:lnTo>
                  <a:pt x="557491" y="168516"/>
                </a:lnTo>
                <a:lnTo>
                  <a:pt x="544512" y="217906"/>
                </a:lnTo>
                <a:lnTo>
                  <a:pt x="531698" y="267335"/>
                </a:lnTo>
                <a:lnTo>
                  <a:pt x="518998" y="316801"/>
                </a:lnTo>
                <a:lnTo>
                  <a:pt x="507047" y="363740"/>
                </a:lnTo>
                <a:lnTo>
                  <a:pt x="471043" y="506069"/>
                </a:lnTo>
                <a:lnTo>
                  <a:pt x="455345" y="567905"/>
                </a:lnTo>
                <a:lnTo>
                  <a:pt x="454190" y="571627"/>
                </a:lnTo>
                <a:lnTo>
                  <a:pt x="452234" y="578396"/>
                </a:lnTo>
                <a:lnTo>
                  <a:pt x="430834" y="553580"/>
                </a:lnTo>
                <a:lnTo>
                  <a:pt x="421030" y="541794"/>
                </a:lnTo>
                <a:lnTo>
                  <a:pt x="411962" y="529869"/>
                </a:lnTo>
                <a:lnTo>
                  <a:pt x="395554" y="505891"/>
                </a:lnTo>
                <a:lnTo>
                  <a:pt x="363423" y="457441"/>
                </a:lnTo>
                <a:lnTo>
                  <a:pt x="346875" y="433654"/>
                </a:lnTo>
                <a:lnTo>
                  <a:pt x="312750" y="388823"/>
                </a:lnTo>
                <a:lnTo>
                  <a:pt x="277609" y="344639"/>
                </a:lnTo>
                <a:lnTo>
                  <a:pt x="261658" y="333959"/>
                </a:lnTo>
                <a:lnTo>
                  <a:pt x="254419" y="336257"/>
                </a:lnTo>
                <a:lnTo>
                  <a:pt x="250596" y="340194"/>
                </a:lnTo>
                <a:lnTo>
                  <a:pt x="249923" y="345630"/>
                </a:lnTo>
                <a:lnTo>
                  <a:pt x="252310" y="352577"/>
                </a:lnTo>
                <a:lnTo>
                  <a:pt x="257644" y="361099"/>
                </a:lnTo>
                <a:lnTo>
                  <a:pt x="265252" y="371094"/>
                </a:lnTo>
                <a:lnTo>
                  <a:pt x="268871" y="376059"/>
                </a:lnTo>
                <a:lnTo>
                  <a:pt x="301650" y="422236"/>
                </a:lnTo>
                <a:lnTo>
                  <a:pt x="339267" y="481304"/>
                </a:lnTo>
                <a:lnTo>
                  <a:pt x="365925" y="525106"/>
                </a:lnTo>
                <a:lnTo>
                  <a:pt x="395033" y="567461"/>
                </a:lnTo>
                <a:lnTo>
                  <a:pt x="429488" y="606564"/>
                </a:lnTo>
                <a:lnTo>
                  <a:pt x="424802" y="608672"/>
                </a:lnTo>
                <a:lnTo>
                  <a:pt x="421132" y="610616"/>
                </a:lnTo>
                <a:lnTo>
                  <a:pt x="346278" y="638670"/>
                </a:lnTo>
                <a:lnTo>
                  <a:pt x="191490" y="698754"/>
                </a:lnTo>
                <a:lnTo>
                  <a:pt x="156159" y="713028"/>
                </a:lnTo>
                <a:lnTo>
                  <a:pt x="51079" y="757542"/>
                </a:lnTo>
                <a:lnTo>
                  <a:pt x="16522" y="779640"/>
                </a:lnTo>
                <a:lnTo>
                  <a:pt x="12344" y="792886"/>
                </a:lnTo>
                <a:lnTo>
                  <a:pt x="14300" y="799541"/>
                </a:lnTo>
                <a:lnTo>
                  <a:pt x="18605" y="804964"/>
                </a:lnTo>
                <a:lnTo>
                  <a:pt x="24638" y="808228"/>
                </a:lnTo>
                <a:lnTo>
                  <a:pt x="31953" y="809078"/>
                </a:lnTo>
                <a:lnTo>
                  <a:pt x="40119" y="807313"/>
                </a:lnTo>
                <a:lnTo>
                  <a:pt x="47726" y="804214"/>
                </a:lnTo>
                <a:lnTo>
                  <a:pt x="55206" y="800849"/>
                </a:lnTo>
                <a:lnTo>
                  <a:pt x="62623" y="797394"/>
                </a:lnTo>
                <a:lnTo>
                  <a:pt x="70065" y="794054"/>
                </a:lnTo>
                <a:lnTo>
                  <a:pt x="125755" y="769531"/>
                </a:lnTo>
                <a:lnTo>
                  <a:pt x="181813" y="746086"/>
                </a:lnTo>
                <a:lnTo>
                  <a:pt x="230568" y="727214"/>
                </a:lnTo>
                <a:lnTo>
                  <a:pt x="425704" y="653376"/>
                </a:lnTo>
                <a:lnTo>
                  <a:pt x="428155" y="652729"/>
                </a:lnTo>
                <a:lnTo>
                  <a:pt x="430822" y="651929"/>
                </a:lnTo>
                <a:lnTo>
                  <a:pt x="433425" y="651510"/>
                </a:lnTo>
                <a:lnTo>
                  <a:pt x="432117" y="658533"/>
                </a:lnTo>
                <a:lnTo>
                  <a:pt x="431012" y="663295"/>
                </a:lnTo>
                <a:lnTo>
                  <a:pt x="417944" y="708533"/>
                </a:lnTo>
                <a:lnTo>
                  <a:pt x="391109" y="801801"/>
                </a:lnTo>
                <a:lnTo>
                  <a:pt x="324929" y="1032891"/>
                </a:lnTo>
                <a:lnTo>
                  <a:pt x="314896" y="1070571"/>
                </a:lnTo>
                <a:lnTo>
                  <a:pt x="305282" y="1110056"/>
                </a:lnTo>
                <a:lnTo>
                  <a:pt x="302653" y="1122946"/>
                </a:lnTo>
                <a:lnTo>
                  <a:pt x="304457" y="1128306"/>
                </a:lnTo>
                <a:lnTo>
                  <a:pt x="306552" y="1134110"/>
                </a:lnTo>
                <a:lnTo>
                  <a:pt x="311378" y="1141615"/>
                </a:lnTo>
                <a:lnTo>
                  <a:pt x="321691" y="1144104"/>
                </a:lnTo>
                <a:lnTo>
                  <a:pt x="329336" y="1139723"/>
                </a:lnTo>
                <a:lnTo>
                  <a:pt x="334175" y="1135913"/>
                </a:lnTo>
                <a:lnTo>
                  <a:pt x="337820" y="1133208"/>
                </a:lnTo>
                <a:lnTo>
                  <a:pt x="339394" y="1127391"/>
                </a:lnTo>
                <a:lnTo>
                  <a:pt x="340525" y="1123403"/>
                </a:lnTo>
                <a:lnTo>
                  <a:pt x="345160" y="1107846"/>
                </a:lnTo>
                <a:lnTo>
                  <a:pt x="349427" y="1093177"/>
                </a:lnTo>
                <a:lnTo>
                  <a:pt x="371792" y="1014120"/>
                </a:lnTo>
                <a:lnTo>
                  <a:pt x="399732" y="914704"/>
                </a:lnTo>
                <a:lnTo>
                  <a:pt x="469074" y="667435"/>
                </a:lnTo>
                <a:lnTo>
                  <a:pt x="470065" y="663994"/>
                </a:lnTo>
                <a:lnTo>
                  <a:pt x="470928" y="661670"/>
                </a:lnTo>
                <a:lnTo>
                  <a:pt x="471716" y="659333"/>
                </a:lnTo>
                <a:lnTo>
                  <a:pt x="472389" y="657364"/>
                </a:lnTo>
                <a:lnTo>
                  <a:pt x="475818" y="662292"/>
                </a:lnTo>
                <a:lnTo>
                  <a:pt x="478409" y="665695"/>
                </a:lnTo>
                <a:lnTo>
                  <a:pt x="480580" y="669213"/>
                </a:lnTo>
                <a:lnTo>
                  <a:pt x="506717" y="708520"/>
                </a:lnTo>
                <a:lnTo>
                  <a:pt x="534466" y="746569"/>
                </a:lnTo>
                <a:lnTo>
                  <a:pt x="563435" y="783691"/>
                </a:lnTo>
                <a:lnTo>
                  <a:pt x="593229" y="820178"/>
                </a:lnTo>
                <a:lnTo>
                  <a:pt x="623417" y="856361"/>
                </a:lnTo>
                <a:lnTo>
                  <a:pt x="628523" y="862584"/>
                </a:lnTo>
                <a:lnTo>
                  <a:pt x="634809" y="867702"/>
                </a:lnTo>
                <a:lnTo>
                  <a:pt x="641959" y="871474"/>
                </a:lnTo>
                <a:lnTo>
                  <a:pt x="648220" y="873810"/>
                </a:lnTo>
                <a:lnTo>
                  <a:pt x="654558" y="874141"/>
                </a:lnTo>
                <a:lnTo>
                  <a:pt x="660666" y="872274"/>
                </a:lnTo>
                <a:lnTo>
                  <a:pt x="666229" y="867981"/>
                </a:lnTo>
                <a:lnTo>
                  <a:pt x="670090" y="862241"/>
                </a:lnTo>
                <a:lnTo>
                  <a:pt x="671525" y="856195"/>
                </a:lnTo>
                <a:lnTo>
                  <a:pt x="670839" y="849960"/>
                </a:lnTo>
                <a:lnTo>
                  <a:pt x="668299" y="843661"/>
                </a:lnTo>
                <a:lnTo>
                  <a:pt x="665607" y="838885"/>
                </a:lnTo>
                <a:lnTo>
                  <a:pt x="662470" y="834402"/>
                </a:lnTo>
                <a:lnTo>
                  <a:pt x="658888" y="830211"/>
                </a:lnTo>
                <a:lnTo>
                  <a:pt x="581418" y="737412"/>
                </a:lnTo>
                <a:lnTo>
                  <a:pt x="556056" y="706132"/>
                </a:lnTo>
                <a:lnTo>
                  <a:pt x="540740" y="686231"/>
                </a:lnTo>
                <a:lnTo>
                  <a:pt x="528015" y="668731"/>
                </a:lnTo>
                <a:lnTo>
                  <a:pt x="525919" y="665861"/>
                </a:lnTo>
                <a:lnTo>
                  <a:pt x="496341" y="624268"/>
                </a:lnTo>
                <a:lnTo>
                  <a:pt x="500608" y="622261"/>
                </a:lnTo>
                <a:lnTo>
                  <a:pt x="503440" y="620725"/>
                </a:lnTo>
                <a:lnTo>
                  <a:pt x="506412" y="619417"/>
                </a:lnTo>
                <a:lnTo>
                  <a:pt x="554012" y="599211"/>
                </a:lnTo>
                <a:lnTo>
                  <a:pt x="566229" y="594029"/>
                </a:lnTo>
                <a:lnTo>
                  <a:pt x="832294" y="483590"/>
                </a:lnTo>
                <a:lnTo>
                  <a:pt x="854544" y="473773"/>
                </a:lnTo>
                <a:lnTo>
                  <a:pt x="898525" y="452882"/>
                </a:lnTo>
                <a:lnTo>
                  <a:pt x="928712" y="428472"/>
                </a:lnTo>
                <a:lnTo>
                  <a:pt x="928979" y="424307"/>
                </a:lnTo>
                <a:close/>
              </a:path>
              <a:path w="16309975" h="8676640">
                <a:moveTo>
                  <a:pt x="1111504" y="7320229"/>
                </a:moveTo>
                <a:lnTo>
                  <a:pt x="1109713" y="7263663"/>
                </a:lnTo>
                <a:lnTo>
                  <a:pt x="1099197" y="7217080"/>
                </a:lnTo>
                <a:lnTo>
                  <a:pt x="1090180" y="7157237"/>
                </a:lnTo>
                <a:lnTo>
                  <a:pt x="1072946" y="7107618"/>
                </a:lnTo>
                <a:lnTo>
                  <a:pt x="1047343" y="7068159"/>
                </a:lnTo>
                <a:lnTo>
                  <a:pt x="1018425" y="7027189"/>
                </a:lnTo>
                <a:lnTo>
                  <a:pt x="1002245" y="7005929"/>
                </a:lnTo>
                <a:lnTo>
                  <a:pt x="986066" y="6984670"/>
                </a:lnTo>
                <a:lnTo>
                  <a:pt x="950087" y="6940499"/>
                </a:lnTo>
                <a:lnTo>
                  <a:pt x="915250" y="6924738"/>
                </a:lnTo>
                <a:lnTo>
                  <a:pt x="902970" y="6905244"/>
                </a:lnTo>
                <a:lnTo>
                  <a:pt x="796950" y="6857263"/>
                </a:lnTo>
                <a:lnTo>
                  <a:pt x="768553" y="6858343"/>
                </a:lnTo>
                <a:lnTo>
                  <a:pt x="838415" y="6889978"/>
                </a:lnTo>
                <a:lnTo>
                  <a:pt x="699452" y="6827075"/>
                </a:lnTo>
                <a:lnTo>
                  <a:pt x="648093" y="6817766"/>
                </a:lnTo>
                <a:lnTo>
                  <a:pt x="593801" y="6821081"/>
                </a:lnTo>
                <a:lnTo>
                  <a:pt x="547077" y="6813880"/>
                </a:lnTo>
                <a:lnTo>
                  <a:pt x="497484" y="6819316"/>
                </a:lnTo>
                <a:lnTo>
                  <a:pt x="450278" y="6825831"/>
                </a:lnTo>
                <a:lnTo>
                  <a:pt x="405511" y="6833451"/>
                </a:lnTo>
                <a:lnTo>
                  <a:pt x="357949" y="6853745"/>
                </a:lnTo>
                <a:lnTo>
                  <a:pt x="318122" y="6863601"/>
                </a:lnTo>
                <a:lnTo>
                  <a:pt x="270344" y="6897738"/>
                </a:lnTo>
                <a:lnTo>
                  <a:pt x="230339" y="6921449"/>
                </a:lnTo>
                <a:lnTo>
                  <a:pt x="187693" y="6957911"/>
                </a:lnTo>
                <a:lnTo>
                  <a:pt x="148234" y="6995820"/>
                </a:lnTo>
                <a:lnTo>
                  <a:pt x="117817" y="7023875"/>
                </a:lnTo>
                <a:lnTo>
                  <a:pt x="86042" y="7065251"/>
                </a:lnTo>
                <a:lnTo>
                  <a:pt x="58216" y="7108418"/>
                </a:lnTo>
                <a:lnTo>
                  <a:pt x="34429" y="7153415"/>
                </a:lnTo>
                <a:lnTo>
                  <a:pt x="9512" y="7211835"/>
                </a:lnTo>
                <a:lnTo>
                  <a:pt x="4356" y="7223442"/>
                </a:lnTo>
                <a:lnTo>
                  <a:pt x="0" y="7235418"/>
                </a:lnTo>
                <a:lnTo>
                  <a:pt x="127" y="7249401"/>
                </a:lnTo>
                <a:lnTo>
                  <a:pt x="27482" y="7261784"/>
                </a:lnTo>
                <a:lnTo>
                  <a:pt x="38188" y="7252690"/>
                </a:lnTo>
                <a:lnTo>
                  <a:pt x="43954" y="7241362"/>
                </a:lnTo>
                <a:lnTo>
                  <a:pt x="48272" y="7229373"/>
                </a:lnTo>
                <a:lnTo>
                  <a:pt x="74777" y="7171677"/>
                </a:lnTo>
                <a:lnTo>
                  <a:pt x="100977" y="7127761"/>
                </a:lnTo>
                <a:lnTo>
                  <a:pt x="131749" y="7085927"/>
                </a:lnTo>
                <a:lnTo>
                  <a:pt x="166763" y="7046023"/>
                </a:lnTo>
                <a:lnTo>
                  <a:pt x="205714" y="7007885"/>
                </a:lnTo>
                <a:lnTo>
                  <a:pt x="243014" y="6982955"/>
                </a:lnTo>
                <a:lnTo>
                  <a:pt x="288823" y="6947916"/>
                </a:lnTo>
                <a:lnTo>
                  <a:pt x="336727" y="6913842"/>
                </a:lnTo>
                <a:lnTo>
                  <a:pt x="376694" y="6904050"/>
                </a:lnTo>
                <a:lnTo>
                  <a:pt x="424294" y="6883768"/>
                </a:lnTo>
                <a:lnTo>
                  <a:pt x="468884" y="6876072"/>
                </a:lnTo>
                <a:lnTo>
                  <a:pt x="515531" y="6869303"/>
                </a:lnTo>
                <a:lnTo>
                  <a:pt x="558850" y="6874967"/>
                </a:lnTo>
                <a:lnTo>
                  <a:pt x="609142" y="6869849"/>
                </a:lnTo>
                <a:lnTo>
                  <a:pt x="703846" y="6884822"/>
                </a:lnTo>
                <a:lnTo>
                  <a:pt x="747915" y="6904774"/>
                </a:lnTo>
                <a:lnTo>
                  <a:pt x="798322" y="6913639"/>
                </a:lnTo>
                <a:lnTo>
                  <a:pt x="793762" y="6925513"/>
                </a:lnTo>
                <a:lnTo>
                  <a:pt x="794600" y="6925894"/>
                </a:lnTo>
                <a:lnTo>
                  <a:pt x="789190" y="6937388"/>
                </a:lnTo>
                <a:lnTo>
                  <a:pt x="788758" y="6937197"/>
                </a:lnTo>
                <a:lnTo>
                  <a:pt x="782891" y="6948475"/>
                </a:lnTo>
                <a:lnTo>
                  <a:pt x="777049" y="6959765"/>
                </a:lnTo>
                <a:lnTo>
                  <a:pt x="776706" y="6959613"/>
                </a:lnTo>
                <a:lnTo>
                  <a:pt x="754189" y="7005180"/>
                </a:lnTo>
                <a:lnTo>
                  <a:pt x="725982" y="7062127"/>
                </a:lnTo>
                <a:lnTo>
                  <a:pt x="702970" y="7107466"/>
                </a:lnTo>
                <a:lnTo>
                  <a:pt x="680326" y="7152970"/>
                </a:lnTo>
                <a:lnTo>
                  <a:pt x="658418" y="7198830"/>
                </a:lnTo>
                <a:lnTo>
                  <a:pt x="637679" y="7245197"/>
                </a:lnTo>
                <a:lnTo>
                  <a:pt x="613244" y="7303846"/>
                </a:lnTo>
                <a:lnTo>
                  <a:pt x="595795" y="7351700"/>
                </a:lnTo>
                <a:lnTo>
                  <a:pt x="579882" y="7400264"/>
                </a:lnTo>
                <a:lnTo>
                  <a:pt x="565150" y="7449350"/>
                </a:lnTo>
                <a:lnTo>
                  <a:pt x="551192" y="7498804"/>
                </a:lnTo>
                <a:lnTo>
                  <a:pt x="537654" y="7548435"/>
                </a:lnTo>
                <a:lnTo>
                  <a:pt x="524129" y="7598067"/>
                </a:lnTo>
                <a:lnTo>
                  <a:pt x="505015" y="7659116"/>
                </a:lnTo>
                <a:lnTo>
                  <a:pt x="496150" y="7696936"/>
                </a:lnTo>
                <a:lnTo>
                  <a:pt x="484225" y="7747292"/>
                </a:lnTo>
                <a:lnTo>
                  <a:pt x="480225" y="7787297"/>
                </a:lnTo>
                <a:lnTo>
                  <a:pt x="474218" y="7840345"/>
                </a:lnTo>
                <a:lnTo>
                  <a:pt x="477202" y="7883512"/>
                </a:lnTo>
                <a:lnTo>
                  <a:pt x="484505" y="7928635"/>
                </a:lnTo>
                <a:lnTo>
                  <a:pt x="501954" y="7978356"/>
                </a:lnTo>
                <a:lnTo>
                  <a:pt x="527265" y="8017688"/>
                </a:lnTo>
                <a:lnTo>
                  <a:pt x="560247" y="8046555"/>
                </a:lnTo>
                <a:lnTo>
                  <a:pt x="605967" y="8053311"/>
                </a:lnTo>
                <a:lnTo>
                  <a:pt x="659028" y="8049438"/>
                </a:lnTo>
                <a:lnTo>
                  <a:pt x="693432" y="8037131"/>
                </a:lnTo>
                <a:lnTo>
                  <a:pt x="573874" y="7983029"/>
                </a:lnTo>
                <a:lnTo>
                  <a:pt x="552399" y="7959369"/>
                </a:lnTo>
                <a:lnTo>
                  <a:pt x="536740" y="7924406"/>
                </a:lnTo>
                <a:lnTo>
                  <a:pt x="533387" y="7867129"/>
                </a:lnTo>
                <a:lnTo>
                  <a:pt x="530212" y="7823860"/>
                </a:lnTo>
                <a:lnTo>
                  <a:pt x="536829" y="7771092"/>
                </a:lnTo>
                <a:lnTo>
                  <a:pt x="547166" y="7720012"/>
                </a:lnTo>
                <a:lnTo>
                  <a:pt x="560400" y="7670254"/>
                </a:lnTo>
                <a:lnTo>
                  <a:pt x="574662" y="7620940"/>
                </a:lnTo>
                <a:lnTo>
                  <a:pt x="588949" y="7571638"/>
                </a:lnTo>
                <a:lnTo>
                  <a:pt x="598068" y="7533945"/>
                </a:lnTo>
                <a:lnTo>
                  <a:pt x="612546" y="7484745"/>
                </a:lnTo>
                <a:lnTo>
                  <a:pt x="627189" y="7435609"/>
                </a:lnTo>
                <a:lnTo>
                  <a:pt x="642035" y="7386574"/>
                </a:lnTo>
                <a:lnTo>
                  <a:pt x="657161" y="7337653"/>
                </a:lnTo>
                <a:lnTo>
                  <a:pt x="670928" y="7302068"/>
                </a:lnTo>
                <a:lnTo>
                  <a:pt x="692632" y="7256132"/>
                </a:lnTo>
                <a:lnTo>
                  <a:pt x="708850" y="7221652"/>
                </a:lnTo>
                <a:lnTo>
                  <a:pt x="697776" y="7216635"/>
                </a:lnTo>
                <a:lnTo>
                  <a:pt x="722350" y="7171995"/>
                </a:lnTo>
                <a:lnTo>
                  <a:pt x="790879" y="7049668"/>
                </a:lnTo>
                <a:lnTo>
                  <a:pt x="840028" y="6960387"/>
                </a:lnTo>
                <a:lnTo>
                  <a:pt x="847521" y="6949846"/>
                </a:lnTo>
                <a:lnTo>
                  <a:pt x="852436" y="6952069"/>
                </a:lnTo>
                <a:lnTo>
                  <a:pt x="865403" y="6944004"/>
                </a:lnTo>
                <a:lnTo>
                  <a:pt x="870927" y="6960438"/>
                </a:lnTo>
                <a:lnTo>
                  <a:pt x="913815" y="6979844"/>
                </a:lnTo>
                <a:lnTo>
                  <a:pt x="943698" y="7021258"/>
                </a:lnTo>
                <a:lnTo>
                  <a:pt x="976236" y="7049910"/>
                </a:lnTo>
                <a:lnTo>
                  <a:pt x="1000874" y="7088949"/>
                </a:lnTo>
                <a:lnTo>
                  <a:pt x="1022832" y="7126757"/>
                </a:lnTo>
                <a:lnTo>
                  <a:pt x="1036789" y="7174903"/>
                </a:lnTo>
                <a:lnTo>
                  <a:pt x="1047953" y="7221779"/>
                </a:lnTo>
                <a:lnTo>
                  <a:pt x="1055598" y="7267054"/>
                </a:lnTo>
                <a:lnTo>
                  <a:pt x="1055344" y="7322693"/>
                </a:lnTo>
                <a:lnTo>
                  <a:pt x="1057617" y="7365543"/>
                </a:lnTo>
                <a:lnTo>
                  <a:pt x="1057148" y="7407148"/>
                </a:lnTo>
                <a:lnTo>
                  <a:pt x="1048639" y="7459065"/>
                </a:lnTo>
                <a:lnTo>
                  <a:pt x="1037297" y="7509688"/>
                </a:lnTo>
                <a:lnTo>
                  <a:pt x="1028293" y="7547432"/>
                </a:lnTo>
                <a:lnTo>
                  <a:pt x="1011110" y="7595425"/>
                </a:lnTo>
                <a:lnTo>
                  <a:pt x="990942" y="7642060"/>
                </a:lnTo>
                <a:lnTo>
                  <a:pt x="974648" y="7676502"/>
                </a:lnTo>
                <a:lnTo>
                  <a:pt x="952855" y="7722400"/>
                </a:lnTo>
                <a:lnTo>
                  <a:pt x="930033" y="7767828"/>
                </a:lnTo>
                <a:lnTo>
                  <a:pt x="910691" y="7800899"/>
                </a:lnTo>
                <a:lnTo>
                  <a:pt x="883602" y="7844396"/>
                </a:lnTo>
                <a:lnTo>
                  <a:pt x="851331" y="7885544"/>
                </a:lnTo>
                <a:lnTo>
                  <a:pt x="818591" y="7912557"/>
                </a:lnTo>
                <a:lnTo>
                  <a:pt x="780707" y="7937233"/>
                </a:lnTo>
                <a:lnTo>
                  <a:pt x="738200" y="7959814"/>
                </a:lnTo>
                <a:lnTo>
                  <a:pt x="691629" y="7980553"/>
                </a:lnTo>
                <a:lnTo>
                  <a:pt x="646760" y="7988135"/>
                </a:lnTo>
                <a:lnTo>
                  <a:pt x="602996" y="7996199"/>
                </a:lnTo>
                <a:lnTo>
                  <a:pt x="693432" y="8037131"/>
                </a:lnTo>
                <a:lnTo>
                  <a:pt x="710628" y="8030972"/>
                </a:lnTo>
                <a:lnTo>
                  <a:pt x="758317" y="8010741"/>
                </a:lnTo>
                <a:lnTo>
                  <a:pt x="802055" y="7988706"/>
                </a:lnTo>
                <a:lnTo>
                  <a:pt x="841768" y="7964868"/>
                </a:lnTo>
                <a:lnTo>
                  <a:pt x="882662" y="7927607"/>
                </a:lnTo>
                <a:lnTo>
                  <a:pt x="919441" y="7888491"/>
                </a:lnTo>
                <a:lnTo>
                  <a:pt x="945616" y="7858519"/>
                </a:lnTo>
                <a:lnTo>
                  <a:pt x="972121" y="7814754"/>
                </a:lnTo>
                <a:lnTo>
                  <a:pt x="995172" y="7769428"/>
                </a:lnTo>
                <a:lnTo>
                  <a:pt x="1016165" y="7723162"/>
                </a:lnTo>
                <a:lnTo>
                  <a:pt x="1036535" y="7676629"/>
                </a:lnTo>
                <a:lnTo>
                  <a:pt x="1055763" y="7629563"/>
                </a:lnTo>
                <a:lnTo>
                  <a:pt x="1072349" y="7581316"/>
                </a:lnTo>
                <a:lnTo>
                  <a:pt x="1086180" y="7531811"/>
                </a:lnTo>
                <a:lnTo>
                  <a:pt x="1097140" y="7481011"/>
                </a:lnTo>
                <a:lnTo>
                  <a:pt x="1105090" y="7428852"/>
                </a:lnTo>
                <a:lnTo>
                  <a:pt x="1109916" y="7375271"/>
                </a:lnTo>
                <a:lnTo>
                  <a:pt x="1111504" y="7320229"/>
                </a:lnTo>
                <a:close/>
              </a:path>
              <a:path w="16309975" h="8676640">
                <a:moveTo>
                  <a:pt x="1665478" y="6190881"/>
                </a:moveTo>
                <a:lnTo>
                  <a:pt x="1664614" y="6176543"/>
                </a:lnTo>
                <a:lnTo>
                  <a:pt x="1658975" y="6173990"/>
                </a:lnTo>
                <a:lnTo>
                  <a:pt x="1638744" y="6178778"/>
                </a:lnTo>
                <a:lnTo>
                  <a:pt x="1631391" y="6175451"/>
                </a:lnTo>
                <a:lnTo>
                  <a:pt x="1619148" y="6183846"/>
                </a:lnTo>
                <a:lnTo>
                  <a:pt x="1664970" y="6204585"/>
                </a:lnTo>
                <a:lnTo>
                  <a:pt x="1665478" y="6190881"/>
                </a:lnTo>
                <a:close/>
              </a:path>
              <a:path w="16309975" h="8676640">
                <a:moveTo>
                  <a:pt x="1974024" y="6916001"/>
                </a:moveTo>
                <a:lnTo>
                  <a:pt x="1968627" y="6871729"/>
                </a:lnTo>
                <a:lnTo>
                  <a:pt x="1952904" y="6836740"/>
                </a:lnTo>
                <a:lnTo>
                  <a:pt x="1937092" y="6787756"/>
                </a:lnTo>
                <a:lnTo>
                  <a:pt x="1917230" y="6770078"/>
                </a:lnTo>
                <a:lnTo>
                  <a:pt x="1917230" y="6959994"/>
                </a:lnTo>
                <a:lnTo>
                  <a:pt x="1906511" y="7010908"/>
                </a:lnTo>
                <a:lnTo>
                  <a:pt x="1890153" y="7059257"/>
                </a:lnTo>
                <a:lnTo>
                  <a:pt x="1863394" y="7102907"/>
                </a:lnTo>
                <a:lnTo>
                  <a:pt x="1836712" y="7132650"/>
                </a:lnTo>
                <a:lnTo>
                  <a:pt x="1805152" y="7160196"/>
                </a:lnTo>
                <a:lnTo>
                  <a:pt x="1768944" y="7185634"/>
                </a:lnTo>
                <a:lnTo>
                  <a:pt x="1733600" y="7197509"/>
                </a:lnTo>
                <a:lnTo>
                  <a:pt x="1699374" y="7195960"/>
                </a:lnTo>
                <a:lnTo>
                  <a:pt x="1661274" y="7192670"/>
                </a:lnTo>
                <a:lnTo>
                  <a:pt x="1584921" y="7158101"/>
                </a:lnTo>
                <a:lnTo>
                  <a:pt x="1547190" y="7127087"/>
                </a:lnTo>
                <a:lnTo>
                  <a:pt x="1516113" y="7085139"/>
                </a:lnTo>
                <a:lnTo>
                  <a:pt x="1488897" y="7044944"/>
                </a:lnTo>
                <a:lnTo>
                  <a:pt x="1465440" y="7006450"/>
                </a:lnTo>
                <a:lnTo>
                  <a:pt x="1450886" y="6958050"/>
                </a:lnTo>
                <a:lnTo>
                  <a:pt x="1439913" y="6911251"/>
                </a:lnTo>
                <a:lnTo>
                  <a:pt x="1432394" y="6866039"/>
                </a:lnTo>
                <a:lnTo>
                  <a:pt x="1428267" y="6822351"/>
                </a:lnTo>
                <a:lnTo>
                  <a:pt x="1432661" y="6768579"/>
                </a:lnTo>
                <a:lnTo>
                  <a:pt x="1440243" y="6716255"/>
                </a:lnTo>
                <a:lnTo>
                  <a:pt x="1439951" y="6702171"/>
                </a:lnTo>
                <a:lnTo>
                  <a:pt x="1450911" y="6651371"/>
                </a:lnTo>
                <a:lnTo>
                  <a:pt x="1460715" y="6613995"/>
                </a:lnTo>
                <a:lnTo>
                  <a:pt x="1467561" y="6603149"/>
                </a:lnTo>
                <a:lnTo>
                  <a:pt x="1472907" y="6605562"/>
                </a:lnTo>
                <a:lnTo>
                  <a:pt x="1488249" y="6598577"/>
                </a:lnTo>
                <a:lnTo>
                  <a:pt x="1531404" y="6618110"/>
                </a:lnTo>
                <a:lnTo>
                  <a:pt x="1628203" y="6634035"/>
                </a:lnTo>
                <a:lnTo>
                  <a:pt x="1757730" y="6692646"/>
                </a:lnTo>
                <a:lnTo>
                  <a:pt x="1833664" y="6754901"/>
                </a:lnTo>
                <a:lnTo>
                  <a:pt x="1866176" y="6797484"/>
                </a:lnTo>
                <a:lnTo>
                  <a:pt x="1891538" y="6836842"/>
                </a:lnTo>
                <a:lnTo>
                  <a:pt x="1910041" y="6873100"/>
                </a:lnTo>
                <a:lnTo>
                  <a:pt x="1916760" y="6917957"/>
                </a:lnTo>
                <a:lnTo>
                  <a:pt x="1917230" y="6959994"/>
                </a:lnTo>
                <a:lnTo>
                  <a:pt x="1917230" y="6770078"/>
                </a:lnTo>
                <a:lnTo>
                  <a:pt x="1905266" y="6759422"/>
                </a:lnTo>
                <a:lnTo>
                  <a:pt x="1872894" y="6716890"/>
                </a:lnTo>
                <a:lnTo>
                  <a:pt x="1799285" y="6655702"/>
                </a:lnTo>
                <a:lnTo>
                  <a:pt x="1629219" y="6578727"/>
                </a:lnTo>
                <a:lnTo>
                  <a:pt x="1591691" y="6575692"/>
                </a:lnTo>
                <a:lnTo>
                  <a:pt x="1527187" y="6546494"/>
                </a:lnTo>
                <a:lnTo>
                  <a:pt x="1489570" y="6543408"/>
                </a:lnTo>
                <a:lnTo>
                  <a:pt x="1510144" y="6496964"/>
                </a:lnTo>
                <a:lnTo>
                  <a:pt x="1530553" y="6450444"/>
                </a:lnTo>
                <a:lnTo>
                  <a:pt x="1546390" y="6415786"/>
                </a:lnTo>
                <a:lnTo>
                  <a:pt x="1568945" y="6370231"/>
                </a:lnTo>
                <a:lnTo>
                  <a:pt x="1593608" y="6325641"/>
                </a:lnTo>
                <a:lnTo>
                  <a:pt x="1614576" y="6293307"/>
                </a:lnTo>
                <a:lnTo>
                  <a:pt x="1641030" y="6249517"/>
                </a:lnTo>
                <a:lnTo>
                  <a:pt x="1666455" y="6205258"/>
                </a:lnTo>
                <a:lnTo>
                  <a:pt x="1616290" y="6182563"/>
                </a:lnTo>
                <a:lnTo>
                  <a:pt x="1611553" y="6194361"/>
                </a:lnTo>
                <a:lnTo>
                  <a:pt x="1581975" y="6236728"/>
                </a:lnTo>
                <a:lnTo>
                  <a:pt x="1554086" y="6279870"/>
                </a:lnTo>
                <a:lnTo>
                  <a:pt x="1527314" y="6323508"/>
                </a:lnTo>
                <a:lnTo>
                  <a:pt x="1501927" y="6367780"/>
                </a:lnTo>
                <a:lnTo>
                  <a:pt x="1478191" y="6412801"/>
                </a:lnTo>
                <a:lnTo>
                  <a:pt x="1456372" y="6458686"/>
                </a:lnTo>
                <a:lnTo>
                  <a:pt x="1436763" y="6505575"/>
                </a:lnTo>
                <a:lnTo>
                  <a:pt x="1430934" y="6516878"/>
                </a:lnTo>
                <a:lnTo>
                  <a:pt x="1421333" y="6526466"/>
                </a:lnTo>
                <a:lnTo>
                  <a:pt x="1407083" y="6533959"/>
                </a:lnTo>
                <a:lnTo>
                  <a:pt x="1392529" y="6527368"/>
                </a:lnTo>
                <a:lnTo>
                  <a:pt x="1337271" y="6530251"/>
                </a:lnTo>
                <a:lnTo>
                  <a:pt x="1285443" y="6534671"/>
                </a:lnTo>
                <a:lnTo>
                  <a:pt x="1236967" y="6540614"/>
                </a:lnTo>
                <a:lnTo>
                  <a:pt x="1186548" y="6559613"/>
                </a:lnTo>
                <a:lnTo>
                  <a:pt x="1139355" y="6580073"/>
                </a:lnTo>
                <a:lnTo>
                  <a:pt x="1095311" y="6601968"/>
                </a:lnTo>
                <a:lnTo>
                  <a:pt x="1049121" y="6636817"/>
                </a:lnTo>
                <a:lnTo>
                  <a:pt x="1013180" y="6662382"/>
                </a:lnTo>
                <a:lnTo>
                  <a:pt x="974026" y="6700418"/>
                </a:lnTo>
                <a:lnTo>
                  <a:pt x="942378" y="6727914"/>
                </a:lnTo>
                <a:lnTo>
                  <a:pt x="908062" y="6768147"/>
                </a:lnTo>
                <a:lnTo>
                  <a:pt x="881811" y="6798081"/>
                </a:lnTo>
                <a:lnTo>
                  <a:pt x="853427" y="6840995"/>
                </a:lnTo>
                <a:lnTo>
                  <a:pt x="838949" y="6862331"/>
                </a:lnTo>
                <a:lnTo>
                  <a:pt x="826147" y="6870471"/>
                </a:lnTo>
                <a:lnTo>
                  <a:pt x="885532" y="6897344"/>
                </a:lnTo>
                <a:lnTo>
                  <a:pt x="910501" y="6852882"/>
                </a:lnTo>
                <a:lnTo>
                  <a:pt x="940574" y="6810730"/>
                </a:lnTo>
                <a:lnTo>
                  <a:pt x="975271" y="6770675"/>
                </a:lnTo>
                <a:lnTo>
                  <a:pt x="1014107" y="6732498"/>
                </a:lnTo>
                <a:lnTo>
                  <a:pt x="1051394" y="6707543"/>
                </a:lnTo>
                <a:lnTo>
                  <a:pt x="1097102" y="6672478"/>
                </a:lnTo>
                <a:lnTo>
                  <a:pt x="1140307" y="6650215"/>
                </a:lnTo>
                <a:lnTo>
                  <a:pt x="1185760" y="6628955"/>
                </a:lnTo>
                <a:lnTo>
                  <a:pt x="1232992" y="6608508"/>
                </a:lnTo>
                <a:lnTo>
                  <a:pt x="1276286" y="6600228"/>
                </a:lnTo>
                <a:lnTo>
                  <a:pt x="1364856" y="6584556"/>
                </a:lnTo>
                <a:lnTo>
                  <a:pt x="1403959" y="6588303"/>
                </a:lnTo>
                <a:lnTo>
                  <a:pt x="1400733" y="6600787"/>
                </a:lnTo>
                <a:lnTo>
                  <a:pt x="1397685" y="6613347"/>
                </a:lnTo>
                <a:lnTo>
                  <a:pt x="1399527" y="6614185"/>
                </a:lnTo>
                <a:lnTo>
                  <a:pt x="1392275" y="6652717"/>
                </a:lnTo>
                <a:lnTo>
                  <a:pt x="1384630" y="6691084"/>
                </a:lnTo>
                <a:lnTo>
                  <a:pt x="1377886" y="6729844"/>
                </a:lnTo>
                <a:lnTo>
                  <a:pt x="1373263" y="6769582"/>
                </a:lnTo>
                <a:lnTo>
                  <a:pt x="1369618" y="6823684"/>
                </a:lnTo>
                <a:lnTo>
                  <a:pt x="1373847" y="6867423"/>
                </a:lnTo>
                <a:lnTo>
                  <a:pt x="1375537" y="6923938"/>
                </a:lnTo>
                <a:lnTo>
                  <a:pt x="1390434" y="6958571"/>
                </a:lnTo>
                <a:lnTo>
                  <a:pt x="1402918" y="7006031"/>
                </a:lnTo>
                <a:lnTo>
                  <a:pt x="1423492" y="7043229"/>
                </a:lnTo>
                <a:lnTo>
                  <a:pt x="1441742" y="7093305"/>
                </a:lnTo>
                <a:lnTo>
                  <a:pt x="1473454" y="7121601"/>
                </a:lnTo>
                <a:lnTo>
                  <a:pt x="1502968" y="7162838"/>
                </a:lnTo>
                <a:lnTo>
                  <a:pt x="1540802" y="7193902"/>
                </a:lnTo>
                <a:lnTo>
                  <a:pt x="1583258" y="7227049"/>
                </a:lnTo>
                <a:lnTo>
                  <a:pt x="1630006" y="7248207"/>
                </a:lnTo>
                <a:lnTo>
                  <a:pt x="1679536" y="7256691"/>
                </a:lnTo>
                <a:lnTo>
                  <a:pt x="1730349" y="7251801"/>
                </a:lnTo>
                <a:lnTo>
                  <a:pt x="1775663" y="7244423"/>
                </a:lnTo>
                <a:lnTo>
                  <a:pt x="1819198" y="7222312"/>
                </a:lnTo>
                <a:lnTo>
                  <a:pt x="1861718" y="7185787"/>
                </a:lnTo>
                <a:lnTo>
                  <a:pt x="1897989" y="7146442"/>
                </a:lnTo>
                <a:lnTo>
                  <a:pt x="1922360" y="7115657"/>
                </a:lnTo>
                <a:lnTo>
                  <a:pt x="1944903" y="7070103"/>
                </a:lnTo>
                <a:lnTo>
                  <a:pt x="1959952" y="7021157"/>
                </a:lnTo>
                <a:lnTo>
                  <a:pt x="1969312" y="6969620"/>
                </a:lnTo>
                <a:lnTo>
                  <a:pt x="1974024" y="6916001"/>
                </a:lnTo>
                <a:close/>
              </a:path>
              <a:path w="16309975" h="8676640">
                <a:moveTo>
                  <a:pt x="4513008" y="6814718"/>
                </a:moveTo>
                <a:lnTo>
                  <a:pt x="4506188" y="6750647"/>
                </a:lnTo>
                <a:lnTo>
                  <a:pt x="4495457" y="6713499"/>
                </a:lnTo>
                <a:lnTo>
                  <a:pt x="4478756" y="6678536"/>
                </a:lnTo>
                <a:lnTo>
                  <a:pt x="4455096" y="6646405"/>
                </a:lnTo>
                <a:lnTo>
                  <a:pt x="4423842" y="6618452"/>
                </a:lnTo>
                <a:lnTo>
                  <a:pt x="4388980" y="6598437"/>
                </a:lnTo>
                <a:lnTo>
                  <a:pt x="4351134" y="6584836"/>
                </a:lnTo>
                <a:lnTo>
                  <a:pt x="4306417" y="6575107"/>
                </a:lnTo>
                <a:lnTo>
                  <a:pt x="4297197" y="6574676"/>
                </a:lnTo>
                <a:lnTo>
                  <a:pt x="4284637" y="6575450"/>
                </a:lnTo>
                <a:lnTo>
                  <a:pt x="4272813" y="6577939"/>
                </a:lnTo>
                <a:lnTo>
                  <a:pt x="4263288" y="6584315"/>
                </a:lnTo>
                <a:lnTo>
                  <a:pt x="4257611" y="6596761"/>
                </a:lnTo>
                <a:lnTo>
                  <a:pt x="4258030" y="6609842"/>
                </a:lnTo>
                <a:lnTo>
                  <a:pt x="4264215" y="6618579"/>
                </a:lnTo>
                <a:lnTo>
                  <a:pt x="4273943" y="6624714"/>
                </a:lnTo>
                <a:lnTo>
                  <a:pt x="4285005" y="6629984"/>
                </a:lnTo>
                <a:lnTo>
                  <a:pt x="4308576" y="6641643"/>
                </a:lnTo>
                <a:lnTo>
                  <a:pt x="4355363" y="6665684"/>
                </a:lnTo>
                <a:lnTo>
                  <a:pt x="4403585" y="6698843"/>
                </a:lnTo>
                <a:lnTo>
                  <a:pt x="4437723" y="6750698"/>
                </a:lnTo>
                <a:lnTo>
                  <a:pt x="4443095" y="6783768"/>
                </a:lnTo>
                <a:lnTo>
                  <a:pt x="4443006" y="6810324"/>
                </a:lnTo>
                <a:lnTo>
                  <a:pt x="4441774" y="6863499"/>
                </a:lnTo>
                <a:lnTo>
                  <a:pt x="4441545" y="6890042"/>
                </a:lnTo>
                <a:lnTo>
                  <a:pt x="4446282" y="6933362"/>
                </a:lnTo>
                <a:lnTo>
                  <a:pt x="4469549" y="6941921"/>
                </a:lnTo>
                <a:lnTo>
                  <a:pt x="4483036" y="6933082"/>
                </a:lnTo>
                <a:lnTo>
                  <a:pt x="4506722" y="6891375"/>
                </a:lnTo>
                <a:lnTo>
                  <a:pt x="4511954" y="6840258"/>
                </a:lnTo>
                <a:lnTo>
                  <a:pt x="4513008" y="6814718"/>
                </a:lnTo>
                <a:close/>
              </a:path>
              <a:path w="16309975" h="8676640">
                <a:moveTo>
                  <a:pt x="4637456" y="6754698"/>
                </a:moveTo>
                <a:lnTo>
                  <a:pt x="4635665" y="6705651"/>
                </a:lnTo>
                <a:lnTo>
                  <a:pt x="4630953" y="6656679"/>
                </a:lnTo>
                <a:lnTo>
                  <a:pt x="4609909" y="6609093"/>
                </a:lnTo>
                <a:lnTo>
                  <a:pt x="4574552" y="6571107"/>
                </a:lnTo>
                <a:lnTo>
                  <a:pt x="4540542" y="6545440"/>
                </a:lnTo>
                <a:lnTo>
                  <a:pt x="4502696" y="6525209"/>
                </a:lnTo>
                <a:lnTo>
                  <a:pt x="4495381" y="6523736"/>
                </a:lnTo>
                <a:lnTo>
                  <a:pt x="4486465" y="6524815"/>
                </a:lnTo>
                <a:lnTo>
                  <a:pt x="4477817" y="6527876"/>
                </a:lnTo>
                <a:lnTo>
                  <a:pt x="4471340" y="6532334"/>
                </a:lnTo>
                <a:lnTo>
                  <a:pt x="4467695" y="6539712"/>
                </a:lnTo>
                <a:lnTo>
                  <a:pt x="4468888" y="6547320"/>
                </a:lnTo>
                <a:lnTo>
                  <a:pt x="4473587" y="6554610"/>
                </a:lnTo>
                <a:lnTo>
                  <a:pt x="4480445" y="6561048"/>
                </a:lnTo>
                <a:lnTo>
                  <a:pt x="4490136" y="6568719"/>
                </a:lnTo>
                <a:lnTo>
                  <a:pt x="4499711" y="6576593"/>
                </a:lnTo>
                <a:lnTo>
                  <a:pt x="4509401" y="6584328"/>
                </a:lnTo>
                <a:lnTo>
                  <a:pt x="4519434" y="6591592"/>
                </a:lnTo>
                <a:lnTo>
                  <a:pt x="4547476" y="6613868"/>
                </a:lnTo>
                <a:lnTo>
                  <a:pt x="4569091" y="6639877"/>
                </a:lnTo>
                <a:lnTo>
                  <a:pt x="4582922" y="6670586"/>
                </a:lnTo>
                <a:lnTo>
                  <a:pt x="4587659" y="6706933"/>
                </a:lnTo>
                <a:lnTo>
                  <a:pt x="4587824" y="6720535"/>
                </a:lnTo>
                <a:lnTo>
                  <a:pt x="4588459" y="6734111"/>
                </a:lnTo>
                <a:lnTo>
                  <a:pt x="4595241" y="6781381"/>
                </a:lnTo>
                <a:lnTo>
                  <a:pt x="4598124" y="6791807"/>
                </a:lnTo>
                <a:lnTo>
                  <a:pt x="4601070" y="6802818"/>
                </a:lnTo>
                <a:lnTo>
                  <a:pt x="4615815" y="6793103"/>
                </a:lnTo>
                <a:lnTo>
                  <a:pt x="4627384" y="6782333"/>
                </a:lnTo>
                <a:lnTo>
                  <a:pt x="4634890" y="6769773"/>
                </a:lnTo>
                <a:lnTo>
                  <a:pt x="4637456" y="6754698"/>
                </a:lnTo>
                <a:close/>
              </a:path>
              <a:path w="16309975" h="8676640">
                <a:moveTo>
                  <a:pt x="12040781" y="8339112"/>
                </a:moveTo>
                <a:lnTo>
                  <a:pt x="12036844" y="8330285"/>
                </a:lnTo>
                <a:lnTo>
                  <a:pt x="12030024" y="8322767"/>
                </a:lnTo>
                <a:lnTo>
                  <a:pt x="12011101" y="8305076"/>
                </a:lnTo>
                <a:lnTo>
                  <a:pt x="12000027" y="8294446"/>
                </a:lnTo>
                <a:lnTo>
                  <a:pt x="11968785" y="8224672"/>
                </a:lnTo>
                <a:lnTo>
                  <a:pt x="11959311" y="8177555"/>
                </a:lnTo>
                <a:lnTo>
                  <a:pt x="11956212" y="8129841"/>
                </a:lnTo>
                <a:lnTo>
                  <a:pt x="11960504" y="8081861"/>
                </a:lnTo>
                <a:lnTo>
                  <a:pt x="11964238" y="8065529"/>
                </a:lnTo>
                <a:lnTo>
                  <a:pt x="11968226" y="8048104"/>
                </a:lnTo>
                <a:lnTo>
                  <a:pt x="11978577" y="8014830"/>
                </a:lnTo>
                <a:lnTo>
                  <a:pt x="11990083" y="7981797"/>
                </a:lnTo>
                <a:lnTo>
                  <a:pt x="12001246" y="7948739"/>
                </a:lnTo>
                <a:lnTo>
                  <a:pt x="12005755" y="7949870"/>
                </a:lnTo>
                <a:lnTo>
                  <a:pt x="12007202" y="7946822"/>
                </a:lnTo>
                <a:lnTo>
                  <a:pt x="12009946" y="7943761"/>
                </a:lnTo>
                <a:lnTo>
                  <a:pt x="12009869" y="7940802"/>
                </a:lnTo>
                <a:lnTo>
                  <a:pt x="12009425" y="7933055"/>
                </a:lnTo>
                <a:lnTo>
                  <a:pt x="12008701" y="7925321"/>
                </a:lnTo>
                <a:lnTo>
                  <a:pt x="12006948" y="7909877"/>
                </a:lnTo>
                <a:lnTo>
                  <a:pt x="11999519" y="7911338"/>
                </a:lnTo>
                <a:lnTo>
                  <a:pt x="11991924" y="7912582"/>
                </a:lnTo>
                <a:lnTo>
                  <a:pt x="11958384" y="7936674"/>
                </a:lnTo>
                <a:lnTo>
                  <a:pt x="11947068" y="7948803"/>
                </a:lnTo>
                <a:lnTo>
                  <a:pt x="11947068" y="8325853"/>
                </a:lnTo>
                <a:lnTo>
                  <a:pt x="11902567" y="8343468"/>
                </a:lnTo>
                <a:lnTo>
                  <a:pt x="11861749" y="8366163"/>
                </a:lnTo>
                <a:lnTo>
                  <a:pt x="11823840" y="8393074"/>
                </a:lnTo>
                <a:lnTo>
                  <a:pt x="11788102" y="8423338"/>
                </a:lnTo>
                <a:lnTo>
                  <a:pt x="11753761" y="8456054"/>
                </a:lnTo>
                <a:lnTo>
                  <a:pt x="11720068" y="8490369"/>
                </a:lnTo>
                <a:lnTo>
                  <a:pt x="11686273" y="8525396"/>
                </a:lnTo>
                <a:lnTo>
                  <a:pt x="11693512" y="8477567"/>
                </a:lnTo>
                <a:lnTo>
                  <a:pt x="11699532" y="8430222"/>
                </a:lnTo>
                <a:lnTo>
                  <a:pt x="11703342" y="8383321"/>
                </a:lnTo>
                <a:lnTo>
                  <a:pt x="11703952" y="8336851"/>
                </a:lnTo>
                <a:lnTo>
                  <a:pt x="11700370" y="8290801"/>
                </a:lnTo>
                <a:lnTo>
                  <a:pt x="11691620" y="8245145"/>
                </a:lnTo>
                <a:lnTo>
                  <a:pt x="11676710" y="8199882"/>
                </a:lnTo>
                <a:lnTo>
                  <a:pt x="11654650" y="8155000"/>
                </a:lnTo>
                <a:lnTo>
                  <a:pt x="11701310" y="8144345"/>
                </a:lnTo>
                <a:lnTo>
                  <a:pt x="11746865" y="8130934"/>
                </a:lnTo>
                <a:lnTo>
                  <a:pt x="11791277" y="8114601"/>
                </a:lnTo>
                <a:lnTo>
                  <a:pt x="11834533" y="8095158"/>
                </a:lnTo>
                <a:lnTo>
                  <a:pt x="11876596" y="8072425"/>
                </a:lnTo>
                <a:lnTo>
                  <a:pt x="11917464" y="8046225"/>
                </a:lnTo>
                <a:lnTo>
                  <a:pt x="11908866" y="8094764"/>
                </a:lnTo>
                <a:lnTo>
                  <a:pt x="11905767" y="8142389"/>
                </a:lnTo>
                <a:lnTo>
                  <a:pt x="11908117" y="8189214"/>
                </a:lnTo>
                <a:lnTo>
                  <a:pt x="11915839" y="8235328"/>
                </a:lnTo>
                <a:lnTo>
                  <a:pt x="11928843" y="8280844"/>
                </a:lnTo>
                <a:lnTo>
                  <a:pt x="11947068" y="8325853"/>
                </a:lnTo>
                <a:lnTo>
                  <a:pt x="11947068" y="7948803"/>
                </a:lnTo>
                <a:lnTo>
                  <a:pt x="11939232" y="7957261"/>
                </a:lnTo>
                <a:lnTo>
                  <a:pt x="11912981" y="7983436"/>
                </a:lnTo>
                <a:lnTo>
                  <a:pt x="11854904" y="8028495"/>
                </a:lnTo>
                <a:lnTo>
                  <a:pt x="11773624" y="8067205"/>
                </a:lnTo>
                <a:lnTo>
                  <a:pt x="11724297" y="8084401"/>
                </a:lnTo>
                <a:lnTo>
                  <a:pt x="11674158" y="8099171"/>
                </a:lnTo>
                <a:lnTo>
                  <a:pt x="11623446" y="8112569"/>
                </a:lnTo>
                <a:lnTo>
                  <a:pt x="11598847" y="8122640"/>
                </a:lnTo>
                <a:lnTo>
                  <a:pt x="11587124" y="8136979"/>
                </a:lnTo>
                <a:lnTo>
                  <a:pt x="11588102" y="8155584"/>
                </a:lnTo>
                <a:lnTo>
                  <a:pt x="11601577" y="8178508"/>
                </a:lnTo>
                <a:lnTo>
                  <a:pt x="11615915" y="8197875"/>
                </a:lnTo>
                <a:lnTo>
                  <a:pt x="11628336" y="8218056"/>
                </a:lnTo>
                <a:lnTo>
                  <a:pt x="11641874" y="8262823"/>
                </a:lnTo>
                <a:lnTo>
                  <a:pt x="11644935" y="8304847"/>
                </a:lnTo>
                <a:lnTo>
                  <a:pt x="11647640" y="8346935"/>
                </a:lnTo>
                <a:lnTo>
                  <a:pt x="11648567" y="8388883"/>
                </a:lnTo>
                <a:lnTo>
                  <a:pt x="11646306" y="8430463"/>
                </a:lnTo>
                <a:lnTo>
                  <a:pt x="11639093" y="8481758"/>
                </a:lnTo>
                <a:lnTo>
                  <a:pt x="11629123" y="8532698"/>
                </a:lnTo>
                <a:lnTo>
                  <a:pt x="11617884" y="8583485"/>
                </a:lnTo>
                <a:lnTo>
                  <a:pt x="11606809" y="8634324"/>
                </a:lnTo>
                <a:lnTo>
                  <a:pt x="11605031" y="8646185"/>
                </a:lnTo>
                <a:lnTo>
                  <a:pt x="11605793" y="8657006"/>
                </a:lnTo>
                <a:lnTo>
                  <a:pt x="11610607" y="8666239"/>
                </a:lnTo>
                <a:lnTo>
                  <a:pt x="11620957" y="8673363"/>
                </a:lnTo>
                <a:lnTo>
                  <a:pt x="11633302" y="8676107"/>
                </a:lnTo>
                <a:lnTo>
                  <a:pt x="11643398" y="8673363"/>
                </a:lnTo>
                <a:lnTo>
                  <a:pt x="11651679" y="8666391"/>
                </a:lnTo>
                <a:lnTo>
                  <a:pt x="11658575" y="8656422"/>
                </a:lnTo>
                <a:lnTo>
                  <a:pt x="11664226" y="8646389"/>
                </a:lnTo>
                <a:lnTo>
                  <a:pt x="11669840" y="8636305"/>
                </a:lnTo>
                <a:lnTo>
                  <a:pt x="11675656" y="8626373"/>
                </a:lnTo>
                <a:lnTo>
                  <a:pt x="11710924" y="8577834"/>
                </a:lnTo>
                <a:lnTo>
                  <a:pt x="11737010" y="8546338"/>
                </a:lnTo>
                <a:lnTo>
                  <a:pt x="11774475" y="8505177"/>
                </a:lnTo>
                <a:lnTo>
                  <a:pt x="11809095" y="8471598"/>
                </a:lnTo>
                <a:lnTo>
                  <a:pt x="11845684" y="8439887"/>
                </a:lnTo>
                <a:lnTo>
                  <a:pt x="11884241" y="8410105"/>
                </a:lnTo>
                <a:lnTo>
                  <a:pt x="11941442" y="8379104"/>
                </a:lnTo>
                <a:lnTo>
                  <a:pt x="12005970" y="8368233"/>
                </a:lnTo>
                <a:lnTo>
                  <a:pt x="12016892" y="8367903"/>
                </a:lnTo>
                <a:lnTo>
                  <a:pt x="12026646" y="8365731"/>
                </a:lnTo>
                <a:lnTo>
                  <a:pt x="12034558" y="8360321"/>
                </a:lnTo>
                <a:lnTo>
                  <a:pt x="12039930" y="8350326"/>
                </a:lnTo>
                <a:lnTo>
                  <a:pt x="12040781" y="8339112"/>
                </a:lnTo>
                <a:close/>
              </a:path>
              <a:path w="16309975" h="8676640">
                <a:moveTo>
                  <a:pt x="16309734" y="7557490"/>
                </a:moveTo>
                <a:lnTo>
                  <a:pt x="16305657" y="7552042"/>
                </a:lnTo>
                <a:lnTo>
                  <a:pt x="16302266" y="7547394"/>
                </a:lnTo>
                <a:lnTo>
                  <a:pt x="16292297" y="7533310"/>
                </a:lnTo>
                <a:lnTo>
                  <a:pt x="16282226" y="7519302"/>
                </a:lnTo>
                <a:lnTo>
                  <a:pt x="16231362" y="7449617"/>
                </a:lnTo>
                <a:lnTo>
                  <a:pt x="16139490" y="7324242"/>
                </a:lnTo>
                <a:lnTo>
                  <a:pt x="15987141" y="7116585"/>
                </a:lnTo>
                <a:lnTo>
                  <a:pt x="15984779" y="7113295"/>
                </a:lnTo>
                <a:lnTo>
                  <a:pt x="15983306" y="7110920"/>
                </a:lnTo>
                <a:lnTo>
                  <a:pt x="15981782" y="7108596"/>
                </a:lnTo>
                <a:lnTo>
                  <a:pt x="15980499" y="7106628"/>
                </a:lnTo>
                <a:lnTo>
                  <a:pt x="15987217" y="7107047"/>
                </a:lnTo>
                <a:lnTo>
                  <a:pt x="15992005" y="7107161"/>
                </a:lnTo>
                <a:lnTo>
                  <a:pt x="15996615" y="7107707"/>
                </a:lnTo>
                <a:lnTo>
                  <a:pt x="16049384" y="7112203"/>
                </a:lnTo>
                <a:lnTo>
                  <a:pt x="16102114" y="7114400"/>
                </a:lnTo>
                <a:lnTo>
                  <a:pt x="16154921" y="7114870"/>
                </a:lnTo>
                <a:lnTo>
                  <a:pt x="16207689" y="7114184"/>
                </a:lnTo>
                <a:lnTo>
                  <a:pt x="16260471" y="7112914"/>
                </a:lnTo>
                <a:lnTo>
                  <a:pt x="16297605" y="7097979"/>
                </a:lnTo>
                <a:lnTo>
                  <a:pt x="16300158" y="7083425"/>
                </a:lnTo>
                <a:lnTo>
                  <a:pt x="16297720" y="7075995"/>
                </a:lnTo>
                <a:lnTo>
                  <a:pt x="16267824" y="7063245"/>
                </a:lnTo>
                <a:lnTo>
                  <a:pt x="16261652" y="7063473"/>
                </a:lnTo>
                <a:lnTo>
                  <a:pt x="16159150" y="7066026"/>
                </a:lnTo>
                <a:lnTo>
                  <a:pt x="16126409" y="7066712"/>
                </a:lnTo>
                <a:lnTo>
                  <a:pt x="16081147" y="7067156"/>
                </a:lnTo>
                <a:lnTo>
                  <a:pt x="16052991" y="7066712"/>
                </a:lnTo>
                <a:lnTo>
                  <a:pt x="16028759" y="7065683"/>
                </a:lnTo>
                <a:lnTo>
                  <a:pt x="16024771" y="7065505"/>
                </a:lnTo>
                <a:lnTo>
                  <a:pt x="15967609" y="7062444"/>
                </a:lnTo>
                <a:lnTo>
                  <a:pt x="15968764" y="7057288"/>
                </a:lnTo>
                <a:lnTo>
                  <a:pt x="15969349" y="7053732"/>
                </a:lnTo>
                <a:lnTo>
                  <a:pt x="15970225" y="7050202"/>
                </a:lnTo>
                <a:lnTo>
                  <a:pt x="15984995" y="6994233"/>
                </a:lnTo>
                <a:lnTo>
                  <a:pt x="15988792" y="6979869"/>
                </a:lnTo>
                <a:lnTo>
                  <a:pt x="16073577" y="6668783"/>
                </a:lnTo>
                <a:lnTo>
                  <a:pt x="16080156" y="6642354"/>
                </a:lnTo>
                <a:lnTo>
                  <a:pt x="16086176" y="6615760"/>
                </a:lnTo>
                <a:lnTo>
                  <a:pt x="16091827" y="6589090"/>
                </a:lnTo>
                <a:lnTo>
                  <a:pt x="16098228" y="6557365"/>
                </a:lnTo>
                <a:lnTo>
                  <a:pt x="16094990" y="6548983"/>
                </a:lnTo>
                <a:lnTo>
                  <a:pt x="16090913" y="6545491"/>
                </a:lnTo>
                <a:lnTo>
                  <a:pt x="16087408" y="6542329"/>
                </a:lnTo>
                <a:lnTo>
                  <a:pt x="16054705" y="6565074"/>
                </a:lnTo>
                <a:lnTo>
                  <a:pt x="16038119" y="6621462"/>
                </a:lnTo>
                <a:lnTo>
                  <a:pt x="16025698" y="6667093"/>
                </a:lnTo>
                <a:lnTo>
                  <a:pt x="15927718" y="7027812"/>
                </a:lnTo>
                <a:lnTo>
                  <a:pt x="15926791" y="7029983"/>
                </a:lnTo>
                <a:lnTo>
                  <a:pt x="15925546" y="7032434"/>
                </a:lnTo>
                <a:lnTo>
                  <a:pt x="15924327" y="7034581"/>
                </a:lnTo>
                <a:lnTo>
                  <a:pt x="15919044" y="7028485"/>
                </a:lnTo>
                <a:lnTo>
                  <a:pt x="15917025" y="7026300"/>
                </a:lnTo>
                <a:lnTo>
                  <a:pt x="15915145" y="7023862"/>
                </a:lnTo>
                <a:lnTo>
                  <a:pt x="15895930" y="6999376"/>
                </a:lnTo>
                <a:lnTo>
                  <a:pt x="15877845" y="6976300"/>
                </a:lnTo>
                <a:lnTo>
                  <a:pt x="15846654" y="6936092"/>
                </a:lnTo>
                <a:lnTo>
                  <a:pt x="15808909" y="6886867"/>
                </a:lnTo>
                <a:lnTo>
                  <a:pt x="15710027" y="6757594"/>
                </a:lnTo>
                <a:lnTo>
                  <a:pt x="15677122" y="6714464"/>
                </a:lnTo>
                <a:lnTo>
                  <a:pt x="15644254" y="6671284"/>
                </a:lnTo>
                <a:lnTo>
                  <a:pt x="15611424" y="6628041"/>
                </a:lnTo>
                <a:lnTo>
                  <a:pt x="15575179" y="6578206"/>
                </a:lnTo>
                <a:lnTo>
                  <a:pt x="15557322" y="6553060"/>
                </a:lnTo>
                <a:lnTo>
                  <a:pt x="15539301" y="6528054"/>
                </a:lnTo>
                <a:lnTo>
                  <a:pt x="15509393" y="6509448"/>
                </a:lnTo>
                <a:lnTo>
                  <a:pt x="15500807" y="6515621"/>
                </a:lnTo>
                <a:lnTo>
                  <a:pt x="15499690" y="6524079"/>
                </a:lnTo>
                <a:lnTo>
                  <a:pt x="15499042" y="6530480"/>
                </a:lnTo>
                <a:lnTo>
                  <a:pt x="15498763" y="6534061"/>
                </a:lnTo>
                <a:lnTo>
                  <a:pt x="15501887" y="6538087"/>
                </a:lnTo>
                <a:lnTo>
                  <a:pt x="15504186" y="6541427"/>
                </a:lnTo>
                <a:lnTo>
                  <a:pt x="15529281" y="6578930"/>
                </a:lnTo>
                <a:lnTo>
                  <a:pt x="15554147" y="6616522"/>
                </a:lnTo>
                <a:lnTo>
                  <a:pt x="15579433" y="6653746"/>
                </a:lnTo>
                <a:lnTo>
                  <a:pt x="15605798" y="6690169"/>
                </a:lnTo>
                <a:lnTo>
                  <a:pt x="15636761" y="6731000"/>
                </a:lnTo>
                <a:lnTo>
                  <a:pt x="15667851" y="6771741"/>
                </a:lnTo>
                <a:lnTo>
                  <a:pt x="15699042" y="6812407"/>
                </a:lnTo>
                <a:lnTo>
                  <a:pt x="15757944" y="6888835"/>
                </a:lnTo>
                <a:lnTo>
                  <a:pt x="15855658" y="7015175"/>
                </a:lnTo>
                <a:lnTo>
                  <a:pt x="15889542" y="7059092"/>
                </a:lnTo>
                <a:lnTo>
                  <a:pt x="15891967" y="7062597"/>
                </a:lnTo>
                <a:lnTo>
                  <a:pt x="15896705" y="7069163"/>
                </a:lnTo>
                <a:lnTo>
                  <a:pt x="15860027" y="7070636"/>
                </a:lnTo>
                <a:lnTo>
                  <a:pt x="15842857" y="7071004"/>
                </a:lnTo>
                <a:lnTo>
                  <a:pt x="15826054" y="7070649"/>
                </a:lnTo>
                <a:lnTo>
                  <a:pt x="15793555" y="7068312"/>
                </a:lnTo>
                <a:lnTo>
                  <a:pt x="15728569" y="7062698"/>
                </a:lnTo>
                <a:lnTo>
                  <a:pt x="15696133" y="7060628"/>
                </a:lnTo>
                <a:lnTo>
                  <a:pt x="15664587" y="7059625"/>
                </a:lnTo>
                <a:lnTo>
                  <a:pt x="15632989" y="7059295"/>
                </a:lnTo>
                <a:lnTo>
                  <a:pt x="15569743" y="7059308"/>
                </a:lnTo>
                <a:lnTo>
                  <a:pt x="15561907" y="7059689"/>
                </a:lnTo>
                <a:lnTo>
                  <a:pt x="15554808" y="7061517"/>
                </a:lnTo>
                <a:lnTo>
                  <a:pt x="15549321" y="7065873"/>
                </a:lnTo>
                <a:lnTo>
                  <a:pt x="15546388" y="7073836"/>
                </a:lnTo>
                <a:lnTo>
                  <a:pt x="15547251" y="7079958"/>
                </a:lnTo>
                <a:lnTo>
                  <a:pt x="15551607" y="7084339"/>
                </a:lnTo>
                <a:lnTo>
                  <a:pt x="15559393" y="7087108"/>
                </a:lnTo>
                <a:lnTo>
                  <a:pt x="15570607" y="7088365"/>
                </a:lnTo>
                <a:lnTo>
                  <a:pt x="15584691" y="7088670"/>
                </a:lnTo>
                <a:lnTo>
                  <a:pt x="15591574" y="7088949"/>
                </a:lnTo>
                <a:lnTo>
                  <a:pt x="15633865" y="7091159"/>
                </a:lnTo>
                <a:lnTo>
                  <a:pt x="15676106" y="7094055"/>
                </a:lnTo>
                <a:lnTo>
                  <a:pt x="15721737" y="7099122"/>
                </a:lnTo>
                <a:lnTo>
                  <a:pt x="15767368" y="7105091"/>
                </a:lnTo>
                <a:lnTo>
                  <a:pt x="15813177" y="7109993"/>
                </a:lnTo>
                <a:lnTo>
                  <a:pt x="15859341" y="7111886"/>
                </a:lnTo>
                <a:lnTo>
                  <a:pt x="15906039" y="7108838"/>
                </a:lnTo>
                <a:lnTo>
                  <a:pt x="15904706" y="7114438"/>
                </a:lnTo>
                <a:lnTo>
                  <a:pt x="15903893" y="7119023"/>
                </a:lnTo>
                <a:lnTo>
                  <a:pt x="15902102" y="7122769"/>
                </a:lnTo>
                <a:lnTo>
                  <a:pt x="15877375" y="7204443"/>
                </a:lnTo>
                <a:lnTo>
                  <a:pt x="15836976" y="7339406"/>
                </a:lnTo>
                <a:lnTo>
                  <a:pt x="15824365" y="7382510"/>
                </a:lnTo>
                <a:lnTo>
                  <a:pt x="15812758" y="7423544"/>
                </a:lnTo>
                <a:lnTo>
                  <a:pt x="15801607" y="7464666"/>
                </a:lnTo>
                <a:lnTo>
                  <a:pt x="15780068" y="7547038"/>
                </a:lnTo>
                <a:lnTo>
                  <a:pt x="15775102" y="7583551"/>
                </a:lnTo>
                <a:lnTo>
                  <a:pt x="15775940" y="7592860"/>
                </a:lnTo>
                <a:lnTo>
                  <a:pt x="15779293" y="7600391"/>
                </a:lnTo>
                <a:lnTo>
                  <a:pt x="15784792" y="7605789"/>
                </a:lnTo>
                <a:lnTo>
                  <a:pt x="15792031" y="7608722"/>
                </a:lnTo>
                <a:lnTo>
                  <a:pt x="15799804" y="7608722"/>
                </a:lnTo>
                <a:lnTo>
                  <a:pt x="15821279" y="7573670"/>
                </a:lnTo>
                <a:lnTo>
                  <a:pt x="15823311" y="7564742"/>
                </a:lnTo>
                <a:lnTo>
                  <a:pt x="15825445" y="7555865"/>
                </a:lnTo>
                <a:lnTo>
                  <a:pt x="15841955" y="7489761"/>
                </a:lnTo>
                <a:lnTo>
                  <a:pt x="15859659" y="7424102"/>
                </a:lnTo>
                <a:lnTo>
                  <a:pt x="15901962" y="7284275"/>
                </a:lnTo>
                <a:lnTo>
                  <a:pt x="15944926" y="7144893"/>
                </a:lnTo>
                <a:lnTo>
                  <a:pt x="15946031" y="7142277"/>
                </a:lnTo>
                <a:lnTo>
                  <a:pt x="15947162" y="7139368"/>
                </a:lnTo>
                <a:lnTo>
                  <a:pt x="15948571" y="7136790"/>
                </a:lnTo>
                <a:lnTo>
                  <a:pt x="15952140" y="7140994"/>
                </a:lnTo>
                <a:lnTo>
                  <a:pt x="15954909" y="7143940"/>
                </a:lnTo>
                <a:lnTo>
                  <a:pt x="15957360" y="7147153"/>
                </a:lnTo>
                <a:lnTo>
                  <a:pt x="15976664" y="7173912"/>
                </a:lnTo>
                <a:lnTo>
                  <a:pt x="16037751" y="7258405"/>
                </a:lnTo>
                <a:lnTo>
                  <a:pt x="16092767" y="7334377"/>
                </a:lnTo>
                <a:lnTo>
                  <a:pt x="16212007" y="7498715"/>
                </a:lnTo>
                <a:lnTo>
                  <a:pt x="16238500" y="7533868"/>
                </a:lnTo>
                <a:lnTo>
                  <a:pt x="16266884" y="7569911"/>
                </a:lnTo>
                <a:lnTo>
                  <a:pt x="16299041" y="7586612"/>
                </a:lnTo>
                <a:lnTo>
                  <a:pt x="16308312" y="7579296"/>
                </a:lnTo>
                <a:lnTo>
                  <a:pt x="16309683" y="7569505"/>
                </a:lnTo>
                <a:lnTo>
                  <a:pt x="16309632" y="7562596"/>
                </a:lnTo>
                <a:lnTo>
                  <a:pt x="16309734" y="755749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165828" y="7499903"/>
            <a:ext cx="5755005" cy="137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1200"/>
              </a:lnSpc>
              <a:spcBef>
                <a:spcPts val="100"/>
              </a:spcBef>
            </a:pPr>
            <a:r>
              <a:rPr sz="2650" b="1" spc="20" dirty="0">
                <a:latin typeface="Century Gothic"/>
                <a:cs typeface="Century Gothic"/>
              </a:rPr>
              <a:t>A </a:t>
            </a:r>
            <a:r>
              <a:rPr sz="2650" b="1" spc="-10" dirty="0">
                <a:latin typeface="Century Gothic"/>
                <a:cs typeface="Century Gothic"/>
              </a:rPr>
              <a:t>MÚSICA </a:t>
            </a:r>
            <a:r>
              <a:rPr sz="2650" b="1" spc="-215" dirty="0">
                <a:latin typeface="Century Gothic"/>
                <a:cs typeface="Century Gothic"/>
              </a:rPr>
              <a:t>COMO </a:t>
            </a:r>
            <a:r>
              <a:rPr sz="2650" b="1" spc="125" dirty="0">
                <a:latin typeface="Century Gothic"/>
                <a:cs typeface="Century Gothic"/>
              </a:rPr>
              <a:t>INSTRUMENTO</a:t>
            </a:r>
            <a:r>
              <a:rPr sz="2650" b="1" spc="-355" dirty="0">
                <a:latin typeface="Century Gothic"/>
                <a:cs typeface="Century Gothic"/>
              </a:rPr>
              <a:t> </a:t>
            </a:r>
            <a:r>
              <a:rPr sz="2650" b="1" spc="145" dirty="0">
                <a:latin typeface="Century Gothic"/>
                <a:cs typeface="Century Gothic"/>
              </a:rPr>
              <a:t>DE  </a:t>
            </a:r>
            <a:r>
              <a:rPr sz="2650" b="1" spc="-70" dirty="0">
                <a:latin typeface="Century Gothic"/>
                <a:cs typeface="Century Gothic"/>
              </a:rPr>
              <a:t>EMANCIPACAO </a:t>
            </a:r>
            <a:r>
              <a:rPr sz="2650" b="1" spc="195" dirty="0">
                <a:latin typeface="Century Gothic"/>
                <a:cs typeface="Century Gothic"/>
              </a:rPr>
              <a:t>E  </a:t>
            </a:r>
            <a:r>
              <a:rPr sz="2650" b="1" spc="85" dirty="0">
                <a:latin typeface="Century Gothic"/>
                <a:cs typeface="Century Gothic"/>
              </a:rPr>
              <a:t>TRANSDISCIPLINARIDADE</a:t>
            </a:r>
            <a:endParaRPr sz="2650" dirty="0">
              <a:latin typeface="Century Gothic"/>
              <a:cs typeface="Century Gothic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9074" y="0"/>
            <a:ext cx="9525" cy="104775"/>
          </a:xfrm>
          <a:custGeom>
            <a:avLst/>
            <a:gdLst/>
            <a:ahLst/>
            <a:cxnLst/>
            <a:rect l="l" t="t" r="r" b="b"/>
            <a:pathLst>
              <a:path w="9525" h="104775">
                <a:moveTo>
                  <a:pt x="9524" y="104774"/>
                </a:moveTo>
                <a:lnTo>
                  <a:pt x="0" y="104774"/>
                </a:lnTo>
                <a:lnTo>
                  <a:pt x="0" y="0"/>
                </a:lnTo>
                <a:lnTo>
                  <a:pt x="9524" y="0"/>
                </a:lnTo>
                <a:lnTo>
                  <a:pt x="9524" y="1047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219075"/>
            <a:ext cx="104775" cy="9525"/>
          </a:xfrm>
          <a:custGeom>
            <a:avLst/>
            <a:gdLst/>
            <a:ahLst/>
            <a:cxnLst/>
            <a:rect l="l" t="t" r="r" b="b"/>
            <a:pathLst>
              <a:path w="104775" h="9525">
                <a:moveTo>
                  <a:pt x="104774" y="9524"/>
                </a:moveTo>
                <a:lnTo>
                  <a:pt x="0" y="9524"/>
                </a:lnTo>
                <a:lnTo>
                  <a:pt x="0" y="0"/>
                </a:lnTo>
                <a:lnTo>
                  <a:pt x="104774" y="0"/>
                </a:lnTo>
                <a:lnTo>
                  <a:pt x="104774" y="9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507073" y="0"/>
            <a:ext cx="9525" cy="104775"/>
          </a:xfrm>
          <a:custGeom>
            <a:avLst/>
            <a:gdLst/>
            <a:ahLst/>
            <a:cxnLst/>
            <a:rect l="l" t="t" r="r" b="b"/>
            <a:pathLst>
              <a:path w="9525" h="104775">
                <a:moveTo>
                  <a:pt x="9524" y="104774"/>
                </a:moveTo>
                <a:lnTo>
                  <a:pt x="0" y="104774"/>
                </a:lnTo>
                <a:lnTo>
                  <a:pt x="0" y="0"/>
                </a:lnTo>
                <a:lnTo>
                  <a:pt x="9524" y="0"/>
                </a:lnTo>
                <a:lnTo>
                  <a:pt x="9524" y="1047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621375" y="219075"/>
            <a:ext cx="99060" cy="9525"/>
          </a:xfrm>
          <a:custGeom>
            <a:avLst/>
            <a:gdLst/>
            <a:ahLst/>
            <a:cxnLst/>
            <a:rect l="l" t="t" r="r" b="b"/>
            <a:pathLst>
              <a:path w="99059" h="9525">
                <a:moveTo>
                  <a:pt x="0" y="0"/>
                </a:moveTo>
                <a:lnTo>
                  <a:pt x="98625" y="0"/>
                </a:lnTo>
                <a:lnTo>
                  <a:pt x="98625" y="9524"/>
                </a:lnTo>
                <a:lnTo>
                  <a:pt x="0" y="95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9075" y="10620375"/>
            <a:ext cx="9525" cy="99060"/>
          </a:xfrm>
          <a:custGeom>
            <a:avLst/>
            <a:gdLst/>
            <a:ahLst/>
            <a:cxnLst/>
            <a:rect l="l" t="t" r="r" b="b"/>
            <a:pathLst>
              <a:path w="9525" h="99059">
                <a:moveTo>
                  <a:pt x="0" y="0"/>
                </a:moveTo>
                <a:lnTo>
                  <a:pt x="9524" y="0"/>
                </a:lnTo>
                <a:lnTo>
                  <a:pt x="9524" y="98625"/>
                </a:lnTo>
                <a:lnTo>
                  <a:pt x="0" y="9862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10506074"/>
            <a:ext cx="104775" cy="9525"/>
          </a:xfrm>
          <a:custGeom>
            <a:avLst/>
            <a:gdLst/>
            <a:ahLst/>
            <a:cxnLst/>
            <a:rect l="l" t="t" r="r" b="b"/>
            <a:pathLst>
              <a:path w="104775" h="9525">
                <a:moveTo>
                  <a:pt x="104774" y="9524"/>
                </a:moveTo>
                <a:lnTo>
                  <a:pt x="0" y="9524"/>
                </a:lnTo>
                <a:lnTo>
                  <a:pt x="0" y="0"/>
                </a:lnTo>
                <a:lnTo>
                  <a:pt x="104774" y="0"/>
                </a:lnTo>
                <a:lnTo>
                  <a:pt x="104774" y="9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507075" y="10620375"/>
            <a:ext cx="9525" cy="99060"/>
          </a:xfrm>
          <a:custGeom>
            <a:avLst/>
            <a:gdLst/>
            <a:ahLst/>
            <a:cxnLst/>
            <a:rect l="l" t="t" r="r" b="b"/>
            <a:pathLst>
              <a:path w="9525" h="99059">
                <a:moveTo>
                  <a:pt x="0" y="0"/>
                </a:moveTo>
                <a:lnTo>
                  <a:pt x="9524" y="0"/>
                </a:lnTo>
                <a:lnTo>
                  <a:pt x="9524" y="98625"/>
                </a:lnTo>
                <a:lnTo>
                  <a:pt x="0" y="9862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621375" y="10506075"/>
            <a:ext cx="99060" cy="9525"/>
          </a:xfrm>
          <a:custGeom>
            <a:avLst/>
            <a:gdLst/>
            <a:ahLst/>
            <a:cxnLst/>
            <a:rect l="l" t="t" r="r" b="b"/>
            <a:pathLst>
              <a:path w="99059" h="9525">
                <a:moveTo>
                  <a:pt x="0" y="0"/>
                </a:moveTo>
                <a:lnTo>
                  <a:pt x="98625" y="0"/>
                </a:lnTo>
                <a:lnTo>
                  <a:pt x="98625" y="9524"/>
                </a:lnTo>
                <a:lnTo>
                  <a:pt x="0" y="95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16100" y="3503738"/>
            <a:ext cx="15089745" cy="499309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17100"/>
              </a:lnSpc>
              <a:spcBef>
                <a:spcPts val="90"/>
              </a:spcBef>
            </a:pPr>
            <a:r>
              <a:rPr sz="4000" spc="-434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4000" spc="-2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professora </a:t>
            </a:r>
            <a:r>
              <a:rPr sz="4000" spc="-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copiou </a:t>
            </a:r>
            <a:r>
              <a:rPr sz="4000" spc="-2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sz="4000" spc="-2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lousa </a:t>
            </a:r>
            <a:r>
              <a:rPr sz="4000" spc="-3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4000" spc="-2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atividade </a:t>
            </a:r>
            <a:r>
              <a:rPr sz="4000" spc="-2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e, </a:t>
            </a:r>
            <a:r>
              <a:rPr sz="4000" spc="-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enquanto </a:t>
            </a:r>
            <a:r>
              <a:rPr sz="4000" spc="-2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 </a:t>
            </a:r>
            <a:r>
              <a:rPr sz="4000" spc="-2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alunos </a:t>
            </a:r>
            <a:r>
              <a:rPr sz="4000" spc="-2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copiavam, </a:t>
            </a:r>
            <a:r>
              <a:rPr sz="4000" spc="-3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colocou  </a:t>
            </a:r>
            <a:r>
              <a:rPr sz="4000" spc="-2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uma </a:t>
            </a:r>
            <a:r>
              <a:rPr sz="4000" spc="-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música com </a:t>
            </a:r>
            <a:r>
              <a:rPr sz="4000" spc="-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 </a:t>
            </a:r>
            <a:r>
              <a:rPr sz="4000" spc="-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ritmo </a:t>
            </a:r>
            <a:r>
              <a:rPr sz="4000" spc="-2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desconhecido</a:t>
            </a:r>
            <a:r>
              <a:rPr sz="4000" spc="4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-2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</a:t>
            </a:r>
            <a:r>
              <a:rPr sz="4000" spc="-2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 </a:t>
            </a:r>
            <a:r>
              <a:rPr sz="4000" spc="-2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alunos (instrumental).  Primeiramente, </a:t>
            </a:r>
            <a:r>
              <a:rPr sz="4000" spc="-2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houve </a:t>
            </a:r>
            <a:r>
              <a:rPr sz="4000" spc="-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 </a:t>
            </a:r>
            <a:r>
              <a:rPr sz="4000" spc="-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estranhamento </a:t>
            </a:r>
            <a:r>
              <a:rPr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sz="4000" spc="-2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parte </a:t>
            </a:r>
            <a:r>
              <a:rPr sz="4000" spc="-2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sz="4000" spc="-2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alguns, </a:t>
            </a:r>
            <a:r>
              <a:rPr sz="4000" spc="-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depois, </a:t>
            </a:r>
            <a:r>
              <a:rPr sz="4000" spc="-2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uma  </a:t>
            </a:r>
            <a:r>
              <a:rPr sz="4000" spc="-3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aceitação </a:t>
            </a:r>
            <a:r>
              <a:rPr sz="4000" spc="-3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sz="4000" spc="-3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40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construção </a:t>
            </a:r>
            <a:r>
              <a:rPr sz="4000" spc="-2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sz="4000" spc="-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 </a:t>
            </a:r>
            <a:r>
              <a:rPr sz="4000" spc="-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projeto </a:t>
            </a:r>
            <a:r>
              <a:rPr sz="4000" spc="-2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dialogado </a:t>
            </a:r>
            <a:r>
              <a:rPr sz="4000" spc="-2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entre professora </a:t>
            </a:r>
            <a:r>
              <a:rPr sz="4000" spc="-3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sz="4000" spc="-2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alunos </a:t>
            </a:r>
            <a:r>
              <a:rPr sz="4000" spc="-2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 </a:t>
            </a:r>
            <a:r>
              <a:rPr sz="4000" spc="-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</a:t>
            </a:r>
            <a:r>
              <a:rPr sz="4000" spc="-2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fosse </a:t>
            </a:r>
            <a:r>
              <a:rPr sz="4000" spc="-2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acordado </a:t>
            </a:r>
            <a:r>
              <a:rPr sz="4000" spc="-2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toda </a:t>
            </a:r>
            <a:r>
              <a:rPr sz="4000" spc="-2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aula </a:t>
            </a:r>
            <a:r>
              <a:rPr sz="4000" spc="-2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 </a:t>
            </a:r>
            <a:r>
              <a:rPr sz="4000" spc="-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 </a:t>
            </a:r>
            <a:r>
              <a:rPr sz="4000" spc="-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ritmo </a:t>
            </a:r>
            <a:r>
              <a:rPr sz="4000" spc="-2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diferente </a:t>
            </a:r>
            <a:r>
              <a:rPr sz="4000" spc="-3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4000" spc="-2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qual </a:t>
            </a:r>
            <a:r>
              <a:rPr sz="4000" spc="-3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eles </a:t>
            </a:r>
            <a:r>
              <a:rPr sz="4000" spc="-2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pudessem  </a:t>
            </a:r>
            <a:r>
              <a:rPr sz="40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conhecer, </a:t>
            </a:r>
            <a:r>
              <a:rPr sz="4000" spc="-2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refletir </a:t>
            </a:r>
            <a:r>
              <a:rPr sz="40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 </a:t>
            </a:r>
            <a:r>
              <a:rPr sz="40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cantar </a:t>
            </a:r>
            <a:r>
              <a:rPr sz="4000" spc="-2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aliando </a:t>
            </a:r>
            <a:r>
              <a:rPr sz="4000" spc="-3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4000" spc="-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música </a:t>
            </a:r>
            <a:r>
              <a:rPr sz="4000" spc="-2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como </a:t>
            </a:r>
            <a:r>
              <a:rPr sz="4000" spc="-2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aprendizagem </a:t>
            </a:r>
            <a:r>
              <a:rPr sz="4000" spc="-2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auxiliar </a:t>
            </a:r>
            <a:r>
              <a:rPr sz="40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 </a:t>
            </a:r>
            <a:r>
              <a:rPr sz="4000" spc="-2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ensino </a:t>
            </a:r>
            <a:r>
              <a:rPr sz="4000" spc="-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formal, </a:t>
            </a:r>
            <a:r>
              <a:rPr sz="4000" spc="-2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mesmo </a:t>
            </a:r>
            <a:r>
              <a:rPr sz="4000" spc="-3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este </a:t>
            </a:r>
            <a:r>
              <a:rPr sz="4000" spc="-2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sendo </a:t>
            </a:r>
            <a:r>
              <a:rPr sz="4000" spc="-2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reconhecido </a:t>
            </a:r>
            <a:r>
              <a:rPr sz="40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 </a:t>
            </a:r>
            <a:r>
              <a:rPr sz="4000" spc="-3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contexto</a:t>
            </a:r>
            <a:r>
              <a:rPr sz="40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-2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informal.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502084" y="8568129"/>
            <a:ext cx="13369290" cy="1828164"/>
            <a:chOff x="3536916" y="8272682"/>
            <a:chExt cx="13369290" cy="1828164"/>
          </a:xfrm>
        </p:grpSpPr>
        <p:sp>
          <p:nvSpPr>
            <p:cNvPr id="4" name="object 4"/>
            <p:cNvSpPr/>
            <p:nvPr/>
          </p:nvSpPr>
          <p:spPr>
            <a:xfrm>
              <a:off x="9697970" y="8321141"/>
              <a:ext cx="7207875" cy="177911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36916" y="8272682"/>
              <a:ext cx="9113520" cy="224154"/>
            </a:xfrm>
            <a:custGeom>
              <a:avLst/>
              <a:gdLst/>
              <a:ahLst/>
              <a:cxnLst/>
              <a:rect l="l" t="t" r="r" b="b"/>
              <a:pathLst>
                <a:path w="9113520" h="224154">
                  <a:moveTo>
                    <a:pt x="111137" y="223837"/>
                  </a:moveTo>
                  <a:lnTo>
                    <a:pt x="67984" y="215006"/>
                  </a:lnTo>
                  <a:lnTo>
                    <a:pt x="32646" y="190961"/>
                  </a:lnTo>
                  <a:lnTo>
                    <a:pt x="8769" y="155374"/>
                  </a:lnTo>
                  <a:lnTo>
                    <a:pt x="0" y="111918"/>
                  </a:lnTo>
                  <a:lnTo>
                    <a:pt x="8769" y="68462"/>
                  </a:lnTo>
                  <a:lnTo>
                    <a:pt x="32646" y="32876"/>
                  </a:lnTo>
                  <a:lnTo>
                    <a:pt x="67984" y="8831"/>
                  </a:lnTo>
                  <a:lnTo>
                    <a:pt x="111137" y="0"/>
                  </a:lnTo>
                  <a:lnTo>
                    <a:pt x="154289" y="8831"/>
                  </a:lnTo>
                  <a:lnTo>
                    <a:pt x="189628" y="32876"/>
                  </a:lnTo>
                  <a:lnTo>
                    <a:pt x="213505" y="68462"/>
                  </a:lnTo>
                  <a:lnTo>
                    <a:pt x="222274" y="111918"/>
                  </a:lnTo>
                  <a:lnTo>
                    <a:pt x="213505" y="155374"/>
                  </a:lnTo>
                  <a:lnTo>
                    <a:pt x="189628" y="190961"/>
                  </a:lnTo>
                  <a:lnTo>
                    <a:pt x="154289" y="215006"/>
                  </a:lnTo>
                  <a:lnTo>
                    <a:pt x="111137" y="223837"/>
                  </a:lnTo>
                  <a:close/>
                </a:path>
                <a:path w="9113520" h="224154">
                  <a:moveTo>
                    <a:pt x="555687" y="223837"/>
                  </a:moveTo>
                  <a:lnTo>
                    <a:pt x="512534" y="215006"/>
                  </a:lnTo>
                  <a:lnTo>
                    <a:pt x="477196" y="190961"/>
                  </a:lnTo>
                  <a:lnTo>
                    <a:pt x="453319" y="155374"/>
                  </a:lnTo>
                  <a:lnTo>
                    <a:pt x="444549" y="111918"/>
                  </a:lnTo>
                  <a:lnTo>
                    <a:pt x="453319" y="68462"/>
                  </a:lnTo>
                  <a:lnTo>
                    <a:pt x="477196" y="32876"/>
                  </a:lnTo>
                  <a:lnTo>
                    <a:pt x="512534" y="8831"/>
                  </a:lnTo>
                  <a:lnTo>
                    <a:pt x="555687" y="0"/>
                  </a:lnTo>
                  <a:lnTo>
                    <a:pt x="598839" y="8831"/>
                  </a:lnTo>
                  <a:lnTo>
                    <a:pt x="634177" y="32876"/>
                  </a:lnTo>
                  <a:lnTo>
                    <a:pt x="658054" y="68462"/>
                  </a:lnTo>
                  <a:lnTo>
                    <a:pt x="666824" y="111918"/>
                  </a:lnTo>
                  <a:lnTo>
                    <a:pt x="658054" y="155374"/>
                  </a:lnTo>
                  <a:lnTo>
                    <a:pt x="634177" y="190961"/>
                  </a:lnTo>
                  <a:lnTo>
                    <a:pt x="598839" y="215006"/>
                  </a:lnTo>
                  <a:lnTo>
                    <a:pt x="555687" y="223837"/>
                  </a:lnTo>
                  <a:close/>
                </a:path>
                <a:path w="9113520" h="224154">
                  <a:moveTo>
                    <a:pt x="1000236" y="223837"/>
                  </a:moveTo>
                  <a:lnTo>
                    <a:pt x="957084" y="215006"/>
                  </a:lnTo>
                  <a:lnTo>
                    <a:pt x="921745" y="190961"/>
                  </a:lnTo>
                  <a:lnTo>
                    <a:pt x="897868" y="155374"/>
                  </a:lnTo>
                  <a:lnTo>
                    <a:pt x="889099" y="111918"/>
                  </a:lnTo>
                  <a:lnTo>
                    <a:pt x="897868" y="68462"/>
                  </a:lnTo>
                  <a:lnTo>
                    <a:pt x="921745" y="32876"/>
                  </a:lnTo>
                  <a:lnTo>
                    <a:pt x="957084" y="8831"/>
                  </a:lnTo>
                  <a:lnTo>
                    <a:pt x="1000236" y="0"/>
                  </a:lnTo>
                  <a:lnTo>
                    <a:pt x="1043389" y="8831"/>
                  </a:lnTo>
                  <a:lnTo>
                    <a:pt x="1078727" y="32876"/>
                  </a:lnTo>
                  <a:lnTo>
                    <a:pt x="1102604" y="68462"/>
                  </a:lnTo>
                  <a:lnTo>
                    <a:pt x="1111374" y="111918"/>
                  </a:lnTo>
                  <a:lnTo>
                    <a:pt x="1102604" y="155374"/>
                  </a:lnTo>
                  <a:lnTo>
                    <a:pt x="1078727" y="190961"/>
                  </a:lnTo>
                  <a:lnTo>
                    <a:pt x="1043389" y="215006"/>
                  </a:lnTo>
                  <a:lnTo>
                    <a:pt x="1000236" y="223837"/>
                  </a:lnTo>
                  <a:close/>
                </a:path>
                <a:path w="9113520" h="224154">
                  <a:moveTo>
                    <a:pt x="1444786" y="223837"/>
                  </a:moveTo>
                  <a:lnTo>
                    <a:pt x="1401633" y="215006"/>
                  </a:lnTo>
                  <a:lnTo>
                    <a:pt x="1366295" y="190961"/>
                  </a:lnTo>
                  <a:lnTo>
                    <a:pt x="1342418" y="155374"/>
                  </a:lnTo>
                  <a:lnTo>
                    <a:pt x="1333648" y="111918"/>
                  </a:lnTo>
                  <a:lnTo>
                    <a:pt x="1342418" y="68462"/>
                  </a:lnTo>
                  <a:lnTo>
                    <a:pt x="1366295" y="32876"/>
                  </a:lnTo>
                  <a:lnTo>
                    <a:pt x="1401633" y="8831"/>
                  </a:lnTo>
                  <a:lnTo>
                    <a:pt x="1444786" y="0"/>
                  </a:lnTo>
                  <a:lnTo>
                    <a:pt x="1487938" y="8831"/>
                  </a:lnTo>
                  <a:lnTo>
                    <a:pt x="1523276" y="32876"/>
                  </a:lnTo>
                  <a:lnTo>
                    <a:pt x="1547154" y="68462"/>
                  </a:lnTo>
                  <a:lnTo>
                    <a:pt x="1555923" y="111918"/>
                  </a:lnTo>
                  <a:lnTo>
                    <a:pt x="1547154" y="155374"/>
                  </a:lnTo>
                  <a:lnTo>
                    <a:pt x="1523276" y="190961"/>
                  </a:lnTo>
                  <a:lnTo>
                    <a:pt x="1487938" y="215006"/>
                  </a:lnTo>
                  <a:lnTo>
                    <a:pt x="1444786" y="223837"/>
                  </a:lnTo>
                  <a:close/>
                </a:path>
                <a:path w="9113520" h="224154">
                  <a:moveTo>
                    <a:pt x="1889335" y="223837"/>
                  </a:moveTo>
                  <a:lnTo>
                    <a:pt x="1846183" y="215006"/>
                  </a:lnTo>
                  <a:lnTo>
                    <a:pt x="1810845" y="190961"/>
                  </a:lnTo>
                  <a:lnTo>
                    <a:pt x="1786967" y="155374"/>
                  </a:lnTo>
                  <a:lnTo>
                    <a:pt x="1778198" y="111918"/>
                  </a:lnTo>
                  <a:lnTo>
                    <a:pt x="1786967" y="68462"/>
                  </a:lnTo>
                  <a:lnTo>
                    <a:pt x="1810845" y="32876"/>
                  </a:lnTo>
                  <a:lnTo>
                    <a:pt x="1846183" y="8831"/>
                  </a:lnTo>
                  <a:lnTo>
                    <a:pt x="1889335" y="0"/>
                  </a:lnTo>
                  <a:lnTo>
                    <a:pt x="1932488" y="8831"/>
                  </a:lnTo>
                  <a:lnTo>
                    <a:pt x="1967826" y="32876"/>
                  </a:lnTo>
                  <a:lnTo>
                    <a:pt x="1991703" y="68462"/>
                  </a:lnTo>
                  <a:lnTo>
                    <a:pt x="2000473" y="111918"/>
                  </a:lnTo>
                  <a:lnTo>
                    <a:pt x="1991703" y="155374"/>
                  </a:lnTo>
                  <a:lnTo>
                    <a:pt x="1967826" y="190961"/>
                  </a:lnTo>
                  <a:lnTo>
                    <a:pt x="1932488" y="215006"/>
                  </a:lnTo>
                  <a:lnTo>
                    <a:pt x="1889335" y="223837"/>
                  </a:lnTo>
                  <a:close/>
                </a:path>
                <a:path w="9113520" h="224154">
                  <a:moveTo>
                    <a:pt x="2333885" y="223837"/>
                  </a:moveTo>
                  <a:lnTo>
                    <a:pt x="2290732" y="215006"/>
                  </a:lnTo>
                  <a:lnTo>
                    <a:pt x="2255394" y="190961"/>
                  </a:lnTo>
                  <a:lnTo>
                    <a:pt x="2231517" y="155374"/>
                  </a:lnTo>
                  <a:lnTo>
                    <a:pt x="2222748" y="111918"/>
                  </a:lnTo>
                  <a:lnTo>
                    <a:pt x="2231517" y="68462"/>
                  </a:lnTo>
                  <a:lnTo>
                    <a:pt x="2255394" y="32876"/>
                  </a:lnTo>
                  <a:lnTo>
                    <a:pt x="2290732" y="8831"/>
                  </a:lnTo>
                  <a:lnTo>
                    <a:pt x="2333885" y="0"/>
                  </a:lnTo>
                  <a:lnTo>
                    <a:pt x="2377037" y="8831"/>
                  </a:lnTo>
                  <a:lnTo>
                    <a:pt x="2412376" y="32876"/>
                  </a:lnTo>
                  <a:lnTo>
                    <a:pt x="2436253" y="68462"/>
                  </a:lnTo>
                  <a:lnTo>
                    <a:pt x="2445022" y="111918"/>
                  </a:lnTo>
                  <a:lnTo>
                    <a:pt x="2436253" y="155374"/>
                  </a:lnTo>
                  <a:lnTo>
                    <a:pt x="2412376" y="190961"/>
                  </a:lnTo>
                  <a:lnTo>
                    <a:pt x="2377037" y="215006"/>
                  </a:lnTo>
                  <a:lnTo>
                    <a:pt x="2333885" y="223837"/>
                  </a:lnTo>
                  <a:close/>
                </a:path>
                <a:path w="9113520" h="224154">
                  <a:moveTo>
                    <a:pt x="2778435" y="223837"/>
                  </a:moveTo>
                  <a:lnTo>
                    <a:pt x="2735282" y="215006"/>
                  </a:lnTo>
                  <a:lnTo>
                    <a:pt x="2699944" y="190961"/>
                  </a:lnTo>
                  <a:lnTo>
                    <a:pt x="2676067" y="155374"/>
                  </a:lnTo>
                  <a:lnTo>
                    <a:pt x="2667297" y="111918"/>
                  </a:lnTo>
                  <a:lnTo>
                    <a:pt x="2676067" y="68462"/>
                  </a:lnTo>
                  <a:lnTo>
                    <a:pt x="2699944" y="32876"/>
                  </a:lnTo>
                  <a:lnTo>
                    <a:pt x="2735282" y="8831"/>
                  </a:lnTo>
                  <a:lnTo>
                    <a:pt x="2778435" y="0"/>
                  </a:lnTo>
                  <a:lnTo>
                    <a:pt x="2821587" y="8831"/>
                  </a:lnTo>
                  <a:lnTo>
                    <a:pt x="2856925" y="32876"/>
                  </a:lnTo>
                  <a:lnTo>
                    <a:pt x="2880802" y="68462"/>
                  </a:lnTo>
                  <a:lnTo>
                    <a:pt x="2889572" y="111918"/>
                  </a:lnTo>
                  <a:lnTo>
                    <a:pt x="2880802" y="155374"/>
                  </a:lnTo>
                  <a:lnTo>
                    <a:pt x="2856925" y="190961"/>
                  </a:lnTo>
                  <a:lnTo>
                    <a:pt x="2821587" y="215006"/>
                  </a:lnTo>
                  <a:lnTo>
                    <a:pt x="2778435" y="223837"/>
                  </a:lnTo>
                  <a:close/>
                </a:path>
                <a:path w="9113520" h="224154">
                  <a:moveTo>
                    <a:pt x="3222984" y="223837"/>
                  </a:moveTo>
                  <a:lnTo>
                    <a:pt x="3179832" y="215006"/>
                  </a:lnTo>
                  <a:lnTo>
                    <a:pt x="3144493" y="190961"/>
                  </a:lnTo>
                  <a:lnTo>
                    <a:pt x="3120616" y="155374"/>
                  </a:lnTo>
                  <a:lnTo>
                    <a:pt x="3111847" y="111918"/>
                  </a:lnTo>
                  <a:lnTo>
                    <a:pt x="3120616" y="68462"/>
                  </a:lnTo>
                  <a:lnTo>
                    <a:pt x="3144493" y="32876"/>
                  </a:lnTo>
                  <a:lnTo>
                    <a:pt x="3179832" y="8831"/>
                  </a:lnTo>
                  <a:lnTo>
                    <a:pt x="3222984" y="0"/>
                  </a:lnTo>
                  <a:lnTo>
                    <a:pt x="3266137" y="8831"/>
                  </a:lnTo>
                  <a:lnTo>
                    <a:pt x="3301475" y="32876"/>
                  </a:lnTo>
                  <a:lnTo>
                    <a:pt x="3325352" y="68462"/>
                  </a:lnTo>
                  <a:lnTo>
                    <a:pt x="3334122" y="111918"/>
                  </a:lnTo>
                  <a:lnTo>
                    <a:pt x="3325352" y="155374"/>
                  </a:lnTo>
                  <a:lnTo>
                    <a:pt x="3301475" y="190961"/>
                  </a:lnTo>
                  <a:lnTo>
                    <a:pt x="3266137" y="215006"/>
                  </a:lnTo>
                  <a:lnTo>
                    <a:pt x="3222984" y="223837"/>
                  </a:lnTo>
                  <a:close/>
                </a:path>
                <a:path w="9113520" h="224154">
                  <a:moveTo>
                    <a:pt x="3667534" y="223837"/>
                  </a:moveTo>
                  <a:lnTo>
                    <a:pt x="3624381" y="215006"/>
                  </a:lnTo>
                  <a:lnTo>
                    <a:pt x="3589043" y="190961"/>
                  </a:lnTo>
                  <a:lnTo>
                    <a:pt x="3565166" y="155374"/>
                  </a:lnTo>
                  <a:lnTo>
                    <a:pt x="3556396" y="111918"/>
                  </a:lnTo>
                  <a:lnTo>
                    <a:pt x="3565166" y="68462"/>
                  </a:lnTo>
                  <a:lnTo>
                    <a:pt x="3589043" y="32876"/>
                  </a:lnTo>
                  <a:lnTo>
                    <a:pt x="3624381" y="8831"/>
                  </a:lnTo>
                  <a:lnTo>
                    <a:pt x="3667534" y="0"/>
                  </a:lnTo>
                  <a:lnTo>
                    <a:pt x="3710686" y="8831"/>
                  </a:lnTo>
                  <a:lnTo>
                    <a:pt x="3746024" y="32876"/>
                  </a:lnTo>
                  <a:lnTo>
                    <a:pt x="3769902" y="68462"/>
                  </a:lnTo>
                  <a:lnTo>
                    <a:pt x="3778671" y="111918"/>
                  </a:lnTo>
                  <a:lnTo>
                    <a:pt x="3769902" y="155374"/>
                  </a:lnTo>
                  <a:lnTo>
                    <a:pt x="3746024" y="190961"/>
                  </a:lnTo>
                  <a:lnTo>
                    <a:pt x="3710686" y="215006"/>
                  </a:lnTo>
                  <a:lnTo>
                    <a:pt x="3667534" y="223837"/>
                  </a:lnTo>
                  <a:close/>
                </a:path>
                <a:path w="9113520" h="224154">
                  <a:moveTo>
                    <a:pt x="4112083" y="223837"/>
                  </a:moveTo>
                  <a:lnTo>
                    <a:pt x="4068931" y="215006"/>
                  </a:lnTo>
                  <a:lnTo>
                    <a:pt x="4033593" y="190961"/>
                  </a:lnTo>
                  <a:lnTo>
                    <a:pt x="4009715" y="155374"/>
                  </a:lnTo>
                  <a:lnTo>
                    <a:pt x="4000946" y="111918"/>
                  </a:lnTo>
                  <a:lnTo>
                    <a:pt x="4009715" y="68462"/>
                  </a:lnTo>
                  <a:lnTo>
                    <a:pt x="4033593" y="32876"/>
                  </a:lnTo>
                  <a:lnTo>
                    <a:pt x="4068931" y="8831"/>
                  </a:lnTo>
                  <a:lnTo>
                    <a:pt x="4112083" y="0"/>
                  </a:lnTo>
                  <a:lnTo>
                    <a:pt x="4155236" y="8831"/>
                  </a:lnTo>
                  <a:lnTo>
                    <a:pt x="4190574" y="32876"/>
                  </a:lnTo>
                  <a:lnTo>
                    <a:pt x="4214451" y="68462"/>
                  </a:lnTo>
                  <a:lnTo>
                    <a:pt x="4223221" y="111918"/>
                  </a:lnTo>
                  <a:lnTo>
                    <a:pt x="4214451" y="155374"/>
                  </a:lnTo>
                  <a:lnTo>
                    <a:pt x="4190574" y="190961"/>
                  </a:lnTo>
                  <a:lnTo>
                    <a:pt x="4155236" y="215006"/>
                  </a:lnTo>
                  <a:lnTo>
                    <a:pt x="4112083" y="223837"/>
                  </a:lnTo>
                  <a:close/>
                </a:path>
                <a:path w="9113520" h="224154">
                  <a:moveTo>
                    <a:pt x="4556633" y="223837"/>
                  </a:moveTo>
                  <a:lnTo>
                    <a:pt x="4513480" y="215006"/>
                  </a:lnTo>
                  <a:lnTo>
                    <a:pt x="4478142" y="190961"/>
                  </a:lnTo>
                  <a:lnTo>
                    <a:pt x="4454265" y="155374"/>
                  </a:lnTo>
                  <a:lnTo>
                    <a:pt x="4445496" y="111918"/>
                  </a:lnTo>
                  <a:lnTo>
                    <a:pt x="4454265" y="68462"/>
                  </a:lnTo>
                  <a:lnTo>
                    <a:pt x="4478142" y="32876"/>
                  </a:lnTo>
                  <a:lnTo>
                    <a:pt x="4513480" y="8831"/>
                  </a:lnTo>
                  <a:lnTo>
                    <a:pt x="4556633" y="0"/>
                  </a:lnTo>
                  <a:lnTo>
                    <a:pt x="4599785" y="8831"/>
                  </a:lnTo>
                  <a:lnTo>
                    <a:pt x="4635124" y="32876"/>
                  </a:lnTo>
                  <a:lnTo>
                    <a:pt x="4659001" y="68462"/>
                  </a:lnTo>
                  <a:lnTo>
                    <a:pt x="4667770" y="111918"/>
                  </a:lnTo>
                  <a:lnTo>
                    <a:pt x="4659001" y="155374"/>
                  </a:lnTo>
                  <a:lnTo>
                    <a:pt x="4635124" y="190961"/>
                  </a:lnTo>
                  <a:lnTo>
                    <a:pt x="4599785" y="215006"/>
                  </a:lnTo>
                  <a:lnTo>
                    <a:pt x="4556633" y="223837"/>
                  </a:lnTo>
                  <a:close/>
                </a:path>
                <a:path w="9113520" h="224154">
                  <a:moveTo>
                    <a:pt x="5001183" y="223837"/>
                  </a:moveTo>
                  <a:lnTo>
                    <a:pt x="4958030" y="215006"/>
                  </a:lnTo>
                  <a:lnTo>
                    <a:pt x="4922692" y="190961"/>
                  </a:lnTo>
                  <a:lnTo>
                    <a:pt x="4898815" y="155374"/>
                  </a:lnTo>
                  <a:lnTo>
                    <a:pt x="4890045" y="111918"/>
                  </a:lnTo>
                  <a:lnTo>
                    <a:pt x="4898815" y="68462"/>
                  </a:lnTo>
                  <a:lnTo>
                    <a:pt x="4922692" y="32876"/>
                  </a:lnTo>
                  <a:lnTo>
                    <a:pt x="4958030" y="8831"/>
                  </a:lnTo>
                  <a:lnTo>
                    <a:pt x="5001183" y="0"/>
                  </a:lnTo>
                  <a:lnTo>
                    <a:pt x="5044335" y="8831"/>
                  </a:lnTo>
                  <a:lnTo>
                    <a:pt x="5079673" y="32876"/>
                  </a:lnTo>
                  <a:lnTo>
                    <a:pt x="5103551" y="68462"/>
                  </a:lnTo>
                  <a:lnTo>
                    <a:pt x="5112320" y="111918"/>
                  </a:lnTo>
                  <a:lnTo>
                    <a:pt x="5103551" y="155374"/>
                  </a:lnTo>
                  <a:lnTo>
                    <a:pt x="5079673" y="190961"/>
                  </a:lnTo>
                  <a:lnTo>
                    <a:pt x="5044335" y="215006"/>
                  </a:lnTo>
                  <a:lnTo>
                    <a:pt x="5001183" y="223837"/>
                  </a:lnTo>
                  <a:close/>
                </a:path>
                <a:path w="9113520" h="224154">
                  <a:moveTo>
                    <a:pt x="5445732" y="223837"/>
                  </a:moveTo>
                  <a:lnTo>
                    <a:pt x="5402580" y="215006"/>
                  </a:lnTo>
                  <a:lnTo>
                    <a:pt x="5367241" y="190961"/>
                  </a:lnTo>
                  <a:lnTo>
                    <a:pt x="5343364" y="155374"/>
                  </a:lnTo>
                  <a:lnTo>
                    <a:pt x="5334595" y="111918"/>
                  </a:lnTo>
                  <a:lnTo>
                    <a:pt x="5343364" y="68462"/>
                  </a:lnTo>
                  <a:lnTo>
                    <a:pt x="5367241" y="32876"/>
                  </a:lnTo>
                  <a:lnTo>
                    <a:pt x="5402580" y="8831"/>
                  </a:lnTo>
                  <a:lnTo>
                    <a:pt x="5445732" y="0"/>
                  </a:lnTo>
                  <a:lnTo>
                    <a:pt x="5488885" y="8831"/>
                  </a:lnTo>
                  <a:lnTo>
                    <a:pt x="5524223" y="32876"/>
                  </a:lnTo>
                  <a:lnTo>
                    <a:pt x="5548100" y="68462"/>
                  </a:lnTo>
                  <a:lnTo>
                    <a:pt x="5556870" y="111918"/>
                  </a:lnTo>
                  <a:lnTo>
                    <a:pt x="5548100" y="155374"/>
                  </a:lnTo>
                  <a:lnTo>
                    <a:pt x="5524223" y="190961"/>
                  </a:lnTo>
                  <a:lnTo>
                    <a:pt x="5488885" y="215006"/>
                  </a:lnTo>
                  <a:lnTo>
                    <a:pt x="5445732" y="223837"/>
                  </a:lnTo>
                  <a:close/>
                </a:path>
                <a:path w="9113520" h="224154">
                  <a:moveTo>
                    <a:pt x="5890282" y="223837"/>
                  </a:moveTo>
                  <a:lnTo>
                    <a:pt x="5847129" y="215006"/>
                  </a:lnTo>
                  <a:lnTo>
                    <a:pt x="5811791" y="190961"/>
                  </a:lnTo>
                  <a:lnTo>
                    <a:pt x="5787914" y="155374"/>
                  </a:lnTo>
                  <a:lnTo>
                    <a:pt x="5779144" y="111918"/>
                  </a:lnTo>
                  <a:lnTo>
                    <a:pt x="5787914" y="68462"/>
                  </a:lnTo>
                  <a:lnTo>
                    <a:pt x="5811791" y="32876"/>
                  </a:lnTo>
                  <a:lnTo>
                    <a:pt x="5847129" y="8831"/>
                  </a:lnTo>
                  <a:lnTo>
                    <a:pt x="5890282" y="0"/>
                  </a:lnTo>
                  <a:lnTo>
                    <a:pt x="5933434" y="8831"/>
                  </a:lnTo>
                  <a:lnTo>
                    <a:pt x="5968773" y="32876"/>
                  </a:lnTo>
                  <a:lnTo>
                    <a:pt x="5992650" y="68462"/>
                  </a:lnTo>
                  <a:lnTo>
                    <a:pt x="6001419" y="111918"/>
                  </a:lnTo>
                  <a:lnTo>
                    <a:pt x="5992650" y="155374"/>
                  </a:lnTo>
                  <a:lnTo>
                    <a:pt x="5968773" y="190961"/>
                  </a:lnTo>
                  <a:lnTo>
                    <a:pt x="5933434" y="215006"/>
                  </a:lnTo>
                  <a:lnTo>
                    <a:pt x="5890282" y="223837"/>
                  </a:lnTo>
                  <a:close/>
                </a:path>
                <a:path w="9113520" h="224154">
                  <a:moveTo>
                    <a:pt x="6334831" y="223837"/>
                  </a:moveTo>
                  <a:lnTo>
                    <a:pt x="6291679" y="215006"/>
                  </a:lnTo>
                  <a:lnTo>
                    <a:pt x="6256341" y="190961"/>
                  </a:lnTo>
                  <a:lnTo>
                    <a:pt x="6232463" y="155374"/>
                  </a:lnTo>
                  <a:lnTo>
                    <a:pt x="6223694" y="111918"/>
                  </a:lnTo>
                  <a:lnTo>
                    <a:pt x="6232463" y="68462"/>
                  </a:lnTo>
                  <a:lnTo>
                    <a:pt x="6256341" y="32876"/>
                  </a:lnTo>
                  <a:lnTo>
                    <a:pt x="6291679" y="8831"/>
                  </a:lnTo>
                  <a:lnTo>
                    <a:pt x="6334831" y="0"/>
                  </a:lnTo>
                  <a:lnTo>
                    <a:pt x="6377984" y="8831"/>
                  </a:lnTo>
                  <a:lnTo>
                    <a:pt x="6413322" y="32876"/>
                  </a:lnTo>
                  <a:lnTo>
                    <a:pt x="6437199" y="68462"/>
                  </a:lnTo>
                  <a:lnTo>
                    <a:pt x="6445969" y="111918"/>
                  </a:lnTo>
                  <a:lnTo>
                    <a:pt x="6437199" y="155374"/>
                  </a:lnTo>
                  <a:lnTo>
                    <a:pt x="6413322" y="190961"/>
                  </a:lnTo>
                  <a:lnTo>
                    <a:pt x="6377984" y="215006"/>
                  </a:lnTo>
                  <a:lnTo>
                    <a:pt x="6334831" y="223837"/>
                  </a:lnTo>
                  <a:close/>
                </a:path>
                <a:path w="9113520" h="224154">
                  <a:moveTo>
                    <a:pt x="6779381" y="223837"/>
                  </a:moveTo>
                  <a:lnTo>
                    <a:pt x="6736228" y="215006"/>
                  </a:lnTo>
                  <a:lnTo>
                    <a:pt x="6700890" y="190961"/>
                  </a:lnTo>
                  <a:lnTo>
                    <a:pt x="6677013" y="155374"/>
                  </a:lnTo>
                  <a:lnTo>
                    <a:pt x="6668244" y="111918"/>
                  </a:lnTo>
                  <a:lnTo>
                    <a:pt x="6677013" y="68462"/>
                  </a:lnTo>
                  <a:lnTo>
                    <a:pt x="6700890" y="32876"/>
                  </a:lnTo>
                  <a:lnTo>
                    <a:pt x="6736228" y="8831"/>
                  </a:lnTo>
                  <a:lnTo>
                    <a:pt x="6779381" y="0"/>
                  </a:lnTo>
                  <a:lnTo>
                    <a:pt x="6822534" y="8831"/>
                  </a:lnTo>
                  <a:lnTo>
                    <a:pt x="6857872" y="32876"/>
                  </a:lnTo>
                  <a:lnTo>
                    <a:pt x="6881749" y="68462"/>
                  </a:lnTo>
                  <a:lnTo>
                    <a:pt x="6890518" y="111918"/>
                  </a:lnTo>
                  <a:lnTo>
                    <a:pt x="6881749" y="155374"/>
                  </a:lnTo>
                  <a:lnTo>
                    <a:pt x="6857872" y="190961"/>
                  </a:lnTo>
                  <a:lnTo>
                    <a:pt x="6822534" y="215006"/>
                  </a:lnTo>
                  <a:lnTo>
                    <a:pt x="6779381" y="223837"/>
                  </a:lnTo>
                  <a:close/>
                </a:path>
                <a:path w="9113520" h="224154">
                  <a:moveTo>
                    <a:pt x="7223931" y="223837"/>
                  </a:moveTo>
                  <a:lnTo>
                    <a:pt x="7180778" y="215006"/>
                  </a:lnTo>
                  <a:lnTo>
                    <a:pt x="7145440" y="190961"/>
                  </a:lnTo>
                  <a:lnTo>
                    <a:pt x="7121563" y="155374"/>
                  </a:lnTo>
                  <a:lnTo>
                    <a:pt x="7112793" y="111918"/>
                  </a:lnTo>
                  <a:lnTo>
                    <a:pt x="7121563" y="68462"/>
                  </a:lnTo>
                  <a:lnTo>
                    <a:pt x="7145440" y="32876"/>
                  </a:lnTo>
                  <a:lnTo>
                    <a:pt x="7180778" y="8831"/>
                  </a:lnTo>
                  <a:lnTo>
                    <a:pt x="7223931" y="0"/>
                  </a:lnTo>
                  <a:lnTo>
                    <a:pt x="7267083" y="8831"/>
                  </a:lnTo>
                  <a:lnTo>
                    <a:pt x="7302421" y="32876"/>
                  </a:lnTo>
                  <a:lnTo>
                    <a:pt x="7326299" y="68462"/>
                  </a:lnTo>
                  <a:lnTo>
                    <a:pt x="7335068" y="111918"/>
                  </a:lnTo>
                  <a:lnTo>
                    <a:pt x="7326299" y="155374"/>
                  </a:lnTo>
                  <a:lnTo>
                    <a:pt x="7302421" y="190961"/>
                  </a:lnTo>
                  <a:lnTo>
                    <a:pt x="7267083" y="215006"/>
                  </a:lnTo>
                  <a:lnTo>
                    <a:pt x="7223931" y="223837"/>
                  </a:lnTo>
                  <a:close/>
                </a:path>
                <a:path w="9113520" h="224154">
                  <a:moveTo>
                    <a:pt x="7668480" y="223837"/>
                  </a:moveTo>
                  <a:lnTo>
                    <a:pt x="7625328" y="215006"/>
                  </a:lnTo>
                  <a:lnTo>
                    <a:pt x="7589989" y="190961"/>
                  </a:lnTo>
                  <a:lnTo>
                    <a:pt x="7566112" y="155374"/>
                  </a:lnTo>
                  <a:lnTo>
                    <a:pt x="7557343" y="111918"/>
                  </a:lnTo>
                  <a:lnTo>
                    <a:pt x="7566112" y="68462"/>
                  </a:lnTo>
                  <a:lnTo>
                    <a:pt x="7589989" y="32876"/>
                  </a:lnTo>
                  <a:lnTo>
                    <a:pt x="7625328" y="8831"/>
                  </a:lnTo>
                  <a:lnTo>
                    <a:pt x="7668480" y="0"/>
                  </a:lnTo>
                  <a:lnTo>
                    <a:pt x="7711633" y="8831"/>
                  </a:lnTo>
                  <a:lnTo>
                    <a:pt x="7746971" y="32876"/>
                  </a:lnTo>
                  <a:lnTo>
                    <a:pt x="7770848" y="68462"/>
                  </a:lnTo>
                  <a:lnTo>
                    <a:pt x="7779618" y="111918"/>
                  </a:lnTo>
                  <a:lnTo>
                    <a:pt x="7770848" y="155374"/>
                  </a:lnTo>
                  <a:lnTo>
                    <a:pt x="7746971" y="190961"/>
                  </a:lnTo>
                  <a:lnTo>
                    <a:pt x="7711633" y="215006"/>
                  </a:lnTo>
                  <a:lnTo>
                    <a:pt x="7668480" y="223837"/>
                  </a:lnTo>
                  <a:close/>
                </a:path>
                <a:path w="9113520" h="224154">
                  <a:moveTo>
                    <a:pt x="8113030" y="223837"/>
                  </a:moveTo>
                  <a:lnTo>
                    <a:pt x="8069877" y="215006"/>
                  </a:lnTo>
                  <a:lnTo>
                    <a:pt x="8034539" y="190961"/>
                  </a:lnTo>
                  <a:lnTo>
                    <a:pt x="8010662" y="155374"/>
                  </a:lnTo>
                  <a:lnTo>
                    <a:pt x="8001892" y="111918"/>
                  </a:lnTo>
                  <a:lnTo>
                    <a:pt x="8010662" y="68462"/>
                  </a:lnTo>
                  <a:lnTo>
                    <a:pt x="8034539" y="32876"/>
                  </a:lnTo>
                  <a:lnTo>
                    <a:pt x="8069877" y="8831"/>
                  </a:lnTo>
                  <a:lnTo>
                    <a:pt x="8113030" y="0"/>
                  </a:lnTo>
                  <a:lnTo>
                    <a:pt x="8156182" y="8831"/>
                  </a:lnTo>
                  <a:lnTo>
                    <a:pt x="8191521" y="32876"/>
                  </a:lnTo>
                  <a:lnTo>
                    <a:pt x="8215398" y="68462"/>
                  </a:lnTo>
                  <a:lnTo>
                    <a:pt x="8224167" y="111918"/>
                  </a:lnTo>
                  <a:lnTo>
                    <a:pt x="8215398" y="155374"/>
                  </a:lnTo>
                  <a:lnTo>
                    <a:pt x="8191521" y="190961"/>
                  </a:lnTo>
                  <a:lnTo>
                    <a:pt x="8156182" y="215006"/>
                  </a:lnTo>
                  <a:lnTo>
                    <a:pt x="8113030" y="223837"/>
                  </a:lnTo>
                  <a:close/>
                </a:path>
                <a:path w="9113520" h="224154">
                  <a:moveTo>
                    <a:pt x="8557579" y="223837"/>
                  </a:moveTo>
                  <a:lnTo>
                    <a:pt x="8514427" y="215006"/>
                  </a:lnTo>
                  <a:lnTo>
                    <a:pt x="8479089" y="190961"/>
                  </a:lnTo>
                  <a:lnTo>
                    <a:pt x="8455211" y="155374"/>
                  </a:lnTo>
                  <a:lnTo>
                    <a:pt x="8446442" y="111918"/>
                  </a:lnTo>
                  <a:lnTo>
                    <a:pt x="8455211" y="68462"/>
                  </a:lnTo>
                  <a:lnTo>
                    <a:pt x="8479089" y="32876"/>
                  </a:lnTo>
                  <a:lnTo>
                    <a:pt x="8514427" y="8831"/>
                  </a:lnTo>
                  <a:lnTo>
                    <a:pt x="8557579" y="0"/>
                  </a:lnTo>
                  <a:lnTo>
                    <a:pt x="8600732" y="8831"/>
                  </a:lnTo>
                  <a:lnTo>
                    <a:pt x="8636070" y="32876"/>
                  </a:lnTo>
                  <a:lnTo>
                    <a:pt x="8659947" y="68462"/>
                  </a:lnTo>
                  <a:lnTo>
                    <a:pt x="8668717" y="111918"/>
                  </a:lnTo>
                  <a:lnTo>
                    <a:pt x="8659947" y="155374"/>
                  </a:lnTo>
                  <a:lnTo>
                    <a:pt x="8636070" y="190961"/>
                  </a:lnTo>
                  <a:lnTo>
                    <a:pt x="8600732" y="215006"/>
                  </a:lnTo>
                  <a:lnTo>
                    <a:pt x="8557579" y="223837"/>
                  </a:lnTo>
                  <a:close/>
                </a:path>
                <a:path w="9113520" h="224154">
                  <a:moveTo>
                    <a:pt x="9002129" y="223837"/>
                  </a:moveTo>
                  <a:lnTo>
                    <a:pt x="8958976" y="215006"/>
                  </a:lnTo>
                  <a:lnTo>
                    <a:pt x="8923638" y="190961"/>
                  </a:lnTo>
                  <a:lnTo>
                    <a:pt x="8899761" y="155374"/>
                  </a:lnTo>
                  <a:lnTo>
                    <a:pt x="8890992" y="111918"/>
                  </a:lnTo>
                  <a:lnTo>
                    <a:pt x="8899761" y="68462"/>
                  </a:lnTo>
                  <a:lnTo>
                    <a:pt x="8923638" y="32876"/>
                  </a:lnTo>
                  <a:lnTo>
                    <a:pt x="8958976" y="8831"/>
                  </a:lnTo>
                  <a:lnTo>
                    <a:pt x="9002129" y="0"/>
                  </a:lnTo>
                  <a:lnTo>
                    <a:pt x="9045282" y="8831"/>
                  </a:lnTo>
                  <a:lnTo>
                    <a:pt x="9080620" y="32876"/>
                  </a:lnTo>
                  <a:lnTo>
                    <a:pt x="9104497" y="68462"/>
                  </a:lnTo>
                  <a:lnTo>
                    <a:pt x="9113266" y="111918"/>
                  </a:lnTo>
                  <a:lnTo>
                    <a:pt x="9104497" y="155374"/>
                  </a:lnTo>
                  <a:lnTo>
                    <a:pt x="9080620" y="190961"/>
                  </a:lnTo>
                  <a:lnTo>
                    <a:pt x="9045282" y="215006"/>
                  </a:lnTo>
                  <a:lnTo>
                    <a:pt x="9002129" y="223837"/>
                  </a:lnTo>
                  <a:close/>
                </a:path>
              </a:pathLst>
            </a:custGeom>
            <a:solidFill>
              <a:srgbClr val="F1E6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219074" y="2"/>
            <a:ext cx="9525" cy="104775"/>
          </a:xfrm>
          <a:custGeom>
            <a:avLst/>
            <a:gdLst/>
            <a:ahLst/>
            <a:cxnLst/>
            <a:rect l="l" t="t" r="r" b="b"/>
            <a:pathLst>
              <a:path w="9525" h="104775">
                <a:moveTo>
                  <a:pt x="9524" y="104774"/>
                </a:moveTo>
                <a:lnTo>
                  <a:pt x="0" y="104774"/>
                </a:lnTo>
                <a:lnTo>
                  <a:pt x="0" y="0"/>
                </a:lnTo>
                <a:lnTo>
                  <a:pt x="9524" y="0"/>
                </a:lnTo>
                <a:lnTo>
                  <a:pt x="9524" y="1047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219077"/>
            <a:ext cx="104775" cy="9525"/>
          </a:xfrm>
          <a:custGeom>
            <a:avLst/>
            <a:gdLst/>
            <a:ahLst/>
            <a:cxnLst/>
            <a:rect l="l" t="t" r="r" b="b"/>
            <a:pathLst>
              <a:path w="104775" h="9525">
                <a:moveTo>
                  <a:pt x="104774" y="9524"/>
                </a:moveTo>
                <a:lnTo>
                  <a:pt x="0" y="9524"/>
                </a:lnTo>
                <a:lnTo>
                  <a:pt x="0" y="0"/>
                </a:lnTo>
                <a:lnTo>
                  <a:pt x="104774" y="0"/>
                </a:lnTo>
                <a:lnTo>
                  <a:pt x="104774" y="9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507073" y="2"/>
            <a:ext cx="9525" cy="104775"/>
          </a:xfrm>
          <a:custGeom>
            <a:avLst/>
            <a:gdLst/>
            <a:ahLst/>
            <a:cxnLst/>
            <a:rect l="l" t="t" r="r" b="b"/>
            <a:pathLst>
              <a:path w="9525" h="104775">
                <a:moveTo>
                  <a:pt x="9524" y="104774"/>
                </a:moveTo>
                <a:lnTo>
                  <a:pt x="0" y="104774"/>
                </a:lnTo>
                <a:lnTo>
                  <a:pt x="0" y="0"/>
                </a:lnTo>
                <a:lnTo>
                  <a:pt x="9524" y="0"/>
                </a:lnTo>
                <a:lnTo>
                  <a:pt x="9524" y="1047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621375" y="219081"/>
            <a:ext cx="99060" cy="9525"/>
          </a:xfrm>
          <a:custGeom>
            <a:avLst/>
            <a:gdLst/>
            <a:ahLst/>
            <a:cxnLst/>
            <a:rect l="l" t="t" r="r" b="b"/>
            <a:pathLst>
              <a:path w="99059" h="9525">
                <a:moveTo>
                  <a:pt x="0" y="0"/>
                </a:moveTo>
                <a:lnTo>
                  <a:pt x="98625" y="0"/>
                </a:lnTo>
                <a:lnTo>
                  <a:pt x="98625" y="9524"/>
                </a:lnTo>
                <a:lnTo>
                  <a:pt x="0" y="95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9075" y="10620381"/>
            <a:ext cx="9525" cy="99060"/>
          </a:xfrm>
          <a:custGeom>
            <a:avLst/>
            <a:gdLst/>
            <a:ahLst/>
            <a:cxnLst/>
            <a:rect l="l" t="t" r="r" b="b"/>
            <a:pathLst>
              <a:path w="9525" h="99059">
                <a:moveTo>
                  <a:pt x="0" y="0"/>
                </a:moveTo>
                <a:lnTo>
                  <a:pt x="9524" y="0"/>
                </a:lnTo>
                <a:lnTo>
                  <a:pt x="9524" y="98610"/>
                </a:lnTo>
                <a:lnTo>
                  <a:pt x="0" y="986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10506076"/>
            <a:ext cx="104775" cy="9525"/>
          </a:xfrm>
          <a:custGeom>
            <a:avLst/>
            <a:gdLst/>
            <a:ahLst/>
            <a:cxnLst/>
            <a:rect l="l" t="t" r="r" b="b"/>
            <a:pathLst>
              <a:path w="104775" h="9525">
                <a:moveTo>
                  <a:pt x="104774" y="9524"/>
                </a:moveTo>
                <a:lnTo>
                  <a:pt x="0" y="9524"/>
                </a:lnTo>
                <a:lnTo>
                  <a:pt x="0" y="0"/>
                </a:lnTo>
                <a:lnTo>
                  <a:pt x="104774" y="0"/>
                </a:lnTo>
                <a:lnTo>
                  <a:pt x="104774" y="9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507075" y="10620381"/>
            <a:ext cx="9525" cy="99060"/>
          </a:xfrm>
          <a:custGeom>
            <a:avLst/>
            <a:gdLst/>
            <a:ahLst/>
            <a:cxnLst/>
            <a:rect l="l" t="t" r="r" b="b"/>
            <a:pathLst>
              <a:path w="9525" h="99059">
                <a:moveTo>
                  <a:pt x="0" y="0"/>
                </a:moveTo>
                <a:lnTo>
                  <a:pt x="9524" y="0"/>
                </a:lnTo>
                <a:lnTo>
                  <a:pt x="9524" y="98610"/>
                </a:lnTo>
                <a:lnTo>
                  <a:pt x="0" y="986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621375" y="10506081"/>
            <a:ext cx="99060" cy="9525"/>
          </a:xfrm>
          <a:custGeom>
            <a:avLst/>
            <a:gdLst/>
            <a:ahLst/>
            <a:cxnLst/>
            <a:rect l="l" t="t" r="r" b="b"/>
            <a:pathLst>
              <a:path w="99059" h="9525">
                <a:moveTo>
                  <a:pt x="0" y="0"/>
                </a:moveTo>
                <a:lnTo>
                  <a:pt x="98625" y="0"/>
                </a:lnTo>
                <a:lnTo>
                  <a:pt x="98625" y="9524"/>
                </a:lnTo>
                <a:lnTo>
                  <a:pt x="0" y="95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775" y="104775"/>
            <a:ext cx="18516600" cy="10515600"/>
          </a:xfrm>
          <a:custGeom>
            <a:avLst/>
            <a:gdLst/>
            <a:ahLst/>
            <a:cxnLst/>
            <a:rect l="l" t="t" r="r" b="b"/>
            <a:pathLst>
              <a:path w="18516600" h="10515600">
                <a:moveTo>
                  <a:pt x="18516598" y="10515599"/>
                </a:moveTo>
                <a:lnTo>
                  <a:pt x="0" y="10515599"/>
                </a:lnTo>
                <a:lnTo>
                  <a:pt x="0" y="0"/>
                </a:lnTo>
                <a:lnTo>
                  <a:pt x="18516598" y="0"/>
                </a:lnTo>
                <a:lnTo>
                  <a:pt x="18516598" y="10515599"/>
                </a:lnTo>
                <a:close/>
              </a:path>
            </a:pathLst>
          </a:custGeom>
          <a:solidFill>
            <a:srgbClr val="166A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6902" y="410905"/>
            <a:ext cx="18320867" cy="101974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59300" y="1899838"/>
            <a:ext cx="8711565" cy="20479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pt-BR" sz="6600" dirty="0">
                <a:solidFill>
                  <a:srgbClr val="FF0000"/>
                </a:solidFill>
                <a:latin typeface="Book Antiqua"/>
                <a:cs typeface="Book Antiqua"/>
              </a:rPr>
              <a:t>QUE HORAS ELE CANTA, TIA?</a:t>
            </a:r>
            <a:endParaRPr sz="6600" dirty="0">
              <a:solidFill>
                <a:srgbClr val="FF0000"/>
              </a:solidFill>
              <a:latin typeface="Book Antiqua"/>
              <a:cs typeface="Book Antiqu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16040" y="3919260"/>
            <a:ext cx="14189710" cy="59334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13799"/>
              </a:lnSpc>
              <a:spcBef>
                <a:spcPts val="100"/>
              </a:spcBef>
            </a:pPr>
            <a:r>
              <a:rPr sz="2450" b="1" spc="25" dirty="0">
                <a:solidFill>
                  <a:srgbClr val="F7F4E7"/>
                </a:solidFill>
                <a:latin typeface="Century Gothic"/>
                <a:cs typeface="Century Gothic"/>
              </a:rPr>
              <a:t>Gosto </a:t>
            </a:r>
            <a:r>
              <a:rPr sz="2450" b="1" spc="-130" dirty="0">
                <a:solidFill>
                  <a:srgbClr val="F7F4E7"/>
                </a:solidFill>
                <a:latin typeface="Century Gothic"/>
                <a:cs typeface="Century Gothic"/>
              </a:rPr>
              <a:t>de </a:t>
            </a:r>
            <a:r>
              <a:rPr sz="2450" b="1" spc="40" dirty="0">
                <a:solidFill>
                  <a:srgbClr val="F7F4E7"/>
                </a:solidFill>
                <a:latin typeface="Century Gothic"/>
                <a:cs typeface="Century Gothic"/>
              </a:rPr>
              <a:t>lembrar </a:t>
            </a:r>
            <a:r>
              <a:rPr sz="2450" b="1" spc="-75" dirty="0">
                <a:solidFill>
                  <a:srgbClr val="F7F4E7"/>
                </a:solidFill>
                <a:latin typeface="Century Gothic"/>
                <a:cs typeface="Century Gothic"/>
              </a:rPr>
              <a:t>do </a:t>
            </a:r>
            <a:r>
              <a:rPr sz="2450" b="1" spc="-130" dirty="0">
                <a:solidFill>
                  <a:srgbClr val="F7F4E7"/>
                </a:solidFill>
                <a:latin typeface="Century Gothic"/>
                <a:cs typeface="Century Gothic"/>
              </a:rPr>
              <a:t>começo, </a:t>
            </a:r>
            <a:r>
              <a:rPr sz="2450" b="1" spc="-60" dirty="0">
                <a:solidFill>
                  <a:srgbClr val="F7F4E7"/>
                </a:solidFill>
                <a:latin typeface="Century Gothic"/>
                <a:cs typeface="Century Gothic"/>
              </a:rPr>
              <a:t>onde </a:t>
            </a:r>
            <a:r>
              <a:rPr sz="2450" b="1" spc="100" dirty="0">
                <a:solidFill>
                  <a:srgbClr val="F7F4E7"/>
                </a:solidFill>
                <a:latin typeface="Century Gothic"/>
                <a:cs typeface="Century Gothic"/>
              </a:rPr>
              <a:t>surgiu </a:t>
            </a:r>
            <a:r>
              <a:rPr sz="2450" b="1" spc="-105" dirty="0">
                <a:solidFill>
                  <a:srgbClr val="F7F4E7"/>
                </a:solidFill>
                <a:latin typeface="Century Gothic"/>
                <a:cs typeface="Century Gothic"/>
              </a:rPr>
              <a:t>a </a:t>
            </a:r>
            <a:r>
              <a:rPr sz="2450" b="1" spc="65" dirty="0">
                <a:solidFill>
                  <a:srgbClr val="F7F4E7"/>
                </a:solidFill>
                <a:latin typeface="Century Gothic"/>
                <a:cs typeface="Century Gothic"/>
              </a:rPr>
              <a:t>fala </a:t>
            </a:r>
            <a:r>
              <a:rPr sz="2450" b="1" spc="-130" dirty="0">
                <a:solidFill>
                  <a:srgbClr val="F7F4E7"/>
                </a:solidFill>
                <a:latin typeface="Century Gothic"/>
                <a:cs typeface="Century Gothic"/>
              </a:rPr>
              <a:t>de </a:t>
            </a:r>
            <a:r>
              <a:rPr sz="2450" b="1" spc="-25" dirty="0">
                <a:solidFill>
                  <a:srgbClr val="F7F4E7"/>
                </a:solidFill>
                <a:latin typeface="Century Gothic"/>
                <a:cs typeface="Century Gothic"/>
              </a:rPr>
              <a:t>um </a:t>
            </a:r>
            <a:r>
              <a:rPr sz="2450" b="1" spc="20" dirty="0">
                <a:solidFill>
                  <a:srgbClr val="F7F4E7"/>
                </a:solidFill>
                <a:latin typeface="Century Gothic"/>
                <a:cs typeface="Century Gothic"/>
              </a:rPr>
              <a:t>aluno </a:t>
            </a:r>
            <a:r>
              <a:rPr sz="2450" b="1" spc="30" dirty="0">
                <a:solidFill>
                  <a:srgbClr val="F7F4E7"/>
                </a:solidFill>
                <a:latin typeface="Century Gothic"/>
                <a:cs typeface="Century Gothic"/>
              </a:rPr>
              <a:t>questionando </a:t>
            </a:r>
            <a:r>
              <a:rPr sz="2450" b="1" spc="-130" dirty="0">
                <a:solidFill>
                  <a:srgbClr val="F7F4E7"/>
                </a:solidFill>
                <a:latin typeface="Century Gothic"/>
                <a:cs typeface="Century Gothic"/>
              </a:rPr>
              <a:t>em </a:t>
            </a:r>
            <a:r>
              <a:rPr sz="2450" b="1" spc="-70" dirty="0">
                <a:solidFill>
                  <a:srgbClr val="F7F4E7"/>
                </a:solidFill>
                <a:latin typeface="Century Gothic"/>
                <a:cs typeface="Century Gothic"/>
              </a:rPr>
              <a:t>que  </a:t>
            </a:r>
            <a:r>
              <a:rPr sz="2450" b="1" spc="-10" dirty="0">
                <a:solidFill>
                  <a:srgbClr val="F7F4E7"/>
                </a:solidFill>
                <a:latin typeface="Century Gothic"/>
                <a:cs typeface="Century Gothic"/>
              </a:rPr>
              <a:t>momento </a:t>
            </a:r>
            <a:r>
              <a:rPr sz="2450" b="1" spc="50" dirty="0">
                <a:solidFill>
                  <a:srgbClr val="F7F4E7"/>
                </a:solidFill>
                <a:latin typeface="Century Gothic"/>
                <a:cs typeface="Century Gothic"/>
              </a:rPr>
              <a:t>os </a:t>
            </a:r>
            <a:r>
              <a:rPr sz="2450" b="1" spc="25" dirty="0">
                <a:solidFill>
                  <a:srgbClr val="F7F4E7"/>
                </a:solidFill>
                <a:latin typeface="Century Gothic"/>
                <a:cs typeface="Century Gothic"/>
              </a:rPr>
              <a:t>cantores </a:t>
            </a:r>
            <a:r>
              <a:rPr sz="2450" b="1" spc="70" dirty="0">
                <a:solidFill>
                  <a:srgbClr val="F7F4E7"/>
                </a:solidFill>
                <a:latin typeface="Century Gothic"/>
                <a:cs typeface="Century Gothic"/>
              </a:rPr>
              <a:t>iriam </a:t>
            </a:r>
            <a:r>
              <a:rPr sz="2450" b="1" spc="-90" dirty="0">
                <a:solidFill>
                  <a:srgbClr val="F7F4E7"/>
                </a:solidFill>
                <a:latin typeface="Century Gothic"/>
                <a:cs typeface="Century Gothic"/>
              </a:rPr>
              <a:t>começar </a:t>
            </a:r>
            <a:r>
              <a:rPr sz="2450" b="1" spc="-105" dirty="0">
                <a:solidFill>
                  <a:srgbClr val="F7F4E7"/>
                </a:solidFill>
                <a:latin typeface="Century Gothic"/>
                <a:cs typeface="Century Gothic"/>
              </a:rPr>
              <a:t>a </a:t>
            </a:r>
            <a:r>
              <a:rPr sz="2450" b="1" dirty="0">
                <a:solidFill>
                  <a:srgbClr val="F7F4E7"/>
                </a:solidFill>
                <a:latin typeface="Century Gothic"/>
                <a:cs typeface="Century Gothic"/>
              </a:rPr>
              <a:t>música: </a:t>
            </a:r>
            <a:r>
              <a:rPr sz="2450" b="1" spc="-80" dirty="0">
                <a:solidFill>
                  <a:srgbClr val="F7F4E7"/>
                </a:solidFill>
                <a:latin typeface="Century Gothic"/>
                <a:cs typeface="Century Gothic"/>
              </a:rPr>
              <a:t>Que </a:t>
            </a:r>
            <a:r>
              <a:rPr sz="2450" b="1" spc="75" dirty="0">
                <a:solidFill>
                  <a:srgbClr val="F7F4E7"/>
                </a:solidFill>
                <a:latin typeface="Century Gothic"/>
                <a:cs typeface="Century Gothic"/>
              </a:rPr>
              <a:t>horas </a:t>
            </a:r>
            <a:r>
              <a:rPr sz="2450" b="1" spc="-90" dirty="0">
                <a:solidFill>
                  <a:srgbClr val="F7F4E7"/>
                </a:solidFill>
                <a:latin typeface="Century Gothic"/>
                <a:cs typeface="Century Gothic"/>
              </a:rPr>
              <a:t>ele </a:t>
            </a:r>
            <a:r>
              <a:rPr sz="2450" b="1" spc="-15" dirty="0">
                <a:solidFill>
                  <a:srgbClr val="F7F4E7"/>
                </a:solidFill>
                <a:latin typeface="Century Gothic"/>
                <a:cs typeface="Century Gothic"/>
              </a:rPr>
              <a:t>canta </a:t>
            </a:r>
            <a:r>
              <a:rPr sz="2450" b="1" spc="25" dirty="0">
                <a:solidFill>
                  <a:srgbClr val="F7F4E7"/>
                </a:solidFill>
                <a:latin typeface="Century Gothic"/>
                <a:cs typeface="Century Gothic"/>
              </a:rPr>
              <a:t>tia? </a:t>
            </a:r>
            <a:r>
              <a:rPr sz="2450" b="1" spc="40" dirty="0">
                <a:solidFill>
                  <a:srgbClr val="F7F4E7"/>
                </a:solidFill>
                <a:latin typeface="Century Gothic"/>
                <a:cs typeface="Century Gothic"/>
              </a:rPr>
              <a:t>Os </a:t>
            </a:r>
            <a:r>
              <a:rPr sz="2450" b="1" spc="100" dirty="0">
                <a:solidFill>
                  <a:srgbClr val="F7F4E7"/>
                </a:solidFill>
                <a:latin typeface="Century Gothic"/>
                <a:cs typeface="Century Gothic"/>
              </a:rPr>
              <a:t>outros  </a:t>
            </a:r>
            <a:r>
              <a:rPr sz="2450" b="1" spc="-25" dirty="0">
                <a:solidFill>
                  <a:srgbClr val="F7F4E7"/>
                </a:solidFill>
                <a:latin typeface="Century Gothic"/>
                <a:cs typeface="Century Gothic"/>
              </a:rPr>
              <a:t>concordaram </a:t>
            </a:r>
            <a:r>
              <a:rPr sz="2450" b="1" spc="-140" dirty="0">
                <a:solidFill>
                  <a:srgbClr val="F7F4E7"/>
                </a:solidFill>
                <a:latin typeface="Century Gothic"/>
                <a:cs typeface="Century Gothic"/>
              </a:rPr>
              <a:t>com </a:t>
            </a:r>
            <a:r>
              <a:rPr sz="2450" b="1" spc="-120" dirty="0">
                <a:solidFill>
                  <a:srgbClr val="F7F4E7"/>
                </a:solidFill>
                <a:latin typeface="Century Gothic"/>
                <a:cs typeface="Century Gothic"/>
              </a:rPr>
              <a:t>o </a:t>
            </a:r>
            <a:r>
              <a:rPr sz="2450" b="1" spc="30" dirty="0">
                <a:solidFill>
                  <a:srgbClr val="F7F4E7"/>
                </a:solidFill>
                <a:latin typeface="Century Gothic"/>
                <a:cs typeface="Century Gothic"/>
              </a:rPr>
              <a:t>questionamento, </a:t>
            </a:r>
            <a:r>
              <a:rPr sz="2450" b="1" spc="-75" dirty="0">
                <a:solidFill>
                  <a:srgbClr val="F7F4E7"/>
                </a:solidFill>
                <a:latin typeface="Century Gothic"/>
                <a:cs typeface="Century Gothic"/>
              </a:rPr>
              <a:t>ao </a:t>
            </a:r>
            <a:r>
              <a:rPr sz="2450" b="1" spc="50" dirty="0">
                <a:solidFill>
                  <a:srgbClr val="F7F4E7"/>
                </a:solidFill>
                <a:latin typeface="Century Gothic"/>
                <a:cs typeface="Century Gothic"/>
              </a:rPr>
              <a:t>passo </a:t>
            </a:r>
            <a:r>
              <a:rPr sz="2450" b="1" spc="-70" dirty="0">
                <a:solidFill>
                  <a:srgbClr val="F7F4E7"/>
                </a:solidFill>
                <a:latin typeface="Century Gothic"/>
                <a:cs typeface="Century Gothic"/>
              </a:rPr>
              <a:t>que </a:t>
            </a:r>
            <a:r>
              <a:rPr sz="2450" b="1" dirty="0">
                <a:solidFill>
                  <a:srgbClr val="F7F4E7"/>
                </a:solidFill>
                <a:latin typeface="Century Gothic"/>
                <a:cs typeface="Century Gothic"/>
              </a:rPr>
              <a:t>expliquei </a:t>
            </a:r>
            <a:r>
              <a:rPr sz="2450" b="1" spc="-70" dirty="0">
                <a:solidFill>
                  <a:srgbClr val="F7F4E7"/>
                </a:solidFill>
                <a:latin typeface="Century Gothic"/>
                <a:cs typeface="Century Gothic"/>
              </a:rPr>
              <a:t>que </a:t>
            </a:r>
            <a:r>
              <a:rPr sz="2450" b="1" spc="-5" dirty="0">
                <a:solidFill>
                  <a:srgbClr val="F7F4E7"/>
                </a:solidFill>
                <a:latin typeface="Century Gothic"/>
                <a:cs typeface="Century Gothic"/>
              </a:rPr>
              <a:t>era </a:t>
            </a:r>
            <a:r>
              <a:rPr sz="2450" b="1" dirty="0">
                <a:solidFill>
                  <a:srgbClr val="F7F4E7"/>
                </a:solidFill>
                <a:latin typeface="Century Gothic"/>
                <a:cs typeface="Century Gothic"/>
              </a:rPr>
              <a:t>preciso </a:t>
            </a:r>
            <a:r>
              <a:rPr sz="2450" b="1" spc="-45" dirty="0">
                <a:solidFill>
                  <a:srgbClr val="F7F4E7"/>
                </a:solidFill>
                <a:latin typeface="Century Gothic"/>
                <a:cs typeface="Century Gothic"/>
              </a:rPr>
              <a:t>educar </a:t>
            </a:r>
            <a:r>
              <a:rPr sz="2450" b="1" spc="50" dirty="0">
                <a:solidFill>
                  <a:srgbClr val="F7F4E7"/>
                </a:solidFill>
                <a:latin typeface="Century Gothic"/>
                <a:cs typeface="Century Gothic"/>
              </a:rPr>
              <a:t>os  </a:t>
            </a:r>
            <a:r>
              <a:rPr sz="2450" b="1" spc="25" dirty="0">
                <a:solidFill>
                  <a:srgbClr val="F7F4E7"/>
                </a:solidFill>
                <a:latin typeface="Century Gothic"/>
                <a:cs typeface="Century Gothic"/>
              </a:rPr>
              <a:t>ouvidos. </a:t>
            </a:r>
            <a:r>
              <a:rPr sz="2450" b="1" spc="70" dirty="0">
                <a:solidFill>
                  <a:srgbClr val="F7F4E7"/>
                </a:solidFill>
                <a:latin typeface="Century Gothic"/>
                <a:cs typeface="Century Gothic"/>
              </a:rPr>
              <a:t>Diante </a:t>
            </a:r>
            <a:r>
              <a:rPr sz="2450" b="1" spc="65" dirty="0">
                <a:solidFill>
                  <a:srgbClr val="F7F4E7"/>
                </a:solidFill>
                <a:latin typeface="Century Gothic"/>
                <a:cs typeface="Century Gothic"/>
              </a:rPr>
              <a:t>disso, </a:t>
            </a:r>
            <a:r>
              <a:rPr sz="2450" b="1" spc="-15" dirty="0">
                <a:solidFill>
                  <a:srgbClr val="F7F4E7"/>
                </a:solidFill>
                <a:latin typeface="Century Gothic"/>
                <a:cs typeface="Century Gothic"/>
              </a:rPr>
              <a:t>consegui </a:t>
            </a:r>
            <a:r>
              <a:rPr sz="2450" b="1" spc="-35" dirty="0">
                <a:solidFill>
                  <a:srgbClr val="F7F4E7"/>
                </a:solidFill>
                <a:latin typeface="Century Gothic"/>
                <a:cs typeface="Century Gothic"/>
              </a:rPr>
              <a:t>compreender </a:t>
            </a:r>
            <a:r>
              <a:rPr sz="2450" b="1" spc="-70" dirty="0">
                <a:solidFill>
                  <a:srgbClr val="F7F4E7"/>
                </a:solidFill>
                <a:latin typeface="Century Gothic"/>
                <a:cs typeface="Century Gothic"/>
              </a:rPr>
              <a:t>que </a:t>
            </a:r>
            <a:r>
              <a:rPr sz="2450" b="1" spc="35" dirty="0">
                <a:solidFill>
                  <a:srgbClr val="F7F4E7"/>
                </a:solidFill>
                <a:latin typeface="Century Gothic"/>
                <a:cs typeface="Century Gothic"/>
              </a:rPr>
              <a:t>estava </a:t>
            </a:r>
            <a:r>
              <a:rPr sz="2450" b="1" spc="45" dirty="0">
                <a:solidFill>
                  <a:srgbClr val="F7F4E7"/>
                </a:solidFill>
                <a:latin typeface="Century Gothic"/>
                <a:cs typeface="Century Gothic"/>
              </a:rPr>
              <a:t>trabalhando </a:t>
            </a:r>
            <a:r>
              <a:rPr sz="2450" b="1" spc="-25" dirty="0">
                <a:solidFill>
                  <a:srgbClr val="F7F4E7"/>
                </a:solidFill>
                <a:latin typeface="Century Gothic"/>
                <a:cs typeface="Century Gothic"/>
              </a:rPr>
              <a:t>uma </a:t>
            </a:r>
            <a:r>
              <a:rPr sz="2450" b="1" spc="45" dirty="0">
                <a:solidFill>
                  <a:srgbClr val="F7F4E7"/>
                </a:solidFill>
                <a:latin typeface="Century Gothic"/>
                <a:cs typeface="Century Gothic"/>
              </a:rPr>
              <a:t>parte </a:t>
            </a:r>
            <a:r>
              <a:rPr sz="2450" b="1" spc="5" dirty="0">
                <a:solidFill>
                  <a:srgbClr val="F7F4E7"/>
                </a:solidFill>
                <a:latin typeface="Century Gothic"/>
                <a:cs typeface="Century Gothic"/>
              </a:rPr>
              <a:t>essencial  </a:t>
            </a:r>
            <a:r>
              <a:rPr sz="2450" b="1" spc="20" dirty="0">
                <a:solidFill>
                  <a:srgbClr val="F7F4E7"/>
                </a:solidFill>
                <a:latin typeface="Century Gothic"/>
                <a:cs typeface="Century Gothic"/>
              </a:rPr>
              <a:t>para </a:t>
            </a:r>
            <a:r>
              <a:rPr sz="2450" b="1" spc="60" dirty="0">
                <a:solidFill>
                  <a:srgbClr val="F7F4E7"/>
                </a:solidFill>
                <a:latin typeface="Century Gothic"/>
                <a:cs typeface="Century Gothic"/>
              </a:rPr>
              <a:t>estes </a:t>
            </a:r>
            <a:r>
              <a:rPr sz="2450" b="1" spc="45" dirty="0">
                <a:solidFill>
                  <a:srgbClr val="F7F4E7"/>
                </a:solidFill>
                <a:latin typeface="Century Gothic"/>
                <a:cs typeface="Century Gothic"/>
              </a:rPr>
              <a:t>alunos, </a:t>
            </a:r>
            <a:r>
              <a:rPr sz="2450" b="1" spc="-5" dirty="0">
                <a:solidFill>
                  <a:srgbClr val="F7F4E7"/>
                </a:solidFill>
                <a:latin typeface="Century Gothic"/>
                <a:cs typeface="Century Gothic"/>
              </a:rPr>
              <a:t>se </a:t>
            </a:r>
            <a:r>
              <a:rPr sz="2450" b="1" spc="50" dirty="0">
                <a:solidFill>
                  <a:srgbClr val="F7F4E7"/>
                </a:solidFill>
                <a:latin typeface="Century Gothic"/>
                <a:cs typeface="Century Gothic"/>
              </a:rPr>
              <a:t>os </a:t>
            </a:r>
            <a:r>
              <a:rPr sz="2450" b="1" spc="-105" dirty="0">
                <a:solidFill>
                  <a:srgbClr val="F7F4E7"/>
                </a:solidFill>
                <a:latin typeface="Century Gothic"/>
                <a:cs typeface="Century Gothic"/>
              </a:rPr>
              <a:t>educo a </a:t>
            </a:r>
            <a:r>
              <a:rPr sz="2450" b="1" spc="30" dirty="0">
                <a:solidFill>
                  <a:srgbClr val="F7F4E7"/>
                </a:solidFill>
                <a:latin typeface="Century Gothic"/>
                <a:cs typeface="Century Gothic"/>
              </a:rPr>
              <a:t>escutar, </a:t>
            </a:r>
            <a:r>
              <a:rPr sz="2450" b="1" spc="-5" dirty="0">
                <a:solidFill>
                  <a:srgbClr val="F7F4E7"/>
                </a:solidFill>
                <a:latin typeface="Century Gothic"/>
                <a:cs typeface="Century Gothic"/>
              </a:rPr>
              <a:t>consigo, </a:t>
            </a:r>
            <a:r>
              <a:rPr sz="2450" b="1" spc="-140" dirty="0">
                <a:solidFill>
                  <a:srgbClr val="F7F4E7"/>
                </a:solidFill>
                <a:latin typeface="Century Gothic"/>
                <a:cs typeface="Century Gothic"/>
              </a:rPr>
              <a:t>com </a:t>
            </a:r>
            <a:r>
              <a:rPr sz="2450" b="1" spc="-120" dirty="0">
                <a:solidFill>
                  <a:srgbClr val="F7F4E7"/>
                </a:solidFill>
                <a:latin typeface="Century Gothic"/>
                <a:cs typeface="Century Gothic"/>
              </a:rPr>
              <a:t>o </a:t>
            </a:r>
            <a:r>
              <a:rPr sz="2450" b="1" spc="85" dirty="0">
                <a:solidFill>
                  <a:srgbClr val="F7F4E7"/>
                </a:solidFill>
                <a:latin typeface="Century Gothic"/>
                <a:cs typeface="Century Gothic"/>
              </a:rPr>
              <a:t>passar </a:t>
            </a:r>
            <a:r>
              <a:rPr sz="2450" b="1" spc="-75" dirty="0">
                <a:solidFill>
                  <a:srgbClr val="F7F4E7"/>
                </a:solidFill>
                <a:latin typeface="Century Gothic"/>
                <a:cs typeface="Century Gothic"/>
              </a:rPr>
              <a:t>do </a:t>
            </a:r>
            <a:r>
              <a:rPr sz="2450" b="1" spc="-15" dirty="0">
                <a:solidFill>
                  <a:srgbClr val="F7F4E7"/>
                </a:solidFill>
                <a:latin typeface="Century Gothic"/>
                <a:cs typeface="Century Gothic"/>
              </a:rPr>
              <a:t>tempo, </a:t>
            </a:r>
            <a:r>
              <a:rPr sz="2450" b="1" spc="-25" dirty="0">
                <a:solidFill>
                  <a:srgbClr val="F7F4E7"/>
                </a:solidFill>
                <a:latin typeface="Century Gothic"/>
                <a:cs typeface="Century Gothic"/>
              </a:rPr>
              <a:t>um </a:t>
            </a:r>
            <a:r>
              <a:rPr sz="2450" b="1" spc="20" dirty="0">
                <a:solidFill>
                  <a:srgbClr val="F7F4E7"/>
                </a:solidFill>
                <a:latin typeface="Century Gothic"/>
                <a:cs typeface="Century Gothic"/>
              </a:rPr>
              <a:t>melhor  </a:t>
            </a:r>
            <a:r>
              <a:rPr sz="2450" b="1" spc="15" dirty="0">
                <a:solidFill>
                  <a:srgbClr val="F7F4E7"/>
                </a:solidFill>
                <a:latin typeface="Century Gothic"/>
                <a:cs typeface="Century Gothic"/>
              </a:rPr>
              <a:t>desenvolvimento </a:t>
            </a:r>
            <a:r>
              <a:rPr sz="2450" b="1" spc="-130" dirty="0">
                <a:solidFill>
                  <a:srgbClr val="F7F4E7"/>
                </a:solidFill>
                <a:latin typeface="Century Gothic"/>
                <a:cs typeface="Century Gothic"/>
              </a:rPr>
              <a:t>de </a:t>
            </a:r>
            <a:r>
              <a:rPr sz="2450" b="1" spc="35" dirty="0">
                <a:solidFill>
                  <a:srgbClr val="F7F4E7"/>
                </a:solidFill>
                <a:latin typeface="Century Gothic"/>
                <a:cs typeface="Century Gothic"/>
              </a:rPr>
              <a:t>saber </a:t>
            </a:r>
            <a:r>
              <a:rPr sz="2450" b="1" spc="70" dirty="0">
                <a:solidFill>
                  <a:srgbClr val="F7F4E7"/>
                </a:solidFill>
                <a:latin typeface="Century Gothic"/>
                <a:cs typeface="Century Gothic"/>
              </a:rPr>
              <a:t>respeitar </a:t>
            </a:r>
            <a:r>
              <a:rPr sz="2450" b="1" spc="-120" dirty="0">
                <a:solidFill>
                  <a:srgbClr val="F7F4E7"/>
                </a:solidFill>
                <a:latin typeface="Century Gothic"/>
                <a:cs typeface="Century Gothic"/>
              </a:rPr>
              <a:t>o </a:t>
            </a:r>
            <a:r>
              <a:rPr sz="2450" b="1" spc="-10" dirty="0">
                <a:solidFill>
                  <a:srgbClr val="F7F4E7"/>
                </a:solidFill>
                <a:latin typeface="Century Gothic"/>
                <a:cs typeface="Century Gothic"/>
              </a:rPr>
              <a:t>momento </a:t>
            </a:r>
            <a:r>
              <a:rPr sz="2450" b="1" spc="-130" dirty="0">
                <a:solidFill>
                  <a:srgbClr val="F7F4E7"/>
                </a:solidFill>
                <a:latin typeface="Century Gothic"/>
                <a:cs typeface="Century Gothic"/>
              </a:rPr>
              <a:t>de </a:t>
            </a:r>
            <a:r>
              <a:rPr sz="2450" b="1" spc="85" dirty="0">
                <a:solidFill>
                  <a:srgbClr val="F7F4E7"/>
                </a:solidFill>
                <a:latin typeface="Century Gothic"/>
                <a:cs typeface="Century Gothic"/>
              </a:rPr>
              <a:t>falar, </a:t>
            </a:r>
            <a:r>
              <a:rPr sz="2450" b="1" spc="-30" dirty="0">
                <a:solidFill>
                  <a:srgbClr val="F7F4E7"/>
                </a:solidFill>
                <a:latin typeface="Century Gothic"/>
                <a:cs typeface="Century Gothic"/>
              </a:rPr>
              <a:t>ou </a:t>
            </a:r>
            <a:r>
              <a:rPr sz="2450" b="1" spc="-130" dirty="0">
                <a:solidFill>
                  <a:srgbClr val="F7F4E7"/>
                </a:solidFill>
                <a:latin typeface="Century Gothic"/>
                <a:cs typeface="Century Gothic"/>
              </a:rPr>
              <a:t>de </a:t>
            </a:r>
            <a:r>
              <a:rPr sz="2450" b="1" spc="35" dirty="0">
                <a:solidFill>
                  <a:srgbClr val="F7F4E7"/>
                </a:solidFill>
                <a:latin typeface="Century Gothic"/>
                <a:cs typeface="Century Gothic"/>
              </a:rPr>
              <a:t>dar </a:t>
            </a:r>
            <a:r>
              <a:rPr sz="2450" b="1" spc="60" dirty="0">
                <a:solidFill>
                  <a:srgbClr val="F7F4E7"/>
                </a:solidFill>
                <a:latin typeface="Century Gothic"/>
                <a:cs typeface="Century Gothic"/>
              </a:rPr>
              <a:t>lugar </a:t>
            </a:r>
            <a:r>
              <a:rPr sz="2450" b="1" spc="-75" dirty="0">
                <a:solidFill>
                  <a:srgbClr val="F7F4E7"/>
                </a:solidFill>
                <a:latin typeface="Century Gothic"/>
                <a:cs typeface="Century Gothic"/>
              </a:rPr>
              <a:t>ao </a:t>
            </a:r>
            <a:r>
              <a:rPr sz="2450" b="1" spc="65" dirty="0">
                <a:solidFill>
                  <a:srgbClr val="F7F4E7"/>
                </a:solidFill>
                <a:latin typeface="Century Gothic"/>
                <a:cs typeface="Century Gothic"/>
              </a:rPr>
              <a:t>outro, </a:t>
            </a:r>
            <a:r>
              <a:rPr sz="2450" b="1" spc="-30" dirty="0">
                <a:solidFill>
                  <a:srgbClr val="F7F4E7"/>
                </a:solidFill>
                <a:latin typeface="Century Gothic"/>
                <a:cs typeface="Century Gothic"/>
              </a:rPr>
              <a:t>ou </a:t>
            </a:r>
            <a:r>
              <a:rPr sz="2450" b="1" dirty="0">
                <a:solidFill>
                  <a:srgbClr val="F7F4E7"/>
                </a:solidFill>
                <a:latin typeface="Century Gothic"/>
                <a:cs typeface="Century Gothic"/>
              </a:rPr>
              <a:t>até  </a:t>
            </a:r>
            <a:r>
              <a:rPr sz="2450" b="1" spc="-20" dirty="0">
                <a:solidFill>
                  <a:srgbClr val="F7F4E7"/>
                </a:solidFill>
                <a:latin typeface="Century Gothic"/>
                <a:cs typeface="Century Gothic"/>
              </a:rPr>
              <a:t>mesmo, </a:t>
            </a:r>
            <a:r>
              <a:rPr sz="2450" b="1" spc="10" dirty="0">
                <a:solidFill>
                  <a:srgbClr val="F7F4E7"/>
                </a:solidFill>
                <a:latin typeface="Century Gothic"/>
                <a:cs typeface="Century Gothic"/>
              </a:rPr>
              <a:t>aprender </a:t>
            </a:r>
            <a:r>
              <a:rPr sz="2450" b="1" spc="-105" dirty="0">
                <a:solidFill>
                  <a:srgbClr val="F7F4E7"/>
                </a:solidFill>
                <a:latin typeface="Century Gothic"/>
                <a:cs typeface="Century Gothic"/>
              </a:rPr>
              <a:t>a </a:t>
            </a:r>
            <a:r>
              <a:rPr sz="2450" b="1" spc="95" dirty="0">
                <a:solidFill>
                  <a:srgbClr val="F7F4E7"/>
                </a:solidFill>
                <a:latin typeface="Century Gothic"/>
                <a:cs typeface="Century Gothic"/>
              </a:rPr>
              <a:t>ter </a:t>
            </a:r>
            <a:r>
              <a:rPr sz="2450" b="1" spc="50" dirty="0">
                <a:solidFill>
                  <a:srgbClr val="F7F4E7"/>
                </a:solidFill>
                <a:latin typeface="Century Gothic"/>
                <a:cs typeface="Century Gothic"/>
              </a:rPr>
              <a:t>mais </a:t>
            </a:r>
            <a:r>
              <a:rPr sz="2450" b="1" spc="-40" dirty="0">
                <a:solidFill>
                  <a:srgbClr val="F7F4E7"/>
                </a:solidFill>
                <a:latin typeface="Century Gothic"/>
                <a:cs typeface="Century Gothic"/>
              </a:rPr>
              <a:t>atenção </a:t>
            </a:r>
            <a:r>
              <a:rPr sz="2450" b="1" spc="20" dirty="0">
                <a:solidFill>
                  <a:srgbClr val="F7F4E7"/>
                </a:solidFill>
                <a:latin typeface="Century Gothic"/>
                <a:cs typeface="Century Gothic"/>
              </a:rPr>
              <a:t>aos </a:t>
            </a:r>
            <a:r>
              <a:rPr sz="2450" b="1" dirty="0">
                <a:solidFill>
                  <a:srgbClr val="F7F4E7"/>
                </a:solidFill>
                <a:latin typeface="Century Gothic"/>
                <a:cs typeface="Century Gothic"/>
              </a:rPr>
              <a:t>conteúdos </a:t>
            </a:r>
            <a:r>
              <a:rPr sz="2450" b="1" spc="65" dirty="0">
                <a:solidFill>
                  <a:srgbClr val="F7F4E7"/>
                </a:solidFill>
                <a:latin typeface="Century Gothic"/>
                <a:cs typeface="Century Gothic"/>
              </a:rPr>
              <a:t>sistemáticos </a:t>
            </a:r>
            <a:r>
              <a:rPr sz="2450" b="1" spc="-229" dirty="0">
                <a:solidFill>
                  <a:srgbClr val="F7F4E7"/>
                </a:solidFill>
                <a:latin typeface="Century Gothic"/>
                <a:cs typeface="Century Gothic"/>
              </a:rPr>
              <a:t>e</a:t>
            </a:r>
            <a:r>
              <a:rPr sz="2450" b="1" spc="210" dirty="0">
                <a:solidFill>
                  <a:srgbClr val="F7F4E7"/>
                </a:solidFill>
                <a:latin typeface="Century Gothic"/>
                <a:cs typeface="Century Gothic"/>
              </a:rPr>
              <a:t> </a:t>
            </a:r>
            <a:r>
              <a:rPr sz="2450" b="1" spc="40" dirty="0">
                <a:solidFill>
                  <a:srgbClr val="F7F4E7"/>
                </a:solidFill>
                <a:latin typeface="Century Gothic"/>
                <a:cs typeface="Century Gothic"/>
              </a:rPr>
              <a:t>curriculares.</a:t>
            </a:r>
            <a:endParaRPr sz="2450" dirty="0">
              <a:latin typeface="Century Gothic"/>
              <a:cs typeface="Century Gothic"/>
            </a:endParaRPr>
          </a:p>
          <a:p>
            <a:pPr marL="83185" marR="75565" algn="ctr">
              <a:lnSpc>
                <a:spcPct val="115599"/>
              </a:lnSpc>
              <a:spcBef>
                <a:spcPts val="1714"/>
              </a:spcBef>
            </a:pPr>
            <a:r>
              <a:rPr sz="2550" spc="16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7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estranhamento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10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dos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8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alunos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7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evidencia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19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7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5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eles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8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8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colocam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6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mundo,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pois: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7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“falar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6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sobre  </a:t>
            </a:r>
            <a:r>
              <a:rPr sz="2550" spc="9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música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8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11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baseia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6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sz="2550" spc="-12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114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suas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7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próprias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7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vivências</a:t>
            </a:r>
            <a:r>
              <a:rPr sz="2550" spc="-12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5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musicais.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13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Assim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3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sendo,</a:t>
            </a:r>
            <a:r>
              <a:rPr sz="2550" spc="-12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8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falar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6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sobre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5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música,</a:t>
            </a:r>
            <a:r>
              <a:rPr sz="2550" spc="-12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15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7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 </a:t>
            </a:r>
            <a:r>
              <a:rPr sz="2550" spc="6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sz="2550" spc="-13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10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sz="2550" spc="-13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4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aprenderam;</a:t>
            </a:r>
            <a:r>
              <a:rPr sz="2550" spc="-13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15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6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sz="2550" spc="-13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10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sz="2550" spc="-13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4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gostam;</a:t>
            </a:r>
            <a:r>
              <a:rPr sz="2550" spc="-13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15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6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sz="2550" spc="-13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5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têm</a:t>
            </a:r>
            <a:r>
              <a:rPr sz="2550" spc="-13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6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letras</a:t>
            </a:r>
            <a:r>
              <a:rPr sz="2550" spc="-13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5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comprometedoras;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15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sz="2550" spc="-13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6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sz="2550" spc="-13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5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têm  </a:t>
            </a:r>
            <a:r>
              <a:rPr sz="2550" spc="6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letras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6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10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entendem,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-7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e,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6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1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último,</a:t>
            </a:r>
            <a:r>
              <a:rPr sz="2550" spc="-12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6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letras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6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10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falam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7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9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temas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7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próximos</a:t>
            </a:r>
            <a:r>
              <a:rPr sz="2550" spc="-12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7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114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sua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8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realidade  </a:t>
            </a:r>
            <a:r>
              <a:rPr sz="2550" spc="4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social.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8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Assim,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7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escutar</a:t>
            </a:r>
            <a:r>
              <a:rPr sz="2550" spc="-12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9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música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7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significa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7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aprender</a:t>
            </a:r>
            <a:r>
              <a:rPr sz="2550" spc="-12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9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música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8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</a:t>
            </a:r>
            <a:r>
              <a:rPr sz="2550" spc="-12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9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7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cantores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4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2550" spc="-12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7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grupos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5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preferidos  </a:t>
            </a:r>
            <a:r>
              <a:rPr sz="2550" spc="7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aprender</a:t>
            </a:r>
            <a:r>
              <a:rPr sz="2550" spc="-13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15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9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músicas</a:t>
            </a:r>
            <a:r>
              <a:rPr sz="2550" spc="-13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7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6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sz="2550" spc="-13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10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gostam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4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2550" spc="-13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que,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7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10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alguma</a:t>
            </a:r>
            <a:r>
              <a:rPr sz="2550" spc="-13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forma,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10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falam</a:t>
            </a:r>
            <a:r>
              <a:rPr sz="2550" spc="-13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7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sz="2550" spc="-1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114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sua</a:t>
            </a:r>
            <a:r>
              <a:rPr sz="2550" spc="-13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6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realidade.(SOUZA,  </a:t>
            </a:r>
            <a:r>
              <a:rPr sz="2550" spc="55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apud, </a:t>
            </a:r>
            <a:r>
              <a:rPr sz="2550" spc="204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RAMOS</a:t>
            </a:r>
            <a:r>
              <a:rPr sz="2550" spc="-3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50" spc="30" dirty="0">
                <a:solidFill>
                  <a:srgbClr val="F7F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(2004)</a:t>
            </a:r>
            <a:endParaRPr sz="2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9074" y="0"/>
            <a:ext cx="9525" cy="104775"/>
          </a:xfrm>
          <a:custGeom>
            <a:avLst/>
            <a:gdLst/>
            <a:ahLst/>
            <a:cxnLst/>
            <a:rect l="l" t="t" r="r" b="b"/>
            <a:pathLst>
              <a:path w="9525" h="104775">
                <a:moveTo>
                  <a:pt x="9524" y="104774"/>
                </a:moveTo>
                <a:lnTo>
                  <a:pt x="0" y="104774"/>
                </a:lnTo>
                <a:lnTo>
                  <a:pt x="0" y="0"/>
                </a:lnTo>
                <a:lnTo>
                  <a:pt x="9524" y="0"/>
                </a:lnTo>
                <a:lnTo>
                  <a:pt x="9524" y="1047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219075"/>
            <a:ext cx="104775" cy="9525"/>
          </a:xfrm>
          <a:custGeom>
            <a:avLst/>
            <a:gdLst/>
            <a:ahLst/>
            <a:cxnLst/>
            <a:rect l="l" t="t" r="r" b="b"/>
            <a:pathLst>
              <a:path w="104775" h="9525">
                <a:moveTo>
                  <a:pt x="104774" y="9524"/>
                </a:moveTo>
                <a:lnTo>
                  <a:pt x="0" y="9524"/>
                </a:lnTo>
                <a:lnTo>
                  <a:pt x="0" y="0"/>
                </a:lnTo>
                <a:lnTo>
                  <a:pt x="104774" y="0"/>
                </a:lnTo>
                <a:lnTo>
                  <a:pt x="104774" y="9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507073" y="0"/>
            <a:ext cx="9525" cy="104775"/>
          </a:xfrm>
          <a:custGeom>
            <a:avLst/>
            <a:gdLst/>
            <a:ahLst/>
            <a:cxnLst/>
            <a:rect l="l" t="t" r="r" b="b"/>
            <a:pathLst>
              <a:path w="9525" h="104775">
                <a:moveTo>
                  <a:pt x="9524" y="104774"/>
                </a:moveTo>
                <a:lnTo>
                  <a:pt x="0" y="104774"/>
                </a:lnTo>
                <a:lnTo>
                  <a:pt x="0" y="0"/>
                </a:lnTo>
                <a:lnTo>
                  <a:pt x="9524" y="0"/>
                </a:lnTo>
                <a:lnTo>
                  <a:pt x="9524" y="1047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621375" y="219075"/>
            <a:ext cx="99060" cy="9525"/>
          </a:xfrm>
          <a:custGeom>
            <a:avLst/>
            <a:gdLst/>
            <a:ahLst/>
            <a:cxnLst/>
            <a:rect l="l" t="t" r="r" b="b"/>
            <a:pathLst>
              <a:path w="99059" h="9525">
                <a:moveTo>
                  <a:pt x="0" y="0"/>
                </a:moveTo>
                <a:lnTo>
                  <a:pt x="98625" y="0"/>
                </a:lnTo>
                <a:lnTo>
                  <a:pt x="98625" y="9524"/>
                </a:lnTo>
                <a:lnTo>
                  <a:pt x="0" y="95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9062" y="10620375"/>
            <a:ext cx="18297525" cy="99060"/>
          </a:xfrm>
          <a:custGeom>
            <a:avLst/>
            <a:gdLst/>
            <a:ahLst/>
            <a:cxnLst/>
            <a:rect l="l" t="t" r="r" b="b"/>
            <a:pathLst>
              <a:path w="18297525" h="99059">
                <a:moveTo>
                  <a:pt x="9525" y="0"/>
                </a:moveTo>
                <a:lnTo>
                  <a:pt x="0" y="0"/>
                </a:lnTo>
                <a:lnTo>
                  <a:pt x="0" y="98628"/>
                </a:lnTo>
                <a:lnTo>
                  <a:pt x="9525" y="98628"/>
                </a:lnTo>
                <a:lnTo>
                  <a:pt x="9525" y="0"/>
                </a:lnTo>
                <a:close/>
              </a:path>
              <a:path w="18297525" h="99059">
                <a:moveTo>
                  <a:pt x="18297525" y="0"/>
                </a:moveTo>
                <a:lnTo>
                  <a:pt x="18288000" y="0"/>
                </a:lnTo>
                <a:lnTo>
                  <a:pt x="18288000" y="98628"/>
                </a:lnTo>
                <a:lnTo>
                  <a:pt x="18297525" y="98628"/>
                </a:lnTo>
                <a:lnTo>
                  <a:pt x="182975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10506074"/>
            <a:ext cx="104775" cy="9525"/>
          </a:xfrm>
          <a:custGeom>
            <a:avLst/>
            <a:gdLst/>
            <a:ahLst/>
            <a:cxnLst/>
            <a:rect l="l" t="t" r="r" b="b"/>
            <a:pathLst>
              <a:path w="104775" h="9525">
                <a:moveTo>
                  <a:pt x="104774" y="9524"/>
                </a:moveTo>
                <a:lnTo>
                  <a:pt x="0" y="9524"/>
                </a:lnTo>
                <a:lnTo>
                  <a:pt x="0" y="0"/>
                </a:lnTo>
                <a:lnTo>
                  <a:pt x="104774" y="0"/>
                </a:lnTo>
                <a:lnTo>
                  <a:pt x="104774" y="9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621375" y="10506075"/>
            <a:ext cx="99060" cy="9525"/>
          </a:xfrm>
          <a:custGeom>
            <a:avLst/>
            <a:gdLst/>
            <a:ahLst/>
            <a:cxnLst/>
            <a:rect l="l" t="t" r="r" b="b"/>
            <a:pathLst>
              <a:path w="99059" h="9525">
                <a:moveTo>
                  <a:pt x="0" y="0"/>
                </a:moveTo>
                <a:lnTo>
                  <a:pt x="98625" y="0"/>
                </a:lnTo>
                <a:lnTo>
                  <a:pt x="98625" y="9524"/>
                </a:lnTo>
                <a:lnTo>
                  <a:pt x="0" y="95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8958" y="595302"/>
            <a:ext cx="8973820" cy="7866380"/>
            <a:chOff x="528958" y="595302"/>
            <a:chExt cx="8973820" cy="7866380"/>
          </a:xfrm>
        </p:grpSpPr>
        <p:sp>
          <p:nvSpPr>
            <p:cNvPr id="3" name="object 3"/>
            <p:cNvSpPr/>
            <p:nvPr/>
          </p:nvSpPr>
          <p:spPr>
            <a:xfrm>
              <a:off x="528958" y="595302"/>
              <a:ext cx="8973607" cy="786621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262968" y="2052304"/>
              <a:ext cx="4419599" cy="33146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85137" y="4558046"/>
              <a:ext cx="5105399" cy="29336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71484" y="1002552"/>
              <a:ext cx="4571999" cy="34289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0097378" y="3797833"/>
            <a:ext cx="8143875" cy="5768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0">
              <a:lnSpc>
                <a:spcPct val="116300"/>
              </a:lnSpc>
              <a:spcBef>
                <a:spcPts val="95"/>
              </a:spcBef>
            </a:pPr>
            <a:r>
              <a:rPr sz="2700" spc="65" dirty="0">
                <a:latin typeface="Tahoma"/>
                <a:cs typeface="Tahoma"/>
              </a:rPr>
              <a:t>Portanto, </a:t>
            </a:r>
            <a:r>
              <a:rPr sz="2700" spc="95" dirty="0">
                <a:latin typeface="Tahoma"/>
                <a:cs typeface="Tahoma"/>
              </a:rPr>
              <a:t>com </a:t>
            </a:r>
            <a:r>
              <a:rPr sz="2700" spc="210" dirty="0">
                <a:latin typeface="Tahoma"/>
                <a:cs typeface="Tahoma"/>
              </a:rPr>
              <a:t>a </a:t>
            </a:r>
            <a:r>
              <a:rPr sz="2700" spc="90" dirty="0">
                <a:latin typeface="Tahoma"/>
                <a:cs typeface="Tahoma"/>
              </a:rPr>
              <a:t>finalidade de </a:t>
            </a:r>
            <a:r>
              <a:rPr sz="2700" spc="100" dirty="0">
                <a:latin typeface="Tahoma"/>
                <a:cs typeface="Tahoma"/>
              </a:rPr>
              <a:t>abranger </a:t>
            </a:r>
            <a:r>
              <a:rPr sz="2700" spc="120" dirty="0">
                <a:latin typeface="Tahoma"/>
                <a:cs typeface="Tahoma"/>
              </a:rPr>
              <a:t>mais </a:t>
            </a:r>
            <a:r>
              <a:rPr sz="2700" spc="85" dirty="0">
                <a:latin typeface="Tahoma"/>
                <a:cs typeface="Tahoma"/>
              </a:rPr>
              <a:t>o  </a:t>
            </a:r>
            <a:r>
              <a:rPr sz="2700" spc="45" dirty="0">
                <a:latin typeface="Tahoma"/>
                <a:cs typeface="Tahoma"/>
              </a:rPr>
              <a:t>repertório </a:t>
            </a:r>
            <a:r>
              <a:rPr sz="2700" spc="60" dirty="0">
                <a:latin typeface="Tahoma"/>
                <a:cs typeface="Tahoma"/>
              </a:rPr>
              <a:t>cultural </a:t>
            </a:r>
            <a:r>
              <a:rPr sz="2700" spc="114" dirty="0">
                <a:latin typeface="Tahoma"/>
                <a:cs typeface="Tahoma"/>
              </a:rPr>
              <a:t>dos </a:t>
            </a:r>
            <a:r>
              <a:rPr sz="2700" spc="55" dirty="0">
                <a:latin typeface="Tahoma"/>
                <a:cs typeface="Tahoma"/>
              </a:rPr>
              <a:t>alunos, </a:t>
            </a:r>
            <a:r>
              <a:rPr sz="2700" spc="100" dirty="0">
                <a:latin typeface="Tahoma"/>
                <a:cs typeface="Tahoma"/>
              </a:rPr>
              <a:t>além </a:t>
            </a:r>
            <a:r>
              <a:rPr sz="2700" spc="-5" dirty="0">
                <a:latin typeface="Tahoma"/>
                <a:cs typeface="Tahoma"/>
              </a:rPr>
              <a:t>de, </a:t>
            </a:r>
            <a:r>
              <a:rPr sz="2700" spc="75" dirty="0">
                <a:latin typeface="Tahoma"/>
                <a:cs typeface="Tahoma"/>
              </a:rPr>
              <a:t>puder  </a:t>
            </a:r>
            <a:r>
              <a:rPr sz="2700" spc="95" dirty="0">
                <a:latin typeface="Tahoma"/>
                <a:cs typeface="Tahoma"/>
              </a:rPr>
              <a:t>constatar</a:t>
            </a:r>
            <a:r>
              <a:rPr sz="2700" spc="-135" dirty="0">
                <a:latin typeface="Tahoma"/>
                <a:cs typeface="Tahoma"/>
              </a:rPr>
              <a:t> </a:t>
            </a:r>
            <a:r>
              <a:rPr sz="2700" spc="125" dirty="0">
                <a:latin typeface="Tahoma"/>
                <a:cs typeface="Tahoma"/>
              </a:rPr>
              <a:t>uma</a:t>
            </a:r>
            <a:r>
              <a:rPr sz="2700" spc="-130" dirty="0">
                <a:latin typeface="Tahoma"/>
                <a:cs typeface="Tahoma"/>
              </a:rPr>
              <a:t> </a:t>
            </a:r>
            <a:r>
              <a:rPr sz="2700" spc="80" dirty="0">
                <a:latin typeface="Tahoma"/>
                <a:cs typeface="Tahoma"/>
              </a:rPr>
              <a:t>melhora</a:t>
            </a:r>
            <a:r>
              <a:rPr sz="2700" spc="-135" dirty="0">
                <a:latin typeface="Tahoma"/>
                <a:cs typeface="Tahoma"/>
              </a:rPr>
              <a:t> </a:t>
            </a:r>
            <a:r>
              <a:rPr sz="2700" spc="140" dirty="0">
                <a:latin typeface="Tahoma"/>
                <a:cs typeface="Tahoma"/>
              </a:rPr>
              <a:t>na</a:t>
            </a:r>
            <a:r>
              <a:rPr sz="2700" spc="-130" dirty="0">
                <a:latin typeface="Tahoma"/>
                <a:cs typeface="Tahoma"/>
              </a:rPr>
              <a:t> </a:t>
            </a:r>
            <a:r>
              <a:rPr sz="2700" spc="90" dirty="0">
                <a:latin typeface="Tahoma"/>
                <a:cs typeface="Tahoma"/>
              </a:rPr>
              <a:t>concentração</a:t>
            </a:r>
            <a:r>
              <a:rPr sz="2700" spc="-135" dirty="0">
                <a:latin typeface="Tahoma"/>
                <a:cs typeface="Tahoma"/>
              </a:rPr>
              <a:t> </a:t>
            </a:r>
            <a:r>
              <a:rPr sz="2700" spc="95" dirty="0">
                <a:latin typeface="Tahoma"/>
                <a:cs typeface="Tahoma"/>
              </a:rPr>
              <a:t>harmonia  </a:t>
            </a:r>
            <a:r>
              <a:rPr sz="2700" spc="140" dirty="0">
                <a:latin typeface="Tahoma"/>
                <a:cs typeface="Tahoma"/>
              </a:rPr>
              <a:t>na sala </a:t>
            </a:r>
            <a:r>
              <a:rPr sz="2700" spc="90" dirty="0">
                <a:latin typeface="Tahoma"/>
                <a:cs typeface="Tahoma"/>
              </a:rPr>
              <a:t>de </a:t>
            </a:r>
            <a:r>
              <a:rPr sz="2700" spc="60" dirty="0">
                <a:latin typeface="Tahoma"/>
                <a:cs typeface="Tahoma"/>
              </a:rPr>
              <a:t>aula, </a:t>
            </a:r>
            <a:r>
              <a:rPr sz="2700" spc="50" dirty="0">
                <a:latin typeface="Tahoma"/>
                <a:cs typeface="Tahoma"/>
              </a:rPr>
              <a:t>foi </a:t>
            </a:r>
            <a:r>
              <a:rPr sz="2700" spc="85" dirty="0">
                <a:latin typeface="Tahoma"/>
                <a:cs typeface="Tahoma"/>
              </a:rPr>
              <a:t>possível </a:t>
            </a:r>
            <a:r>
              <a:rPr sz="2700" spc="80" dirty="0">
                <a:latin typeface="Tahoma"/>
                <a:cs typeface="Tahoma"/>
              </a:rPr>
              <a:t>gerar </a:t>
            </a:r>
            <a:r>
              <a:rPr sz="2700" spc="125" dirty="0">
                <a:latin typeface="Tahoma"/>
                <a:cs typeface="Tahoma"/>
              </a:rPr>
              <a:t>uma  </a:t>
            </a:r>
            <a:r>
              <a:rPr sz="2700" spc="90" dirty="0">
                <a:latin typeface="Tahoma"/>
                <a:cs typeface="Tahoma"/>
              </a:rPr>
              <a:t>transdisciplinaridade </a:t>
            </a:r>
            <a:r>
              <a:rPr sz="2700" spc="114" dirty="0">
                <a:latin typeface="Tahoma"/>
                <a:cs typeface="Tahoma"/>
              </a:rPr>
              <a:t>fazendo </a:t>
            </a:r>
            <a:r>
              <a:rPr sz="2700" spc="170" dirty="0">
                <a:latin typeface="Tahoma"/>
                <a:cs typeface="Tahoma"/>
              </a:rPr>
              <a:t>da </a:t>
            </a:r>
            <a:r>
              <a:rPr sz="2700" spc="105" dirty="0">
                <a:latin typeface="Tahoma"/>
                <a:cs typeface="Tahoma"/>
              </a:rPr>
              <a:t>música </a:t>
            </a:r>
            <a:r>
              <a:rPr sz="2700" spc="85" dirty="0">
                <a:latin typeface="Tahoma"/>
                <a:cs typeface="Tahoma"/>
              </a:rPr>
              <a:t>um  </a:t>
            </a:r>
            <a:r>
              <a:rPr sz="2700" spc="60" dirty="0">
                <a:latin typeface="Tahoma"/>
                <a:cs typeface="Tahoma"/>
              </a:rPr>
              <a:t>elemento </a:t>
            </a:r>
            <a:r>
              <a:rPr sz="2700" spc="105" dirty="0">
                <a:latin typeface="Tahoma"/>
                <a:cs typeface="Tahoma"/>
              </a:rPr>
              <a:t>pedagógico </a:t>
            </a:r>
            <a:r>
              <a:rPr sz="2700" spc="90" dirty="0">
                <a:latin typeface="Tahoma"/>
                <a:cs typeface="Tahoma"/>
              </a:rPr>
              <a:t>de </a:t>
            </a:r>
            <a:r>
              <a:rPr sz="2700" spc="35" dirty="0">
                <a:latin typeface="Tahoma"/>
                <a:cs typeface="Tahoma"/>
              </a:rPr>
              <a:t>rotina, </a:t>
            </a:r>
            <a:r>
              <a:rPr sz="2700" spc="70" dirty="0">
                <a:latin typeface="Tahoma"/>
                <a:cs typeface="Tahoma"/>
              </a:rPr>
              <a:t>seja </a:t>
            </a:r>
            <a:r>
              <a:rPr sz="2700" spc="140" dirty="0">
                <a:latin typeface="Tahoma"/>
                <a:cs typeface="Tahoma"/>
              </a:rPr>
              <a:t>nas </a:t>
            </a:r>
            <a:r>
              <a:rPr sz="2700" spc="125" dirty="0">
                <a:latin typeface="Tahoma"/>
                <a:cs typeface="Tahoma"/>
              </a:rPr>
              <a:t>aulas </a:t>
            </a:r>
            <a:r>
              <a:rPr sz="2700" spc="90" dirty="0">
                <a:latin typeface="Tahoma"/>
                <a:cs typeface="Tahoma"/>
              </a:rPr>
              <a:t>de  </a:t>
            </a:r>
            <a:r>
              <a:rPr sz="2700" spc="65" dirty="0">
                <a:latin typeface="Tahoma"/>
                <a:cs typeface="Tahoma"/>
              </a:rPr>
              <a:t>Português,</a:t>
            </a:r>
            <a:r>
              <a:rPr sz="2700" spc="-145" dirty="0">
                <a:latin typeface="Tahoma"/>
                <a:cs typeface="Tahoma"/>
              </a:rPr>
              <a:t> </a:t>
            </a:r>
            <a:r>
              <a:rPr sz="2700" spc="75" dirty="0">
                <a:latin typeface="Tahoma"/>
                <a:cs typeface="Tahoma"/>
              </a:rPr>
              <a:t>Geografia,</a:t>
            </a:r>
            <a:r>
              <a:rPr sz="2700" spc="-140" dirty="0">
                <a:latin typeface="Tahoma"/>
                <a:cs typeface="Tahoma"/>
              </a:rPr>
              <a:t> </a:t>
            </a:r>
            <a:r>
              <a:rPr sz="2700" spc="95" dirty="0">
                <a:latin typeface="Tahoma"/>
                <a:cs typeface="Tahoma"/>
              </a:rPr>
              <a:t>História</a:t>
            </a:r>
            <a:r>
              <a:rPr sz="2700" spc="-145" dirty="0">
                <a:latin typeface="Tahoma"/>
                <a:cs typeface="Tahoma"/>
              </a:rPr>
              <a:t> </a:t>
            </a:r>
            <a:r>
              <a:rPr sz="2700" spc="70" dirty="0">
                <a:latin typeface="Tahoma"/>
                <a:cs typeface="Tahoma"/>
              </a:rPr>
              <a:t>ou</a:t>
            </a:r>
            <a:r>
              <a:rPr sz="2700" spc="-140" dirty="0">
                <a:latin typeface="Tahoma"/>
                <a:cs typeface="Tahoma"/>
              </a:rPr>
              <a:t> </a:t>
            </a:r>
            <a:r>
              <a:rPr sz="2700" spc="60" dirty="0">
                <a:latin typeface="Tahoma"/>
                <a:cs typeface="Tahoma"/>
              </a:rPr>
              <a:t>Religião.</a:t>
            </a:r>
            <a:endParaRPr sz="2700" dirty="0">
              <a:latin typeface="Tahoma"/>
              <a:cs typeface="Tahoma"/>
            </a:endParaRPr>
          </a:p>
          <a:p>
            <a:pPr marL="12700" marR="5080">
              <a:lnSpc>
                <a:spcPct val="116300"/>
              </a:lnSpc>
            </a:pPr>
            <a:r>
              <a:rPr sz="2700" spc="50" dirty="0">
                <a:latin typeface="Tahoma"/>
                <a:cs typeface="Tahoma"/>
              </a:rPr>
              <a:t>Pretendi, </a:t>
            </a:r>
            <a:r>
              <a:rPr sz="2700" spc="65" dirty="0">
                <a:latin typeface="Tahoma"/>
                <a:cs typeface="Tahoma"/>
              </a:rPr>
              <a:t>dentro </a:t>
            </a:r>
            <a:r>
              <a:rPr sz="2700" spc="90" dirty="0">
                <a:latin typeface="Tahoma"/>
                <a:cs typeface="Tahoma"/>
              </a:rPr>
              <a:t>de </a:t>
            </a:r>
            <a:r>
              <a:rPr sz="2700" spc="10" dirty="0">
                <a:latin typeface="Tahoma"/>
                <a:cs typeface="Tahoma"/>
              </a:rPr>
              <a:t>projeto, </a:t>
            </a:r>
            <a:r>
              <a:rPr sz="2700" spc="75" dirty="0">
                <a:latin typeface="Tahoma"/>
                <a:cs typeface="Tahoma"/>
              </a:rPr>
              <a:t>explorar </a:t>
            </a:r>
            <a:r>
              <a:rPr sz="2700" spc="145" dirty="0">
                <a:latin typeface="Tahoma"/>
                <a:cs typeface="Tahoma"/>
              </a:rPr>
              <a:t>ao </a:t>
            </a:r>
            <a:r>
              <a:rPr sz="2700" spc="105" dirty="0">
                <a:latin typeface="Tahoma"/>
                <a:cs typeface="Tahoma"/>
              </a:rPr>
              <a:t>máximo  </a:t>
            </a:r>
            <a:r>
              <a:rPr sz="2700" spc="85" dirty="0">
                <a:latin typeface="Tahoma"/>
                <a:cs typeface="Tahoma"/>
              </a:rPr>
              <a:t>possível</a:t>
            </a:r>
            <a:r>
              <a:rPr sz="2700" spc="-150" dirty="0">
                <a:latin typeface="Tahoma"/>
                <a:cs typeface="Tahoma"/>
              </a:rPr>
              <a:t> </a:t>
            </a:r>
            <a:r>
              <a:rPr sz="2700" spc="95" dirty="0">
                <a:latin typeface="Tahoma"/>
                <a:cs typeface="Tahoma"/>
              </a:rPr>
              <a:t>todos</a:t>
            </a:r>
            <a:r>
              <a:rPr sz="2700" spc="-145" dirty="0">
                <a:latin typeface="Tahoma"/>
                <a:cs typeface="Tahoma"/>
              </a:rPr>
              <a:t> </a:t>
            </a:r>
            <a:r>
              <a:rPr sz="2700" spc="110" dirty="0">
                <a:latin typeface="Tahoma"/>
                <a:cs typeface="Tahoma"/>
              </a:rPr>
              <a:t>os</a:t>
            </a:r>
            <a:r>
              <a:rPr sz="2700" spc="-145" dirty="0">
                <a:latin typeface="Tahoma"/>
                <a:cs typeface="Tahoma"/>
              </a:rPr>
              <a:t> </a:t>
            </a:r>
            <a:r>
              <a:rPr sz="2700" spc="120" dirty="0">
                <a:latin typeface="Tahoma"/>
                <a:cs typeface="Tahoma"/>
              </a:rPr>
              <a:t>espaços</a:t>
            </a:r>
            <a:r>
              <a:rPr sz="2700" spc="-145" dirty="0">
                <a:latin typeface="Tahoma"/>
                <a:cs typeface="Tahoma"/>
              </a:rPr>
              <a:t> </a:t>
            </a:r>
            <a:r>
              <a:rPr sz="2700" spc="170" dirty="0">
                <a:latin typeface="Tahoma"/>
                <a:cs typeface="Tahoma"/>
              </a:rPr>
              <a:t>da</a:t>
            </a:r>
            <a:r>
              <a:rPr sz="2700" spc="-145" dirty="0">
                <a:latin typeface="Tahoma"/>
                <a:cs typeface="Tahoma"/>
              </a:rPr>
              <a:t> </a:t>
            </a:r>
            <a:r>
              <a:rPr sz="2700" spc="55" dirty="0">
                <a:latin typeface="Tahoma"/>
                <a:cs typeface="Tahoma"/>
              </a:rPr>
              <a:t>escola,</a:t>
            </a:r>
            <a:r>
              <a:rPr sz="2700" spc="-145" dirty="0">
                <a:latin typeface="Tahoma"/>
                <a:cs typeface="Tahoma"/>
              </a:rPr>
              <a:t> </a:t>
            </a:r>
            <a:r>
              <a:rPr sz="2700" spc="210" dirty="0">
                <a:latin typeface="Tahoma"/>
                <a:cs typeface="Tahoma"/>
              </a:rPr>
              <a:t>a</a:t>
            </a:r>
            <a:r>
              <a:rPr sz="2700" spc="-145" dirty="0">
                <a:latin typeface="Tahoma"/>
                <a:cs typeface="Tahoma"/>
              </a:rPr>
              <a:t> </a:t>
            </a:r>
            <a:r>
              <a:rPr sz="2700" spc="55" dirty="0">
                <a:latin typeface="Tahoma"/>
                <a:cs typeface="Tahoma"/>
              </a:rPr>
              <a:t>biblioteca,</a:t>
            </a:r>
            <a:r>
              <a:rPr sz="2700" spc="-145" dirty="0">
                <a:latin typeface="Tahoma"/>
                <a:cs typeface="Tahoma"/>
              </a:rPr>
              <a:t> </a:t>
            </a:r>
            <a:r>
              <a:rPr sz="2700" spc="210" dirty="0">
                <a:latin typeface="Tahoma"/>
                <a:cs typeface="Tahoma"/>
              </a:rPr>
              <a:t>a  </a:t>
            </a:r>
            <a:r>
              <a:rPr sz="2700" spc="75" dirty="0">
                <a:latin typeface="Tahoma"/>
                <a:cs typeface="Tahoma"/>
              </a:rPr>
              <a:t>quadra, </a:t>
            </a:r>
            <a:r>
              <a:rPr sz="2700" spc="70" dirty="0">
                <a:latin typeface="Tahoma"/>
                <a:cs typeface="Tahoma"/>
              </a:rPr>
              <a:t>ou </a:t>
            </a:r>
            <a:r>
              <a:rPr sz="2700" spc="85" dirty="0">
                <a:latin typeface="Tahoma"/>
                <a:cs typeface="Tahoma"/>
              </a:rPr>
              <a:t>aquele </a:t>
            </a:r>
            <a:r>
              <a:rPr sz="2700" spc="114" dirty="0">
                <a:latin typeface="Tahoma"/>
                <a:cs typeface="Tahoma"/>
              </a:rPr>
              <a:t>espaço </a:t>
            </a:r>
            <a:r>
              <a:rPr sz="2700" spc="85" dirty="0">
                <a:latin typeface="Tahoma"/>
                <a:cs typeface="Tahoma"/>
              </a:rPr>
              <a:t>onde </a:t>
            </a:r>
            <a:r>
              <a:rPr sz="2700" spc="75" dirty="0">
                <a:latin typeface="Tahoma"/>
                <a:cs typeface="Tahoma"/>
              </a:rPr>
              <a:t>geralmente </a:t>
            </a:r>
            <a:r>
              <a:rPr sz="2700" spc="110" dirty="0">
                <a:latin typeface="Tahoma"/>
                <a:cs typeface="Tahoma"/>
              </a:rPr>
              <a:t>os  </a:t>
            </a:r>
            <a:r>
              <a:rPr sz="2700" spc="95" dirty="0">
                <a:latin typeface="Tahoma"/>
                <a:cs typeface="Tahoma"/>
              </a:rPr>
              <a:t>alunos </a:t>
            </a:r>
            <a:r>
              <a:rPr sz="2700" spc="120" dirty="0">
                <a:latin typeface="Tahoma"/>
                <a:cs typeface="Tahoma"/>
              </a:rPr>
              <a:t>não </a:t>
            </a:r>
            <a:r>
              <a:rPr sz="2700" spc="70" dirty="0">
                <a:latin typeface="Tahoma"/>
                <a:cs typeface="Tahoma"/>
              </a:rPr>
              <a:t>têm </a:t>
            </a:r>
            <a:r>
              <a:rPr sz="2700" spc="60" dirty="0">
                <a:latin typeface="Tahoma"/>
                <a:cs typeface="Tahoma"/>
              </a:rPr>
              <a:t>aula, </a:t>
            </a:r>
            <a:r>
              <a:rPr sz="2700" spc="85" dirty="0">
                <a:latin typeface="Tahoma"/>
                <a:cs typeface="Tahoma"/>
              </a:rPr>
              <a:t>todo </a:t>
            </a:r>
            <a:r>
              <a:rPr sz="2700" spc="114" dirty="0">
                <a:latin typeface="Tahoma"/>
                <a:cs typeface="Tahoma"/>
              </a:rPr>
              <a:t>espaço </a:t>
            </a:r>
            <a:r>
              <a:rPr sz="2700" spc="170" dirty="0">
                <a:latin typeface="Tahoma"/>
                <a:cs typeface="Tahoma"/>
              </a:rPr>
              <a:t>da </a:t>
            </a:r>
            <a:r>
              <a:rPr sz="2700" spc="95" dirty="0">
                <a:latin typeface="Tahoma"/>
                <a:cs typeface="Tahoma"/>
              </a:rPr>
              <a:t>escola se  </a:t>
            </a:r>
            <a:r>
              <a:rPr sz="2700" spc="55" dirty="0">
                <a:latin typeface="Tahoma"/>
                <a:cs typeface="Tahoma"/>
              </a:rPr>
              <a:t>tornou</a:t>
            </a:r>
            <a:r>
              <a:rPr sz="2700" spc="-140" dirty="0">
                <a:latin typeface="Tahoma"/>
                <a:cs typeface="Tahoma"/>
              </a:rPr>
              <a:t> </a:t>
            </a:r>
            <a:r>
              <a:rPr sz="2700" spc="85" dirty="0">
                <a:latin typeface="Tahoma"/>
                <a:cs typeface="Tahoma"/>
              </a:rPr>
              <a:t>um</a:t>
            </a:r>
            <a:r>
              <a:rPr sz="2700" spc="-140" dirty="0">
                <a:latin typeface="Tahoma"/>
                <a:cs typeface="Tahoma"/>
              </a:rPr>
              <a:t> </a:t>
            </a:r>
            <a:r>
              <a:rPr sz="2700" spc="114" dirty="0">
                <a:latin typeface="Tahoma"/>
                <a:cs typeface="Tahoma"/>
              </a:rPr>
              <a:t>espaço</a:t>
            </a:r>
            <a:r>
              <a:rPr sz="2700" spc="-135" dirty="0">
                <a:latin typeface="Tahoma"/>
                <a:cs typeface="Tahoma"/>
              </a:rPr>
              <a:t> </a:t>
            </a:r>
            <a:r>
              <a:rPr sz="2700" spc="85" dirty="0">
                <a:latin typeface="Tahoma"/>
                <a:cs typeface="Tahoma"/>
              </a:rPr>
              <a:t>educativo</a:t>
            </a:r>
            <a:r>
              <a:rPr sz="2700" spc="-140" dirty="0">
                <a:latin typeface="Tahoma"/>
                <a:cs typeface="Tahoma"/>
              </a:rPr>
              <a:t> </a:t>
            </a:r>
            <a:r>
              <a:rPr sz="2700" spc="55" dirty="0">
                <a:latin typeface="Tahoma"/>
                <a:cs typeface="Tahoma"/>
              </a:rPr>
              <a:t>e</a:t>
            </a:r>
            <a:r>
              <a:rPr sz="2700" spc="-140" dirty="0">
                <a:latin typeface="Tahoma"/>
                <a:cs typeface="Tahoma"/>
              </a:rPr>
              <a:t> </a:t>
            </a:r>
            <a:r>
              <a:rPr sz="2700" spc="90" dirty="0">
                <a:latin typeface="Tahoma"/>
                <a:cs typeface="Tahoma"/>
              </a:rPr>
              <a:t>de</a:t>
            </a:r>
            <a:r>
              <a:rPr sz="2700" spc="-135" dirty="0">
                <a:latin typeface="Tahoma"/>
                <a:cs typeface="Tahoma"/>
              </a:rPr>
              <a:t> </a:t>
            </a:r>
            <a:r>
              <a:rPr sz="2700" spc="85" dirty="0">
                <a:latin typeface="Tahoma"/>
                <a:cs typeface="Tahoma"/>
              </a:rPr>
              <a:t>aprendizagem.</a:t>
            </a:r>
            <a:endParaRPr sz="2700" dirty="0">
              <a:latin typeface="Tahoma"/>
              <a:cs typeface="Tahom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188551" y="1315283"/>
            <a:ext cx="7400949" cy="223009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pt-BR" sz="7200" dirty="0">
                <a:solidFill>
                  <a:srgbClr val="FF0000"/>
                </a:solidFill>
                <a:latin typeface="Book Antiqua"/>
                <a:cs typeface="Book Antiqua"/>
              </a:rPr>
              <a:t>TODOS OS ESPAÇOS</a:t>
            </a:r>
            <a:endParaRPr sz="7200" dirty="0">
              <a:solidFill>
                <a:srgbClr val="FF0000"/>
              </a:solidFill>
              <a:latin typeface="Book Antiqua"/>
              <a:cs typeface="Book Antiqu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532738" y="9306751"/>
            <a:ext cx="1564640" cy="939165"/>
          </a:xfrm>
          <a:custGeom>
            <a:avLst/>
            <a:gdLst/>
            <a:ahLst/>
            <a:cxnLst/>
            <a:rect l="l" t="t" r="r" b="b"/>
            <a:pathLst>
              <a:path w="1564640" h="939165">
                <a:moveTo>
                  <a:pt x="8404" y="745848"/>
                </a:moveTo>
                <a:lnTo>
                  <a:pt x="22957" y="771179"/>
                </a:lnTo>
                <a:lnTo>
                  <a:pt x="8807" y="772045"/>
                </a:lnTo>
                <a:lnTo>
                  <a:pt x="0" y="756713"/>
                </a:lnTo>
                <a:lnTo>
                  <a:pt x="8404" y="745848"/>
                </a:lnTo>
                <a:close/>
              </a:path>
              <a:path w="1564640" h="939165">
                <a:moveTo>
                  <a:pt x="821213" y="656479"/>
                </a:moveTo>
                <a:lnTo>
                  <a:pt x="846569" y="700615"/>
                </a:lnTo>
                <a:lnTo>
                  <a:pt x="832327" y="701319"/>
                </a:lnTo>
                <a:lnTo>
                  <a:pt x="819602" y="704665"/>
                </a:lnTo>
                <a:lnTo>
                  <a:pt x="770288" y="720805"/>
                </a:lnTo>
                <a:lnTo>
                  <a:pt x="707108" y="738304"/>
                </a:lnTo>
                <a:lnTo>
                  <a:pt x="652482" y="745198"/>
                </a:lnTo>
                <a:lnTo>
                  <a:pt x="595795" y="748504"/>
                </a:lnTo>
                <a:lnTo>
                  <a:pt x="550055" y="745371"/>
                </a:lnTo>
                <a:lnTo>
                  <a:pt x="502515" y="739104"/>
                </a:lnTo>
                <a:lnTo>
                  <a:pt x="464140" y="723296"/>
                </a:lnTo>
                <a:lnTo>
                  <a:pt x="412861" y="710521"/>
                </a:lnTo>
                <a:lnTo>
                  <a:pt x="370656" y="688047"/>
                </a:lnTo>
                <a:lnTo>
                  <a:pt x="337480" y="655793"/>
                </a:lnTo>
                <a:lnTo>
                  <a:pt x="320254" y="651304"/>
                </a:lnTo>
                <a:lnTo>
                  <a:pt x="316404" y="644602"/>
                </a:lnTo>
                <a:lnTo>
                  <a:pt x="303530" y="647687"/>
                </a:lnTo>
                <a:lnTo>
                  <a:pt x="292267" y="653577"/>
                </a:lnTo>
                <a:lnTo>
                  <a:pt x="248744" y="679797"/>
                </a:lnTo>
                <a:lnTo>
                  <a:pt x="192462" y="709304"/>
                </a:lnTo>
                <a:lnTo>
                  <a:pt x="145763" y="729995"/>
                </a:lnTo>
                <a:lnTo>
                  <a:pt x="97949" y="748746"/>
                </a:lnTo>
                <a:lnTo>
                  <a:pt x="38326" y="772436"/>
                </a:lnTo>
                <a:lnTo>
                  <a:pt x="38182" y="772187"/>
                </a:lnTo>
                <a:lnTo>
                  <a:pt x="25953" y="776394"/>
                </a:lnTo>
                <a:lnTo>
                  <a:pt x="6387" y="742337"/>
                </a:lnTo>
                <a:lnTo>
                  <a:pt x="16766" y="734908"/>
                </a:lnTo>
                <a:lnTo>
                  <a:pt x="51711" y="719252"/>
                </a:lnTo>
                <a:lnTo>
                  <a:pt x="76088" y="710694"/>
                </a:lnTo>
                <a:lnTo>
                  <a:pt x="111369" y="695623"/>
                </a:lnTo>
                <a:lnTo>
                  <a:pt x="145993" y="679406"/>
                </a:lnTo>
                <a:lnTo>
                  <a:pt x="179719" y="661628"/>
                </a:lnTo>
                <a:lnTo>
                  <a:pt x="212808" y="642741"/>
                </a:lnTo>
                <a:lnTo>
                  <a:pt x="245615" y="623362"/>
                </a:lnTo>
                <a:lnTo>
                  <a:pt x="278496" y="604112"/>
                </a:lnTo>
                <a:lnTo>
                  <a:pt x="114827" y="319223"/>
                </a:lnTo>
                <a:lnTo>
                  <a:pt x="111941" y="263210"/>
                </a:lnTo>
                <a:lnTo>
                  <a:pt x="243001" y="491338"/>
                </a:lnTo>
                <a:lnTo>
                  <a:pt x="278583" y="527780"/>
                </a:lnTo>
                <a:lnTo>
                  <a:pt x="307468" y="578059"/>
                </a:lnTo>
                <a:lnTo>
                  <a:pt x="320763" y="575705"/>
                </a:lnTo>
                <a:lnTo>
                  <a:pt x="321446" y="576895"/>
                </a:lnTo>
                <a:lnTo>
                  <a:pt x="331981" y="569737"/>
                </a:lnTo>
                <a:lnTo>
                  <a:pt x="356692" y="612751"/>
                </a:lnTo>
                <a:lnTo>
                  <a:pt x="386520" y="639176"/>
                </a:lnTo>
                <a:lnTo>
                  <a:pt x="427349" y="659255"/>
                </a:lnTo>
                <a:lnTo>
                  <a:pt x="467720" y="678538"/>
                </a:lnTo>
                <a:lnTo>
                  <a:pt x="518200" y="689923"/>
                </a:lnTo>
                <a:lnTo>
                  <a:pt x="567332" y="698960"/>
                </a:lnTo>
                <a:lnTo>
                  <a:pt x="625682" y="698548"/>
                </a:lnTo>
                <a:lnTo>
                  <a:pt x="670780" y="700563"/>
                </a:lnTo>
                <a:lnTo>
                  <a:pt x="724204" y="691578"/>
                </a:lnTo>
                <a:lnTo>
                  <a:pt x="774497" y="677141"/>
                </a:lnTo>
                <a:lnTo>
                  <a:pt x="821213" y="656479"/>
                </a:lnTo>
                <a:close/>
              </a:path>
              <a:path w="1564640" h="939165">
                <a:moveTo>
                  <a:pt x="114827" y="319223"/>
                </a:moveTo>
                <a:lnTo>
                  <a:pt x="264671" y="580047"/>
                </a:lnTo>
                <a:lnTo>
                  <a:pt x="239880" y="562391"/>
                </a:lnTo>
                <a:lnTo>
                  <a:pt x="212331" y="514436"/>
                </a:lnTo>
                <a:lnTo>
                  <a:pt x="173978" y="473173"/>
                </a:lnTo>
                <a:lnTo>
                  <a:pt x="146766" y="425805"/>
                </a:lnTo>
                <a:lnTo>
                  <a:pt x="114827" y="319223"/>
                </a:lnTo>
                <a:close/>
              </a:path>
              <a:path w="1564640" h="939165">
                <a:moveTo>
                  <a:pt x="419825" y="34289"/>
                </a:moveTo>
                <a:lnTo>
                  <a:pt x="455233" y="95922"/>
                </a:lnTo>
                <a:lnTo>
                  <a:pt x="417471" y="81180"/>
                </a:lnTo>
                <a:lnTo>
                  <a:pt x="382461" y="71230"/>
                </a:lnTo>
                <a:lnTo>
                  <a:pt x="339404" y="72767"/>
                </a:lnTo>
                <a:lnTo>
                  <a:pt x="299524" y="79833"/>
                </a:lnTo>
                <a:lnTo>
                  <a:pt x="263031" y="92795"/>
                </a:lnTo>
                <a:lnTo>
                  <a:pt x="211382" y="130365"/>
                </a:lnTo>
                <a:lnTo>
                  <a:pt x="175568" y="170005"/>
                </a:lnTo>
                <a:lnTo>
                  <a:pt x="155944" y="212331"/>
                </a:lnTo>
                <a:lnTo>
                  <a:pt x="152865" y="257960"/>
                </a:lnTo>
                <a:lnTo>
                  <a:pt x="155671" y="313834"/>
                </a:lnTo>
                <a:lnTo>
                  <a:pt x="169257" y="362977"/>
                </a:lnTo>
                <a:lnTo>
                  <a:pt x="111941" y="263210"/>
                </a:lnTo>
                <a:lnTo>
                  <a:pt x="113810" y="215474"/>
                </a:lnTo>
                <a:lnTo>
                  <a:pt x="131181" y="169227"/>
                </a:lnTo>
                <a:lnTo>
                  <a:pt x="152778" y="130335"/>
                </a:lnTo>
                <a:lnTo>
                  <a:pt x="189347" y="92011"/>
                </a:lnTo>
                <a:lnTo>
                  <a:pt x="230760" y="62118"/>
                </a:lnTo>
                <a:lnTo>
                  <a:pt x="277095" y="40792"/>
                </a:lnTo>
                <a:lnTo>
                  <a:pt x="328009" y="27438"/>
                </a:lnTo>
                <a:lnTo>
                  <a:pt x="372149" y="27785"/>
                </a:lnTo>
                <a:lnTo>
                  <a:pt x="419825" y="34289"/>
                </a:lnTo>
                <a:close/>
              </a:path>
              <a:path w="1564640" h="939165">
                <a:moveTo>
                  <a:pt x="504400" y="79525"/>
                </a:moveTo>
                <a:lnTo>
                  <a:pt x="528044" y="120682"/>
                </a:lnTo>
                <a:lnTo>
                  <a:pt x="541436" y="169488"/>
                </a:lnTo>
                <a:lnTo>
                  <a:pt x="553206" y="215470"/>
                </a:lnTo>
                <a:lnTo>
                  <a:pt x="551910" y="264203"/>
                </a:lnTo>
                <a:lnTo>
                  <a:pt x="548608" y="309444"/>
                </a:lnTo>
                <a:lnTo>
                  <a:pt x="543348" y="351277"/>
                </a:lnTo>
                <a:lnTo>
                  <a:pt x="536177" y="389784"/>
                </a:lnTo>
                <a:lnTo>
                  <a:pt x="516131" y="431375"/>
                </a:lnTo>
                <a:lnTo>
                  <a:pt x="483259" y="476135"/>
                </a:lnTo>
                <a:lnTo>
                  <a:pt x="459632" y="511492"/>
                </a:lnTo>
                <a:lnTo>
                  <a:pt x="442344" y="532389"/>
                </a:lnTo>
                <a:lnTo>
                  <a:pt x="413131" y="558023"/>
                </a:lnTo>
                <a:lnTo>
                  <a:pt x="394554" y="576676"/>
                </a:lnTo>
                <a:lnTo>
                  <a:pt x="365126" y="601936"/>
                </a:lnTo>
                <a:lnTo>
                  <a:pt x="365913" y="603307"/>
                </a:lnTo>
                <a:lnTo>
                  <a:pt x="355832" y="611255"/>
                </a:lnTo>
                <a:lnTo>
                  <a:pt x="331981" y="569737"/>
                </a:lnTo>
                <a:lnTo>
                  <a:pt x="351966" y="553535"/>
                </a:lnTo>
                <a:lnTo>
                  <a:pt x="360898" y="543589"/>
                </a:lnTo>
                <a:lnTo>
                  <a:pt x="380736" y="527129"/>
                </a:lnTo>
                <a:lnTo>
                  <a:pt x="389386" y="516692"/>
                </a:lnTo>
                <a:lnTo>
                  <a:pt x="425851" y="478186"/>
                </a:lnTo>
                <a:lnTo>
                  <a:pt x="460046" y="435728"/>
                </a:lnTo>
                <a:lnTo>
                  <a:pt x="480871" y="395495"/>
                </a:lnTo>
                <a:lnTo>
                  <a:pt x="499254" y="351008"/>
                </a:lnTo>
                <a:lnTo>
                  <a:pt x="504094" y="308444"/>
                </a:lnTo>
                <a:lnTo>
                  <a:pt x="506318" y="261327"/>
                </a:lnTo>
                <a:lnTo>
                  <a:pt x="505840" y="209505"/>
                </a:lnTo>
                <a:lnTo>
                  <a:pt x="494123" y="163616"/>
                </a:lnTo>
                <a:lnTo>
                  <a:pt x="419825" y="34289"/>
                </a:lnTo>
                <a:lnTo>
                  <a:pt x="460612" y="54295"/>
                </a:lnTo>
                <a:lnTo>
                  <a:pt x="504400" y="79525"/>
                </a:lnTo>
                <a:close/>
              </a:path>
              <a:path w="1564640" h="939165">
                <a:moveTo>
                  <a:pt x="817299" y="624173"/>
                </a:moveTo>
                <a:lnTo>
                  <a:pt x="870044" y="715982"/>
                </a:lnTo>
                <a:lnTo>
                  <a:pt x="851679" y="709510"/>
                </a:lnTo>
                <a:lnTo>
                  <a:pt x="813767" y="643518"/>
                </a:lnTo>
                <a:lnTo>
                  <a:pt x="817299" y="624173"/>
                </a:lnTo>
                <a:close/>
              </a:path>
              <a:path w="1564640" h="939165">
                <a:moveTo>
                  <a:pt x="1527012" y="814252"/>
                </a:moveTo>
                <a:lnTo>
                  <a:pt x="1543316" y="842632"/>
                </a:lnTo>
                <a:lnTo>
                  <a:pt x="1532684" y="849621"/>
                </a:lnTo>
                <a:lnTo>
                  <a:pt x="1521704" y="856002"/>
                </a:lnTo>
                <a:lnTo>
                  <a:pt x="1478095" y="882073"/>
                </a:lnTo>
                <a:lnTo>
                  <a:pt x="1431966" y="903757"/>
                </a:lnTo>
                <a:lnTo>
                  <a:pt x="1383375" y="921156"/>
                </a:lnTo>
                <a:lnTo>
                  <a:pt x="1290054" y="937180"/>
                </a:lnTo>
                <a:lnTo>
                  <a:pt x="1245541" y="936181"/>
                </a:lnTo>
                <a:lnTo>
                  <a:pt x="1188373" y="938650"/>
                </a:lnTo>
                <a:lnTo>
                  <a:pt x="1151612" y="925651"/>
                </a:lnTo>
                <a:lnTo>
                  <a:pt x="1102245" y="916205"/>
                </a:lnTo>
                <a:lnTo>
                  <a:pt x="1062321" y="897701"/>
                </a:lnTo>
                <a:lnTo>
                  <a:pt x="1020852" y="876507"/>
                </a:lnTo>
                <a:lnTo>
                  <a:pt x="977861" y="852665"/>
                </a:lnTo>
                <a:lnTo>
                  <a:pt x="944387" y="819892"/>
                </a:lnTo>
                <a:lnTo>
                  <a:pt x="909439" y="784555"/>
                </a:lnTo>
                <a:lnTo>
                  <a:pt x="802428" y="598287"/>
                </a:lnTo>
                <a:lnTo>
                  <a:pt x="800838" y="544531"/>
                </a:lnTo>
                <a:lnTo>
                  <a:pt x="882542" y="686747"/>
                </a:lnTo>
                <a:lnTo>
                  <a:pt x="956435" y="764381"/>
                </a:lnTo>
                <a:lnTo>
                  <a:pt x="991805" y="800452"/>
                </a:lnTo>
                <a:lnTo>
                  <a:pt x="1025884" y="834276"/>
                </a:lnTo>
                <a:lnTo>
                  <a:pt x="1069504" y="859214"/>
                </a:lnTo>
                <a:lnTo>
                  <a:pt x="1122486" y="874953"/>
                </a:lnTo>
                <a:lnTo>
                  <a:pt x="1173638" y="887507"/>
                </a:lnTo>
                <a:lnTo>
                  <a:pt x="1222780" y="896563"/>
                </a:lnTo>
                <a:lnTo>
                  <a:pt x="1268070" y="898912"/>
                </a:lnTo>
                <a:lnTo>
                  <a:pt x="1322441" y="891575"/>
                </a:lnTo>
                <a:lnTo>
                  <a:pt x="1363647" y="886817"/>
                </a:lnTo>
                <a:lnTo>
                  <a:pt x="1413490" y="871597"/>
                </a:lnTo>
                <a:lnTo>
                  <a:pt x="1460735" y="851855"/>
                </a:lnTo>
                <a:lnTo>
                  <a:pt x="1505158" y="827201"/>
                </a:lnTo>
                <a:lnTo>
                  <a:pt x="1515772" y="820183"/>
                </a:lnTo>
                <a:lnTo>
                  <a:pt x="1527012" y="814252"/>
                </a:lnTo>
                <a:close/>
              </a:path>
              <a:path w="1564640" h="939165">
                <a:moveTo>
                  <a:pt x="1467448" y="22219"/>
                </a:moveTo>
                <a:lnTo>
                  <a:pt x="1504941" y="87481"/>
                </a:lnTo>
                <a:lnTo>
                  <a:pt x="1479713" y="69062"/>
                </a:lnTo>
                <a:lnTo>
                  <a:pt x="1429226" y="57666"/>
                </a:lnTo>
                <a:lnTo>
                  <a:pt x="1391989" y="43839"/>
                </a:lnTo>
                <a:lnTo>
                  <a:pt x="1346378" y="40929"/>
                </a:lnTo>
                <a:lnTo>
                  <a:pt x="1303802" y="43304"/>
                </a:lnTo>
                <a:lnTo>
                  <a:pt x="1253648" y="57983"/>
                </a:lnTo>
                <a:lnTo>
                  <a:pt x="1217513" y="71568"/>
                </a:lnTo>
                <a:lnTo>
                  <a:pt x="1171917" y="94179"/>
                </a:lnTo>
                <a:lnTo>
                  <a:pt x="1138259" y="112078"/>
                </a:lnTo>
                <a:lnTo>
                  <a:pt x="1093892" y="136828"/>
                </a:lnTo>
                <a:lnTo>
                  <a:pt x="1050508" y="163289"/>
                </a:lnTo>
                <a:lnTo>
                  <a:pt x="1020233" y="187075"/>
                </a:lnTo>
                <a:lnTo>
                  <a:pt x="981000" y="220764"/>
                </a:lnTo>
                <a:lnTo>
                  <a:pt x="943780" y="257956"/>
                </a:lnTo>
                <a:lnTo>
                  <a:pt x="919542" y="292249"/>
                </a:lnTo>
                <a:lnTo>
                  <a:pt x="897231" y="329897"/>
                </a:lnTo>
                <a:lnTo>
                  <a:pt x="865792" y="377152"/>
                </a:lnTo>
                <a:lnTo>
                  <a:pt x="849154" y="424674"/>
                </a:lnTo>
                <a:lnTo>
                  <a:pt x="834843" y="476248"/>
                </a:lnTo>
                <a:lnTo>
                  <a:pt x="833811" y="525440"/>
                </a:lnTo>
                <a:lnTo>
                  <a:pt x="845994" y="572141"/>
                </a:lnTo>
                <a:lnTo>
                  <a:pt x="860319" y="622570"/>
                </a:lnTo>
                <a:lnTo>
                  <a:pt x="893267" y="679922"/>
                </a:lnTo>
                <a:lnTo>
                  <a:pt x="882542" y="686747"/>
                </a:lnTo>
                <a:lnTo>
                  <a:pt x="800838" y="544531"/>
                </a:lnTo>
                <a:lnTo>
                  <a:pt x="790441" y="500938"/>
                </a:lnTo>
                <a:lnTo>
                  <a:pt x="804154" y="448324"/>
                </a:lnTo>
                <a:lnTo>
                  <a:pt x="808826" y="405467"/>
                </a:lnTo>
                <a:lnTo>
                  <a:pt x="837375" y="353181"/>
                </a:lnTo>
                <a:lnTo>
                  <a:pt x="856289" y="309621"/>
                </a:lnTo>
                <a:lnTo>
                  <a:pt x="888656" y="263983"/>
                </a:lnTo>
                <a:lnTo>
                  <a:pt x="923353" y="222399"/>
                </a:lnTo>
                <a:lnTo>
                  <a:pt x="960267" y="184675"/>
                </a:lnTo>
                <a:lnTo>
                  <a:pt x="999288" y="150617"/>
                </a:lnTo>
                <a:lnTo>
                  <a:pt x="1040303" y="120032"/>
                </a:lnTo>
                <a:lnTo>
                  <a:pt x="1083201" y="92724"/>
                </a:lnTo>
                <a:lnTo>
                  <a:pt x="1126964" y="66922"/>
                </a:lnTo>
                <a:lnTo>
                  <a:pt x="1171378" y="42253"/>
                </a:lnTo>
                <a:lnTo>
                  <a:pt x="1206621" y="27113"/>
                </a:lnTo>
                <a:lnTo>
                  <a:pt x="1255903" y="10919"/>
                </a:lnTo>
                <a:lnTo>
                  <a:pt x="1308274" y="100"/>
                </a:lnTo>
                <a:lnTo>
                  <a:pt x="1352157" y="0"/>
                </a:lnTo>
                <a:lnTo>
                  <a:pt x="1398525" y="4226"/>
                </a:lnTo>
                <a:lnTo>
                  <a:pt x="1447341" y="12714"/>
                </a:lnTo>
                <a:lnTo>
                  <a:pt x="1467448" y="22219"/>
                </a:lnTo>
                <a:close/>
              </a:path>
              <a:path w="1564640" h="939165">
                <a:moveTo>
                  <a:pt x="1564346" y="88906"/>
                </a:moveTo>
                <a:lnTo>
                  <a:pt x="1561913" y="135661"/>
                </a:lnTo>
                <a:lnTo>
                  <a:pt x="1546756" y="185761"/>
                </a:lnTo>
                <a:lnTo>
                  <a:pt x="1527749" y="229159"/>
                </a:lnTo>
                <a:lnTo>
                  <a:pt x="1493855" y="272140"/>
                </a:lnTo>
                <a:lnTo>
                  <a:pt x="1445846" y="316047"/>
                </a:lnTo>
                <a:lnTo>
                  <a:pt x="1377021" y="374710"/>
                </a:lnTo>
                <a:lnTo>
                  <a:pt x="1336682" y="406473"/>
                </a:lnTo>
                <a:lnTo>
                  <a:pt x="1296256" y="438083"/>
                </a:lnTo>
                <a:lnTo>
                  <a:pt x="1255483" y="469090"/>
                </a:lnTo>
                <a:lnTo>
                  <a:pt x="1214106" y="499045"/>
                </a:lnTo>
                <a:lnTo>
                  <a:pt x="1182877" y="521170"/>
                </a:lnTo>
                <a:lnTo>
                  <a:pt x="1139631" y="547874"/>
                </a:lnTo>
                <a:lnTo>
                  <a:pt x="1095523" y="573074"/>
                </a:lnTo>
                <a:lnTo>
                  <a:pt x="1050821" y="597243"/>
                </a:lnTo>
                <a:lnTo>
                  <a:pt x="1005797" y="620851"/>
                </a:lnTo>
                <a:lnTo>
                  <a:pt x="960721" y="644368"/>
                </a:lnTo>
                <a:lnTo>
                  <a:pt x="926877" y="661940"/>
                </a:lnTo>
                <a:lnTo>
                  <a:pt x="915793" y="668142"/>
                </a:lnTo>
                <a:lnTo>
                  <a:pt x="904136" y="673346"/>
                </a:lnTo>
                <a:lnTo>
                  <a:pt x="903993" y="673097"/>
                </a:lnTo>
                <a:lnTo>
                  <a:pt x="892909" y="679299"/>
                </a:lnTo>
                <a:lnTo>
                  <a:pt x="870311" y="639963"/>
                </a:lnTo>
                <a:lnTo>
                  <a:pt x="882290" y="635320"/>
                </a:lnTo>
                <a:lnTo>
                  <a:pt x="1043915" y="559728"/>
                </a:lnTo>
                <a:lnTo>
                  <a:pt x="1089819" y="537652"/>
                </a:lnTo>
                <a:lnTo>
                  <a:pt x="1085092" y="529423"/>
                </a:lnTo>
                <a:lnTo>
                  <a:pt x="1107333" y="517148"/>
                </a:lnTo>
                <a:lnTo>
                  <a:pt x="1129695" y="505084"/>
                </a:lnTo>
                <a:lnTo>
                  <a:pt x="1151708" y="492411"/>
                </a:lnTo>
                <a:lnTo>
                  <a:pt x="1161890" y="484639"/>
                </a:lnTo>
                <a:lnTo>
                  <a:pt x="1213435" y="446889"/>
                </a:lnTo>
                <a:lnTo>
                  <a:pt x="1253766" y="415112"/>
                </a:lnTo>
                <a:lnTo>
                  <a:pt x="1293949" y="383078"/>
                </a:lnTo>
                <a:lnTo>
                  <a:pt x="1345051" y="344555"/>
                </a:lnTo>
                <a:lnTo>
                  <a:pt x="1385103" y="312293"/>
                </a:lnTo>
                <a:lnTo>
                  <a:pt x="1424858" y="279515"/>
                </a:lnTo>
                <a:lnTo>
                  <a:pt x="1462545" y="243136"/>
                </a:lnTo>
                <a:lnTo>
                  <a:pt x="1486453" y="208268"/>
                </a:lnTo>
                <a:lnTo>
                  <a:pt x="1506897" y="167369"/>
                </a:lnTo>
                <a:lnTo>
                  <a:pt x="1517767" y="135301"/>
                </a:lnTo>
                <a:lnTo>
                  <a:pt x="1517370" y="109116"/>
                </a:lnTo>
                <a:lnTo>
                  <a:pt x="1467448" y="22219"/>
                </a:lnTo>
                <a:lnTo>
                  <a:pt x="1487555" y="31723"/>
                </a:lnTo>
                <a:lnTo>
                  <a:pt x="1532172" y="58396"/>
                </a:lnTo>
                <a:lnTo>
                  <a:pt x="1564346" y="88906"/>
                </a:lnTo>
                <a:close/>
              </a:path>
              <a:path w="1564640" h="939165">
                <a:moveTo>
                  <a:pt x="1546288" y="822310"/>
                </a:moveTo>
                <a:lnTo>
                  <a:pt x="1541028" y="838650"/>
                </a:lnTo>
                <a:lnTo>
                  <a:pt x="1529347" y="818318"/>
                </a:lnTo>
                <a:lnTo>
                  <a:pt x="1546288" y="8223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46295" y="8466449"/>
            <a:ext cx="7793355" cy="101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8350" marR="5080" indent="-756285">
              <a:lnSpc>
                <a:spcPct val="116100"/>
              </a:lnSpc>
              <a:spcBef>
                <a:spcPts val="100"/>
              </a:spcBef>
            </a:pPr>
            <a:r>
              <a:rPr sz="2800" spc="150" dirty="0">
                <a:latin typeface="Calibri"/>
                <a:cs typeface="Calibri"/>
              </a:rPr>
              <a:t>Exploramos </a:t>
            </a:r>
            <a:r>
              <a:rPr sz="2800" spc="160" dirty="0">
                <a:latin typeface="Calibri"/>
                <a:cs typeface="Calibri"/>
              </a:rPr>
              <a:t>o </a:t>
            </a:r>
            <a:r>
              <a:rPr sz="2800" spc="95" dirty="0">
                <a:latin typeface="Calibri"/>
                <a:cs typeface="Calibri"/>
              </a:rPr>
              <a:t>pátio </a:t>
            </a:r>
            <a:r>
              <a:rPr sz="2800" spc="165" dirty="0">
                <a:latin typeface="Calibri"/>
                <a:cs typeface="Calibri"/>
              </a:rPr>
              <a:t>da </a:t>
            </a:r>
            <a:r>
              <a:rPr sz="2800" spc="125" dirty="0">
                <a:latin typeface="Calibri"/>
                <a:cs typeface="Calibri"/>
              </a:rPr>
              <a:t>escola </a:t>
            </a:r>
            <a:r>
              <a:rPr sz="2800" spc="140" dirty="0">
                <a:latin typeface="Calibri"/>
                <a:cs typeface="Calibri"/>
              </a:rPr>
              <a:t>e a </a:t>
            </a:r>
            <a:r>
              <a:rPr sz="2800" spc="80" dirty="0">
                <a:latin typeface="Calibri"/>
                <a:cs typeface="Calibri"/>
              </a:rPr>
              <a:t>biblioteca.</a:t>
            </a:r>
            <a:r>
              <a:rPr sz="2800" spc="-265" dirty="0">
                <a:latin typeface="Calibri"/>
                <a:cs typeface="Calibri"/>
              </a:rPr>
              <a:t> </a:t>
            </a:r>
            <a:r>
              <a:rPr sz="2800" spc="150" dirty="0">
                <a:latin typeface="Calibri"/>
                <a:cs typeface="Calibri"/>
              </a:rPr>
              <a:t>Dois  </a:t>
            </a:r>
            <a:r>
              <a:rPr sz="2800" spc="165" dirty="0">
                <a:latin typeface="Calibri"/>
                <a:cs typeface="Calibri"/>
              </a:rPr>
              <a:t>espaços pouco </a:t>
            </a:r>
            <a:r>
              <a:rPr sz="2800" spc="100" dirty="0">
                <a:latin typeface="Calibri"/>
                <a:cs typeface="Calibri"/>
              </a:rPr>
              <a:t>utilizados </a:t>
            </a:r>
            <a:r>
              <a:rPr sz="2800" spc="130" dirty="0">
                <a:latin typeface="Calibri"/>
                <a:cs typeface="Calibri"/>
              </a:rPr>
              <a:t>pelas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spc="140" dirty="0">
                <a:latin typeface="Calibri"/>
                <a:cs typeface="Calibri"/>
              </a:rPr>
              <a:t>turmas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19074" y="0"/>
            <a:ext cx="9525" cy="104775"/>
          </a:xfrm>
          <a:custGeom>
            <a:avLst/>
            <a:gdLst/>
            <a:ahLst/>
            <a:cxnLst/>
            <a:rect l="l" t="t" r="r" b="b"/>
            <a:pathLst>
              <a:path w="9525" h="104775">
                <a:moveTo>
                  <a:pt x="9524" y="104774"/>
                </a:moveTo>
                <a:lnTo>
                  <a:pt x="0" y="104774"/>
                </a:lnTo>
                <a:lnTo>
                  <a:pt x="0" y="0"/>
                </a:lnTo>
                <a:lnTo>
                  <a:pt x="9524" y="0"/>
                </a:lnTo>
                <a:lnTo>
                  <a:pt x="9524" y="1047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219075"/>
            <a:ext cx="104775" cy="9525"/>
          </a:xfrm>
          <a:custGeom>
            <a:avLst/>
            <a:gdLst/>
            <a:ahLst/>
            <a:cxnLst/>
            <a:rect l="l" t="t" r="r" b="b"/>
            <a:pathLst>
              <a:path w="104775" h="9525">
                <a:moveTo>
                  <a:pt x="104774" y="9524"/>
                </a:moveTo>
                <a:lnTo>
                  <a:pt x="0" y="9524"/>
                </a:lnTo>
                <a:lnTo>
                  <a:pt x="0" y="0"/>
                </a:lnTo>
                <a:lnTo>
                  <a:pt x="104774" y="0"/>
                </a:lnTo>
                <a:lnTo>
                  <a:pt x="104774" y="9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507073" y="0"/>
            <a:ext cx="9525" cy="104775"/>
          </a:xfrm>
          <a:custGeom>
            <a:avLst/>
            <a:gdLst/>
            <a:ahLst/>
            <a:cxnLst/>
            <a:rect l="l" t="t" r="r" b="b"/>
            <a:pathLst>
              <a:path w="9525" h="104775">
                <a:moveTo>
                  <a:pt x="9524" y="104774"/>
                </a:moveTo>
                <a:lnTo>
                  <a:pt x="0" y="104774"/>
                </a:lnTo>
                <a:lnTo>
                  <a:pt x="0" y="0"/>
                </a:lnTo>
                <a:lnTo>
                  <a:pt x="9524" y="0"/>
                </a:lnTo>
                <a:lnTo>
                  <a:pt x="9524" y="1047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621375" y="219075"/>
            <a:ext cx="99060" cy="9525"/>
          </a:xfrm>
          <a:custGeom>
            <a:avLst/>
            <a:gdLst/>
            <a:ahLst/>
            <a:cxnLst/>
            <a:rect l="l" t="t" r="r" b="b"/>
            <a:pathLst>
              <a:path w="99059" h="9525">
                <a:moveTo>
                  <a:pt x="0" y="0"/>
                </a:moveTo>
                <a:lnTo>
                  <a:pt x="98625" y="0"/>
                </a:lnTo>
                <a:lnTo>
                  <a:pt x="98625" y="9524"/>
                </a:lnTo>
                <a:lnTo>
                  <a:pt x="0" y="95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19075" y="10620375"/>
            <a:ext cx="9525" cy="99060"/>
          </a:xfrm>
          <a:custGeom>
            <a:avLst/>
            <a:gdLst/>
            <a:ahLst/>
            <a:cxnLst/>
            <a:rect l="l" t="t" r="r" b="b"/>
            <a:pathLst>
              <a:path w="9525" h="99059">
                <a:moveTo>
                  <a:pt x="0" y="0"/>
                </a:moveTo>
                <a:lnTo>
                  <a:pt x="9524" y="0"/>
                </a:lnTo>
                <a:lnTo>
                  <a:pt x="9524" y="98624"/>
                </a:lnTo>
                <a:lnTo>
                  <a:pt x="0" y="986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10506074"/>
            <a:ext cx="104775" cy="9525"/>
          </a:xfrm>
          <a:custGeom>
            <a:avLst/>
            <a:gdLst/>
            <a:ahLst/>
            <a:cxnLst/>
            <a:rect l="l" t="t" r="r" b="b"/>
            <a:pathLst>
              <a:path w="104775" h="9525">
                <a:moveTo>
                  <a:pt x="104774" y="9524"/>
                </a:moveTo>
                <a:lnTo>
                  <a:pt x="0" y="9524"/>
                </a:lnTo>
                <a:lnTo>
                  <a:pt x="0" y="0"/>
                </a:lnTo>
                <a:lnTo>
                  <a:pt x="104774" y="0"/>
                </a:lnTo>
                <a:lnTo>
                  <a:pt x="104774" y="9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507075" y="10620375"/>
            <a:ext cx="9525" cy="99060"/>
          </a:xfrm>
          <a:custGeom>
            <a:avLst/>
            <a:gdLst/>
            <a:ahLst/>
            <a:cxnLst/>
            <a:rect l="l" t="t" r="r" b="b"/>
            <a:pathLst>
              <a:path w="9525" h="99059">
                <a:moveTo>
                  <a:pt x="0" y="0"/>
                </a:moveTo>
                <a:lnTo>
                  <a:pt x="9524" y="0"/>
                </a:lnTo>
                <a:lnTo>
                  <a:pt x="9524" y="98624"/>
                </a:lnTo>
                <a:lnTo>
                  <a:pt x="0" y="986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621375" y="10506075"/>
            <a:ext cx="99060" cy="9525"/>
          </a:xfrm>
          <a:custGeom>
            <a:avLst/>
            <a:gdLst/>
            <a:ahLst/>
            <a:cxnLst/>
            <a:rect l="l" t="t" r="r" b="b"/>
            <a:pathLst>
              <a:path w="99059" h="9525">
                <a:moveTo>
                  <a:pt x="0" y="0"/>
                </a:moveTo>
                <a:lnTo>
                  <a:pt x="98625" y="0"/>
                </a:lnTo>
                <a:lnTo>
                  <a:pt x="98625" y="9524"/>
                </a:lnTo>
                <a:lnTo>
                  <a:pt x="0" y="95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28831" y="403316"/>
            <a:ext cx="3569970" cy="989330"/>
          </a:xfrm>
          <a:custGeom>
            <a:avLst/>
            <a:gdLst/>
            <a:ahLst/>
            <a:cxnLst/>
            <a:rect l="l" t="t" r="r" b="b"/>
            <a:pathLst>
              <a:path w="3569970" h="989330">
                <a:moveTo>
                  <a:pt x="3546123" y="220467"/>
                </a:moveTo>
                <a:lnTo>
                  <a:pt x="1053423" y="43004"/>
                </a:lnTo>
                <a:lnTo>
                  <a:pt x="1205704" y="52297"/>
                </a:lnTo>
                <a:lnTo>
                  <a:pt x="1408684" y="61530"/>
                </a:lnTo>
                <a:lnTo>
                  <a:pt x="1863162" y="74900"/>
                </a:lnTo>
                <a:lnTo>
                  <a:pt x="1911855" y="75192"/>
                </a:lnTo>
                <a:lnTo>
                  <a:pt x="1960594" y="74837"/>
                </a:lnTo>
                <a:lnTo>
                  <a:pt x="2462133" y="63821"/>
                </a:lnTo>
                <a:lnTo>
                  <a:pt x="2514564" y="61839"/>
                </a:lnTo>
                <a:lnTo>
                  <a:pt x="2878380" y="43182"/>
                </a:lnTo>
                <a:lnTo>
                  <a:pt x="2923874" y="41547"/>
                </a:lnTo>
                <a:lnTo>
                  <a:pt x="2969703" y="40880"/>
                </a:lnTo>
                <a:lnTo>
                  <a:pt x="3015741" y="41035"/>
                </a:lnTo>
                <a:lnTo>
                  <a:pt x="3061866" y="41871"/>
                </a:lnTo>
                <a:lnTo>
                  <a:pt x="3436049" y="58449"/>
                </a:lnTo>
                <a:lnTo>
                  <a:pt x="3483922" y="65496"/>
                </a:lnTo>
                <a:lnTo>
                  <a:pt x="3523510" y="80487"/>
                </a:lnTo>
                <a:lnTo>
                  <a:pt x="3539588" y="156986"/>
                </a:lnTo>
                <a:lnTo>
                  <a:pt x="3545018" y="210009"/>
                </a:lnTo>
                <a:lnTo>
                  <a:pt x="3546123" y="220467"/>
                </a:lnTo>
                <a:close/>
              </a:path>
              <a:path w="3569970" h="989330">
                <a:moveTo>
                  <a:pt x="3548289" y="240967"/>
                </a:moveTo>
                <a:lnTo>
                  <a:pt x="289538" y="8966"/>
                </a:lnTo>
                <a:lnTo>
                  <a:pt x="328917" y="11163"/>
                </a:lnTo>
                <a:lnTo>
                  <a:pt x="378575" y="13383"/>
                </a:lnTo>
                <a:lnTo>
                  <a:pt x="842281" y="29175"/>
                </a:lnTo>
                <a:lnTo>
                  <a:pt x="897129" y="31562"/>
                </a:lnTo>
                <a:lnTo>
                  <a:pt x="951875" y="35390"/>
                </a:lnTo>
                <a:lnTo>
                  <a:pt x="3546123" y="220467"/>
                </a:lnTo>
                <a:lnTo>
                  <a:pt x="3548289" y="240967"/>
                </a:lnTo>
                <a:close/>
              </a:path>
              <a:path w="3569970" h="989330">
                <a:moveTo>
                  <a:pt x="256450" y="976223"/>
                </a:moveTo>
                <a:lnTo>
                  <a:pt x="208533" y="972273"/>
                </a:lnTo>
                <a:lnTo>
                  <a:pt x="160710" y="965095"/>
                </a:lnTo>
                <a:lnTo>
                  <a:pt x="117037" y="953092"/>
                </a:lnTo>
                <a:lnTo>
                  <a:pt x="69642" y="926091"/>
                </a:lnTo>
                <a:lnTo>
                  <a:pt x="49881" y="841335"/>
                </a:lnTo>
                <a:lnTo>
                  <a:pt x="45421" y="791324"/>
                </a:lnTo>
                <a:lnTo>
                  <a:pt x="40829" y="741349"/>
                </a:lnTo>
                <a:lnTo>
                  <a:pt x="36113" y="691398"/>
                </a:lnTo>
                <a:lnTo>
                  <a:pt x="31279" y="641458"/>
                </a:lnTo>
                <a:lnTo>
                  <a:pt x="26336" y="591516"/>
                </a:lnTo>
                <a:lnTo>
                  <a:pt x="21291" y="541561"/>
                </a:lnTo>
                <a:lnTo>
                  <a:pt x="16150" y="491580"/>
                </a:lnTo>
                <a:lnTo>
                  <a:pt x="10922" y="441560"/>
                </a:lnTo>
                <a:lnTo>
                  <a:pt x="5613" y="391489"/>
                </a:lnTo>
                <a:lnTo>
                  <a:pt x="232" y="341354"/>
                </a:lnTo>
                <a:lnTo>
                  <a:pt x="0" y="303427"/>
                </a:lnTo>
                <a:lnTo>
                  <a:pt x="4712" y="265852"/>
                </a:lnTo>
                <a:lnTo>
                  <a:pt x="14464" y="229175"/>
                </a:lnTo>
                <a:lnTo>
                  <a:pt x="29353" y="193942"/>
                </a:lnTo>
                <a:lnTo>
                  <a:pt x="46298" y="158428"/>
                </a:lnTo>
                <a:lnTo>
                  <a:pt x="62738" y="122474"/>
                </a:lnTo>
                <a:lnTo>
                  <a:pt x="76562" y="85525"/>
                </a:lnTo>
                <a:lnTo>
                  <a:pt x="85660" y="47027"/>
                </a:lnTo>
                <a:lnTo>
                  <a:pt x="94786" y="24814"/>
                </a:lnTo>
                <a:lnTo>
                  <a:pt x="113229" y="9463"/>
                </a:lnTo>
                <a:lnTo>
                  <a:pt x="139499" y="1137"/>
                </a:lnTo>
                <a:lnTo>
                  <a:pt x="172108" y="0"/>
                </a:lnTo>
                <a:lnTo>
                  <a:pt x="3548289" y="240967"/>
                </a:lnTo>
                <a:lnTo>
                  <a:pt x="3556067" y="314592"/>
                </a:lnTo>
                <a:lnTo>
                  <a:pt x="3561451" y="367173"/>
                </a:lnTo>
                <a:lnTo>
                  <a:pt x="3566507" y="419890"/>
                </a:lnTo>
                <a:lnTo>
                  <a:pt x="3569040" y="461035"/>
                </a:lnTo>
                <a:lnTo>
                  <a:pt x="3569970" y="502066"/>
                </a:lnTo>
                <a:lnTo>
                  <a:pt x="3569830" y="543021"/>
                </a:lnTo>
                <a:lnTo>
                  <a:pt x="3569155" y="583938"/>
                </a:lnTo>
                <a:lnTo>
                  <a:pt x="3568083" y="615978"/>
                </a:lnTo>
                <a:lnTo>
                  <a:pt x="3565694" y="647654"/>
                </a:lnTo>
                <a:lnTo>
                  <a:pt x="3562770" y="679292"/>
                </a:lnTo>
                <a:lnTo>
                  <a:pt x="3560094" y="711218"/>
                </a:lnTo>
                <a:lnTo>
                  <a:pt x="3564370" y="711522"/>
                </a:lnTo>
                <a:lnTo>
                  <a:pt x="3564167" y="714383"/>
                </a:lnTo>
                <a:lnTo>
                  <a:pt x="3561507" y="812114"/>
                </a:lnTo>
                <a:lnTo>
                  <a:pt x="3558771" y="910917"/>
                </a:lnTo>
                <a:lnTo>
                  <a:pt x="3537389" y="949641"/>
                </a:lnTo>
                <a:lnTo>
                  <a:pt x="3487597" y="964782"/>
                </a:lnTo>
                <a:lnTo>
                  <a:pt x="3382363" y="962992"/>
                </a:lnTo>
                <a:lnTo>
                  <a:pt x="3277271" y="963208"/>
                </a:lnTo>
                <a:lnTo>
                  <a:pt x="3172320" y="965429"/>
                </a:lnTo>
                <a:lnTo>
                  <a:pt x="3067511" y="969656"/>
                </a:lnTo>
                <a:lnTo>
                  <a:pt x="2962843" y="975889"/>
                </a:lnTo>
                <a:lnTo>
                  <a:pt x="2910562" y="979758"/>
                </a:lnTo>
                <a:lnTo>
                  <a:pt x="2857485" y="982560"/>
                </a:lnTo>
                <a:lnTo>
                  <a:pt x="2804245" y="983868"/>
                </a:lnTo>
                <a:lnTo>
                  <a:pt x="2698158" y="984759"/>
                </a:lnTo>
                <a:lnTo>
                  <a:pt x="2427672" y="989096"/>
                </a:lnTo>
                <a:lnTo>
                  <a:pt x="2114721" y="989039"/>
                </a:lnTo>
                <a:lnTo>
                  <a:pt x="2012278" y="987158"/>
                </a:lnTo>
                <a:lnTo>
                  <a:pt x="1961191" y="985511"/>
                </a:lnTo>
                <a:lnTo>
                  <a:pt x="1652603" y="973606"/>
                </a:lnTo>
                <a:lnTo>
                  <a:pt x="1497897" y="970325"/>
                </a:lnTo>
                <a:lnTo>
                  <a:pt x="1394916" y="969788"/>
                </a:lnTo>
                <a:lnTo>
                  <a:pt x="1240589" y="971005"/>
                </a:lnTo>
                <a:lnTo>
                  <a:pt x="1034583" y="966640"/>
                </a:lnTo>
                <a:lnTo>
                  <a:pt x="667423" y="964337"/>
                </a:lnTo>
                <a:lnTo>
                  <a:pt x="562288" y="965363"/>
                </a:lnTo>
                <a:lnTo>
                  <a:pt x="509726" y="966608"/>
                </a:lnTo>
                <a:lnTo>
                  <a:pt x="457164" y="968466"/>
                </a:lnTo>
                <a:lnTo>
                  <a:pt x="404602" y="971033"/>
                </a:lnTo>
                <a:lnTo>
                  <a:pt x="352037" y="974404"/>
                </a:lnTo>
                <a:lnTo>
                  <a:pt x="304330" y="976937"/>
                </a:lnTo>
                <a:lnTo>
                  <a:pt x="256450" y="976223"/>
                </a:lnTo>
                <a:close/>
              </a:path>
            </a:pathLst>
          </a:custGeom>
          <a:solidFill>
            <a:srgbClr val="FDBE1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86860" y="547386"/>
            <a:ext cx="4181021" cy="5681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pt-BR" sz="3600" dirty="0">
                <a:solidFill>
                  <a:srgbClr val="FF0000"/>
                </a:solidFill>
                <a:latin typeface="Book Antiqua"/>
                <a:cs typeface="Book Antiqua"/>
              </a:rPr>
              <a:t>OBJETIVOS</a:t>
            </a:r>
            <a:endParaRPr sz="3600" dirty="0">
              <a:solidFill>
                <a:srgbClr val="FF0000"/>
              </a:solidFill>
              <a:latin typeface="Book Antiqua"/>
              <a:cs typeface="Book Antiqu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44970" y="4743544"/>
            <a:ext cx="2116455" cy="391795"/>
          </a:xfrm>
          <a:custGeom>
            <a:avLst/>
            <a:gdLst/>
            <a:ahLst/>
            <a:cxnLst/>
            <a:rect l="l" t="t" r="r" b="b"/>
            <a:pathLst>
              <a:path w="2116455" h="391795">
                <a:moveTo>
                  <a:pt x="14096" y="383921"/>
                </a:moveTo>
                <a:lnTo>
                  <a:pt x="7503" y="378418"/>
                </a:lnTo>
                <a:lnTo>
                  <a:pt x="3192" y="371693"/>
                </a:lnTo>
                <a:lnTo>
                  <a:pt x="858" y="363922"/>
                </a:lnTo>
                <a:lnTo>
                  <a:pt x="198" y="355280"/>
                </a:lnTo>
                <a:lnTo>
                  <a:pt x="247" y="309571"/>
                </a:lnTo>
                <a:lnTo>
                  <a:pt x="179" y="286713"/>
                </a:lnTo>
                <a:lnTo>
                  <a:pt x="532" y="216958"/>
                </a:lnTo>
                <a:lnTo>
                  <a:pt x="2178" y="170112"/>
                </a:lnTo>
                <a:lnTo>
                  <a:pt x="4567" y="123297"/>
                </a:lnTo>
                <a:lnTo>
                  <a:pt x="7328" y="76497"/>
                </a:lnTo>
                <a:lnTo>
                  <a:pt x="7229" y="69275"/>
                </a:lnTo>
                <a:lnTo>
                  <a:pt x="45516" y="44333"/>
                </a:lnTo>
                <a:lnTo>
                  <a:pt x="105253" y="26234"/>
                </a:lnTo>
                <a:lnTo>
                  <a:pt x="172303" y="21311"/>
                </a:lnTo>
                <a:lnTo>
                  <a:pt x="208092" y="19516"/>
                </a:lnTo>
                <a:lnTo>
                  <a:pt x="243899" y="17271"/>
                </a:lnTo>
                <a:lnTo>
                  <a:pt x="279734" y="14350"/>
                </a:lnTo>
                <a:lnTo>
                  <a:pt x="298613" y="12886"/>
                </a:lnTo>
                <a:lnTo>
                  <a:pt x="317575" y="12101"/>
                </a:lnTo>
                <a:lnTo>
                  <a:pt x="355664" y="11065"/>
                </a:lnTo>
                <a:lnTo>
                  <a:pt x="426008" y="8503"/>
                </a:lnTo>
                <a:lnTo>
                  <a:pt x="461184" y="7127"/>
                </a:lnTo>
                <a:lnTo>
                  <a:pt x="496365" y="5640"/>
                </a:lnTo>
                <a:lnTo>
                  <a:pt x="518438" y="4438"/>
                </a:lnTo>
                <a:lnTo>
                  <a:pt x="562610" y="1435"/>
                </a:lnTo>
                <a:lnTo>
                  <a:pt x="584674" y="459"/>
                </a:lnTo>
                <a:lnTo>
                  <a:pt x="604634" y="4"/>
                </a:lnTo>
                <a:lnTo>
                  <a:pt x="624575" y="0"/>
                </a:lnTo>
                <a:lnTo>
                  <a:pt x="644497" y="445"/>
                </a:lnTo>
                <a:lnTo>
                  <a:pt x="686951" y="2860"/>
                </a:lnTo>
                <a:lnTo>
                  <a:pt x="731842" y="7392"/>
                </a:lnTo>
                <a:lnTo>
                  <a:pt x="780078" y="15734"/>
                </a:lnTo>
                <a:lnTo>
                  <a:pt x="793031" y="19188"/>
                </a:lnTo>
                <a:lnTo>
                  <a:pt x="805993" y="22416"/>
                </a:lnTo>
                <a:lnTo>
                  <a:pt x="855453" y="31924"/>
                </a:lnTo>
                <a:lnTo>
                  <a:pt x="905395" y="36940"/>
                </a:lnTo>
                <a:lnTo>
                  <a:pt x="970939" y="40144"/>
                </a:lnTo>
                <a:lnTo>
                  <a:pt x="1036506" y="42747"/>
                </a:lnTo>
                <a:lnTo>
                  <a:pt x="1048767" y="42996"/>
                </a:lnTo>
                <a:lnTo>
                  <a:pt x="1073616" y="42755"/>
                </a:lnTo>
                <a:lnTo>
                  <a:pt x="1086108" y="42787"/>
                </a:lnTo>
                <a:lnTo>
                  <a:pt x="1154493" y="44454"/>
                </a:lnTo>
                <a:lnTo>
                  <a:pt x="1188681" y="45381"/>
                </a:lnTo>
                <a:lnTo>
                  <a:pt x="1222864" y="46421"/>
                </a:lnTo>
                <a:lnTo>
                  <a:pt x="1274894" y="47288"/>
                </a:lnTo>
                <a:lnTo>
                  <a:pt x="1326917" y="45599"/>
                </a:lnTo>
                <a:lnTo>
                  <a:pt x="1378823" y="41349"/>
                </a:lnTo>
                <a:lnTo>
                  <a:pt x="1430499" y="34533"/>
                </a:lnTo>
                <a:lnTo>
                  <a:pt x="1460480" y="30895"/>
                </a:lnTo>
                <a:lnTo>
                  <a:pt x="1490525" y="28387"/>
                </a:lnTo>
                <a:lnTo>
                  <a:pt x="1520595" y="27083"/>
                </a:lnTo>
                <a:lnTo>
                  <a:pt x="1550650" y="27057"/>
                </a:lnTo>
                <a:lnTo>
                  <a:pt x="1579825" y="26856"/>
                </a:lnTo>
                <a:lnTo>
                  <a:pt x="1609013" y="26356"/>
                </a:lnTo>
                <a:lnTo>
                  <a:pt x="1667400" y="25054"/>
                </a:lnTo>
                <a:lnTo>
                  <a:pt x="1693971" y="24571"/>
                </a:lnTo>
                <a:lnTo>
                  <a:pt x="1720572" y="25141"/>
                </a:lnTo>
                <a:lnTo>
                  <a:pt x="1747130" y="26763"/>
                </a:lnTo>
                <a:lnTo>
                  <a:pt x="1773570" y="29432"/>
                </a:lnTo>
                <a:lnTo>
                  <a:pt x="1791982" y="31763"/>
                </a:lnTo>
                <a:lnTo>
                  <a:pt x="1810439" y="33909"/>
                </a:lnTo>
                <a:lnTo>
                  <a:pt x="1828813" y="36277"/>
                </a:lnTo>
                <a:lnTo>
                  <a:pt x="1846974" y="39275"/>
                </a:lnTo>
                <a:lnTo>
                  <a:pt x="1874245" y="43607"/>
                </a:lnTo>
                <a:lnTo>
                  <a:pt x="1901689" y="46443"/>
                </a:lnTo>
                <a:lnTo>
                  <a:pt x="1956825" y="50621"/>
                </a:lnTo>
                <a:lnTo>
                  <a:pt x="1980895" y="52879"/>
                </a:lnTo>
                <a:lnTo>
                  <a:pt x="2004974" y="55814"/>
                </a:lnTo>
                <a:lnTo>
                  <a:pt x="2028955" y="59346"/>
                </a:lnTo>
                <a:lnTo>
                  <a:pt x="2052728" y="63397"/>
                </a:lnTo>
                <a:lnTo>
                  <a:pt x="2060072" y="64219"/>
                </a:lnTo>
                <a:lnTo>
                  <a:pt x="2067350" y="64852"/>
                </a:lnTo>
                <a:lnTo>
                  <a:pt x="2074638" y="65259"/>
                </a:lnTo>
                <a:lnTo>
                  <a:pt x="2082010" y="65406"/>
                </a:lnTo>
                <a:lnTo>
                  <a:pt x="2085972" y="65569"/>
                </a:lnTo>
                <a:lnTo>
                  <a:pt x="2090362" y="64948"/>
                </a:lnTo>
                <a:lnTo>
                  <a:pt x="2094324" y="65112"/>
                </a:lnTo>
                <a:lnTo>
                  <a:pt x="2103658" y="66568"/>
                </a:lnTo>
                <a:lnTo>
                  <a:pt x="2110597" y="71045"/>
                </a:lnTo>
                <a:lnTo>
                  <a:pt x="2114823" y="78193"/>
                </a:lnTo>
                <a:lnTo>
                  <a:pt x="2116014" y="87659"/>
                </a:lnTo>
                <a:lnTo>
                  <a:pt x="2113365" y="156717"/>
                </a:lnTo>
                <a:lnTo>
                  <a:pt x="2109527" y="225727"/>
                </a:lnTo>
                <a:lnTo>
                  <a:pt x="2104080" y="282040"/>
                </a:lnTo>
                <a:lnTo>
                  <a:pt x="2100855" y="310175"/>
                </a:lnTo>
                <a:lnTo>
                  <a:pt x="2097131" y="343503"/>
                </a:lnTo>
                <a:lnTo>
                  <a:pt x="2058588" y="363228"/>
                </a:lnTo>
                <a:lnTo>
                  <a:pt x="2044657" y="364997"/>
                </a:lnTo>
                <a:lnTo>
                  <a:pt x="2038715" y="364752"/>
                </a:lnTo>
                <a:lnTo>
                  <a:pt x="2016308" y="364404"/>
                </a:lnTo>
                <a:lnTo>
                  <a:pt x="1994118" y="366021"/>
                </a:lnTo>
                <a:lnTo>
                  <a:pt x="1972021" y="368994"/>
                </a:lnTo>
                <a:lnTo>
                  <a:pt x="1949893" y="372718"/>
                </a:lnTo>
                <a:lnTo>
                  <a:pt x="1918235" y="377646"/>
                </a:lnTo>
                <a:lnTo>
                  <a:pt x="1886325" y="380572"/>
                </a:lnTo>
                <a:lnTo>
                  <a:pt x="1854275" y="381462"/>
                </a:lnTo>
                <a:lnTo>
                  <a:pt x="1822199" y="380284"/>
                </a:lnTo>
                <a:lnTo>
                  <a:pt x="1791942" y="377714"/>
                </a:lnTo>
                <a:lnTo>
                  <a:pt x="1731284" y="372419"/>
                </a:lnTo>
                <a:lnTo>
                  <a:pt x="1700794" y="370065"/>
                </a:lnTo>
                <a:lnTo>
                  <a:pt x="1676686" y="368432"/>
                </a:lnTo>
                <a:lnTo>
                  <a:pt x="1652451" y="367170"/>
                </a:lnTo>
                <a:lnTo>
                  <a:pt x="1566592" y="363135"/>
                </a:lnTo>
                <a:lnTo>
                  <a:pt x="1529323" y="361441"/>
                </a:lnTo>
                <a:lnTo>
                  <a:pt x="1492063" y="359523"/>
                </a:lnTo>
                <a:lnTo>
                  <a:pt x="1430810" y="355118"/>
                </a:lnTo>
                <a:lnTo>
                  <a:pt x="1382556" y="349457"/>
                </a:lnTo>
                <a:lnTo>
                  <a:pt x="1358516" y="346329"/>
                </a:lnTo>
                <a:lnTo>
                  <a:pt x="1329184" y="343096"/>
                </a:lnTo>
                <a:lnTo>
                  <a:pt x="1299796" y="341251"/>
                </a:lnTo>
                <a:lnTo>
                  <a:pt x="1270349" y="340833"/>
                </a:lnTo>
                <a:lnTo>
                  <a:pt x="1240841" y="341878"/>
                </a:lnTo>
                <a:lnTo>
                  <a:pt x="1218104" y="343234"/>
                </a:lnTo>
                <a:lnTo>
                  <a:pt x="1195295" y="344511"/>
                </a:lnTo>
                <a:lnTo>
                  <a:pt x="1149725" y="347744"/>
                </a:lnTo>
                <a:lnTo>
                  <a:pt x="1102508" y="353617"/>
                </a:lnTo>
                <a:lnTo>
                  <a:pt x="1020794" y="366054"/>
                </a:lnTo>
                <a:lnTo>
                  <a:pt x="986045" y="371520"/>
                </a:lnTo>
                <a:lnTo>
                  <a:pt x="951305" y="376760"/>
                </a:lnTo>
                <a:lnTo>
                  <a:pt x="889376" y="384406"/>
                </a:lnTo>
                <a:lnTo>
                  <a:pt x="834883" y="388387"/>
                </a:lnTo>
                <a:lnTo>
                  <a:pt x="755832" y="391285"/>
                </a:lnTo>
                <a:lnTo>
                  <a:pt x="704163" y="391152"/>
                </a:lnTo>
                <a:lnTo>
                  <a:pt x="652501" y="389795"/>
                </a:lnTo>
                <a:lnTo>
                  <a:pt x="600839" y="387635"/>
                </a:lnTo>
                <a:lnTo>
                  <a:pt x="497488" y="382601"/>
                </a:lnTo>
                <a:lnTo>
                  <a:pt x="446223" y="379585"/>
                </a:lnTo>
                <a:lnTo>
                  <a:pt x="420554" y="378076"/>
                </a:lnTo>
                <a:lnTo>
                  <a:pt x="394934" y="377170"/>
                </a:lnTo>
                <a:lnTo>
                  <a:pt x="363989" y="377122"/>
                </a:lnTo>
                <a:lnTo>
                  <a:pt x="333063" y="377526"/>
                </a:lnTo>
                <a:lnTo>
                  <a:pt x="302205" y="378083"/>
                </a:lnTo>
                <a:lnTo>
                  <a:pt x="271465" y="378494"/>
                </a:lnTo>
                <a:lnTo>
                  <a:pt x="161945" y="378389"/>
                </a:lnTo>
                <a:lnTo>
                  <a:pt x="108633" y="378096"/>
                </a:lnTo>
                <a:lnTo>
                  <a:pt x="82099" y="378142"/>
                </a:lnTo>
                <a:lnTo>
                  <a:pt x="41483" y="380189"/>
                </a:lnTo>
                <a:lnTo>
                  <a:pt x="27632" y="382875"/>
                </a:lnTo>
                <a:lnTo>
                  <a:pt x="14096" y="383921"/>
                </a:lnTo>
                <a:close/>
              </a:path>
            </a:pathLst>
          </a:custGeom>
          <a:solidFill>
            <a:srgbClr val="FDBE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90665" y="4901726"/>
            <a:ext cx="6548755" cy="9950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5599"/>
              </a:lnSpc>
              <a:spcBef>
                <a:spcPts val="95"/>
              </a:spcBef>
            </a:pPr>
            <a:r>
              <a:rPr sz="2750" b="1" spc="-60" dirty="0">
                <a:latin typeface="Tahoma"/>
                <a:cs typeface="Tahoma"/>
              </a:rPr>
              <a:t>Questão </a:t>
            </a:r>
            <a:r>
              <a:rPr sz="2750" b="1" spc="-210" dirty="0">
                <a:latin typeface="Tahoma"/>
                <a:cs typeface="Tahoma"/>
              </a:rPr>
              <a:t>1: </a:t>
            </a:r>
            <a:r>
              <a:rPr sz="2750" b="1" spc="-70" dirty="0">
                <a:latin typeface="Tahoma"/>
                <a:cs typeface="Tahoma"/>
              </a:rPr>
              <a:t>Como </a:t>
            </a:r>
            <a:r>
              <a:rPr sz="2750" b="1" spc="40" dirty="0">
                <a:latin typeface="Tahoma"/>
                <a:cs typeface="Tahoma"/>
              </a:rPr>
              <a:t>a </a:t>
            </a:r>
            <a:r>
              <a:rPr sz="2750" b="1" spc="-85" dirty="0">
                <a:latin typeface="Tahoma"/>
                <a:cs typeface="Tahoma"/>
              </a:rPr>
              <a:t>música </a:t>
            </a:r>
            <a:r>
              <a:rPr sz="2750" b="1" spc="-130" dirty="0">
                <a:latin typeface="Tahoma"/>
                <a:cs typeface="Tahoma"/>
              </a:rPr>
              <a:t>interferiu </a:t>
            </a:r>
            <a:r>
              <a:rPr sz="2750" b="1" spc="-40" dirty="0">
                <a:latin typeface="Tahoma"/>
                <a:cs typeface="Tahoma"/>
              </a:rPr>
              <a:t>na  </a:t>
            </a:r>
            <a:r>
              <a:rPr sz="2750" b="1" spc="-60" dirty="0">
                <a:latin typeface="Tahoma"/>
                <a:cs typeface="Tahoma"/>
              </a:rPr>
              <a:t>didática </a:t>
            </a:r>
            <a:r>
              <a:rPr sz="2750" b="1" spc="-140" dirty="0">
                <a:latin typeface="Tahoma"/>
                <a:cs typeface="Tahoma"/>
              </a:rPr>
              <a:t>em </a:t>
            </a:r>
            <a:r>
              <a:rPr sz="2750" b="1" spc="-25" dirty="0">
                <a:latin typeface="Tahoma"/>
                <a:cs typeface="Tahoma"/>
              </a:rPr>
              <a:t>sala </a:t>
            </a:r>
            <a:r>
              <a:rPr sz="2750" b="1" spc="-80" dirty="0">
                <a:latin typeface="Tahoma"/>
                <a:cs typeface="Tahoma"/>
              </a:rPr>
              <a:t>de</a:t>
            </a:r>
            <a:r>
              <a:rPr sz="2750" b="1" spc="-45" dirty="0">
                <a:latin typeface="Tahoma"/>
                <a:cs typeface="Tahoma"/>
              </a:rPr>
              <a:t> </a:t>
            </a:r>
            <a:r>
              <a:rPr sz="2750" b="1" spc="-100" dirty="0">
                <a:latin typeface="Tahoma"/>
                <a:cs typeface="Tahoma"/>
              </a:rPr>
              <a:t>aula?</a:t>
            </a:r>
            <a:endParaRPr sz="2750" dirty="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0219" y="6122554"/>
            <a:ext cx="7630795" cy="396993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5599"/>
              </a:lnSpc>
              <a:spcBef>
                <a:spcPts val="95"/>
              </a:spcBef>
              <a:tabLst>
                <a:tab pos="1751330" algn="l"/>
              </a:tabLst>
            </a:pPr>
            <a:r>
              <a:rPr sz="2800" b="1" spc="-60" dirty="0">
                <a:latin typeface="Tahoma"/>
                <a:cs typeface="Tahoma"/>
              </a:rPr>
              <a:t>Resposta	</a:t>
            </a:r>
            <a:r>
              <a:rPr sz="2800" b="1" spc="-210" dirty="0">
                <a:latin typeface="Tahoma"/>
                <a:cs typeface="Tahoma"/>
              </a:rPr>
              <a:t>1</a:t>
            </a:r>
            <a:r>
              <a:rPr sz="2800" b="1" spc="-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sz="2800" b="1" spc="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2800" b="1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música </a:t>
            </a:r>
            <a:r>
              <a:rPr sz="2800" b="1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nos contagia, </a:t>
            </a:r>
            <a:r>
              <a:rPr sz="2800" b="1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então, </a:t>
            </a:r>
            <a:r>
              <a:rPr sz="2800" b="1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 </a:t>
            </a:r>
            <a:r>
              <a:rPr sz="2800" b="1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mesma </a:t>
            </a:r>
            <a:r>
              <a:rPr sz="2800" b="1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influenciou </a:t>
            </a:r>
            <a:r>
              <a:rPr sz="28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positivamente </a:t>
            </a:r>
            <a:r>
              <a:rPr sz="2800" b="1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quando </a:t>
            </a:r>
            <a:r>
              <a:rPr sz="2800" b="1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 </a:t>
            </a:r>
            <a:r>
              <a:rPr sz="2800" b="1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colocamos </a:t>
            </a:r>
            <a:r>
              <a:rPr sz="2800" b="1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sz="2800" b="1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situações de </a:t>
            </a:r>
            <a:r>
              <a:rPr sz="28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sala </a:t>
            </a:r>
            <a:r>
              <a:rPr sz="28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</a:t>
            </a:r>
            <a:r>
              <a:rPr sz="2800" b="1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precisam  </a:t>
            </a:r>
            <a:r>
              <a:rPr sz="2800" b="1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sz="2800" b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 </a:t>
            </a:r>
            <a:r>
              <a:rPr sz="28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bem </a:t>
            </a:r>
            <a:r>
              <a:rPr sz="2800" b="1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estar </a:t>
            </a:r>
            <a:r>
              <a:rPr sz="28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 </a:t>
            </a:r>
            <a:r>
              <a:rPr sz="28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harmonia. </a:t>
            </a:r>
            <a:r>
              <a:rPr sz="28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 </a:t>
            </a:r>
            <a:r>
              <a:rPr sz="2800" b="1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contrapartida, </a:t>
            </a:r>
            <a:r>
              <a:rPr sz="2800" b="1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foi </a:t>
            </a:r>
            <a:r>
              <a:rPr sz="2800" b="1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preciso </a:t>
            </a:r>
            <a:r>
              <a:rPr sz="2800" b="1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 </a:t>
            </a:r>
            <a:r>
              <a:rPr sz="2800" b="1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cautela </a:t>
            </a:r>
            <a:r>
              <a:rPr sz="28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aos  </a:t>
            </a:r>
            <a:r>
              <a:rPr sz="2800" b="1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momentos </a:t>
            </a:r>
            <a:r>
              <a:rPr sz="2800" b="1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utilização </a:t>
            </a:r>
            <a:r>
              <a:rPr sz="2800" b="1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desse </a:t>
            </a:r>
            <a:r>
              <a:rPr sz="2800" b="1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recurso. </a:t>
            </a:r>
            <a:r>
              <a:rPr sz="2800" b="1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 </a:t>
            </a:r>
            <a:r>
              <a:rPr sz="2800" b="1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vezes, </a:t>
            </a:r>
            <a:r>
              <a:rPr sz="2800" b="1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 </a:t>
            </a:r>
            <a:r>
              <a:rPr sz="2800" b="1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atrapalha </a:t>
            </a:r>
            <a:r>
              <a:rPr sz="2800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caso </a:t>
            </a:r>
            <a:r>
              <a:rPr sz="2800" b="1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não </a:t>
            </a:r>
            <a:r>
              <a:rPr sz="2800" b="1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exista </a:t>
            </a:r>
            <a:r>
              <a:rPr sz="2800" b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 </a:t>
            </a:r>
            <a:r>
              <a:rPr sz="2800" b="1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olhar  </a:t>
            </a:r>
            <a:r>
              <a:rPr sz="2800" b="1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reflexivo </a:t>
            </a:r>
            <a:r>
              <a:rPr sz="2800" b="1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sz="2800" b="1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professor </a:t>
            </a:r>
            <a:r>
              <a:rPr sz="2800" b="1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2800" b="1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dinamica </a:t>
            </a:r>
            <a:r>
              <a:rPr sz="2800" b="1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sz="28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sala </a:t>
            </a:r>
            <a:r>
              <a:rPr sz="2800" b="1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 aula.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911889" y="5331072"/>
            <a:ext cx="1911985" cy="353695"/>
          </a:xfrm>
          <a:custGeom>
            <a:avLst/>
            <a:gdLst/>
            <a:ahLst/>
            <a:cxnLst/>
            <a:rect l="l" t="t" r="r" b="b"/>
            <a:pathLst>
              <a:path w="1911984" h="353695">
                <a:moveTo>
                  <a:pt x="12735" y="346845"/>
                </a:moveTo>
                <a:lnTo>
                  <a:pt x="6778" y="341873"/>
                </a:lnTo>
                <a:lnTo>
                  <a:pt x="2884" y="335798"/>
                </a:lnTo>
                <a:lnTo>
                  <a:pt x="776" y="328777"/>
                </a:lnTo>
                <a:lnTo>
                  <a:pt x="179" y="320970"/>
                </a:lnTo>
                <a:lnTo>
                  <a:pt x="223" y="279675"/>
                </a:lnTo>
                <a:lnTo>
                  <a:pt x="162" y="259024"/>
                </a:lnTo>
                <a:lnTo>
                  <a:pt x="480" y="196006"/>
                </a:lnTo>
                <a:lnTo>
                  <a:pt x="1968" y="153684"/>
                </a:lnTo>
                <a:lnTo>
                  <a:pt x="4126" y="111389"/>
                </a:lnTo>
                <a:lnTo>
                  <a:pt x="6620" y="69109"/>
                </a:lnTo>
                <a:lnTo>
                  <a:pt x="6530" y="62585"/>
                </a:lnTo>
                <a:lnTo>
                  <a:pt x="41120" y="40051"/>
                </a:lnTo>
                <a:lnTo>
                  <a:pt x="95088" y="23700"/>
                </a:lnTo>
                <a:lnTo>
                  <a:pt x="155663" y="19253"/>
                </a:lnTo>
                <a:lnTo>
                  <a:pt x="187995" y="17631"/>
                </a:lnTo>
                <a:lnTo>
                  <a:pt x="220345" y="15603"/>
                </a:lnTo>
                <a:lnTo>
                  <a:pt x="252719" y="12964"/>
                </a:lnTo>
                <a:lnTo>
                  <a:pt x="269775" y="11641"/>
                </a:lnTo>
                <a:lnTo>
                  <a:pt x="286906" y="10933"/>
                </a:lnTo>
                <a:lnTo>
                  <a:pt x="321316" y="9997"/>
                </a:lnTo>
                <a:lnTo>
                  <a:pt x="384867" y="7681"/>
                </a:lnTo>
                <a:lnTo>
                  <a:pt x="416646" y="6439"/>
                </a:lnTo>
                <a:lnTo>
                  <a:pt x="448429" y="5095"/>
                </a:lnTo>
                <a:lnTo>
                  <a:pt x="468371" y="4010"/>
                </a:lnTo>
                <a:lnTo>
                  <a:pt x="508277" y="1297"/>
                </a:lnTo>
                <a:lnTo>
                  <a:pt x="528210" y="415"/>
                </a:lnTo>
                <a:lnTo>
                  <a:pt x="546242" y="4"/>
                </a:lnTo>
                <a:lnTo>
                  <a:pt x="564257" y="0"/>
                </a:lnTo>
                <a:lnTo>
                  <a:pt x="582256" y="402"/>
                </a:lnTo>
                <a:lnTo>
                  <a:pt x="620610" y="2583"/>
                </a:lnTo>
                <a:lnTo>
                  <a:pt x="661165" y="6678"/>
                </a:lnTo>
                <a:lnTo>
                  <a:pt x="704743" y="14214"/>
                </a:lnTo>
                <a:lnTo>
                  <a:pt x="716445" y="17335"/>
                </a:lnTo>
                <a:lnTo>
                  <a:pt x="728156" y="20251"/>
                </a:lnTo>
                <a:lnTo>
                  <a:pt x="772839" y="28841"/>
                </a:lnTo>
                <a:lnTo>
                  <a:pt x="817958" y="33373"/>
                </a:lnTo>
                <a:lnTo>
                  <a:pt x="877172" y="36267"/>
                </a:lnTo>
                <a:lnTo>
                  <a:pt x="936408" y="38619"/>
                </a:lnTo>
                <a:lnTo>
                  <a:pt x="947484" y="38843"/>
                </a:lnTo>
                <a:lnTo>
                  <a:pt x="969933" y="38626"/>
                </a:lnTo>
                <a:lnTo>
                  <a:pt x="981219" y="38655"/>
                </a:lnTo>
                <a:lnTo>
                  <a:pt x="1042999" y="40161"/>
                </a:lnTo>
                <a:lnTo>
                  <a:pt x="1073886" y="40999"/>
                </a:lnTo>
                <a:lnTo>
                  <a:pt x="1104768" y="41938"/>
                </a:lnTo>
                <a:lnTo>
                  <a:pt x="1151773" y="42722"/>
                </a:lnTo>
                <a:lnTo>
                  <a:pt x="1198772" y="41195"/>
                </a:lnTo>
                <a:lnTo>
                  <a:pt x="1245665" y="37356"/>
                </a:lnTo>
                <a:lnTo>
                  <a:pt x="1292351" y="31198"/>
                </a:lnTo>
                <a:lnTo>
                  <a:pt x="1319436" y="27911"/>
                </a:lnTo>
                <a:lnTo>
                  <a:pt x="1346580" y="25645"/>
                </a:lnTo>
                <a:lnTo>
                  <a:pt x="1373747" y="24468"/>
                </a:lnTo>
                <a:lnTo>
                  <a:pt x="1400899" y="24444"/>
                </a:lnTo>
                <a:lnTo>
                  <a:pt x="1427256" y="24263"/>
                </a:lnTo>
                <a:lnTo>
                  <a:pt x="1453625" y="23810"/>
                </a:lnTo>
                <a:lnTo>
                  <a:pt x="1506374" y="22634"/>
                </a:lnTo>
                <a:lnTo>
                  <a:pt x="1530378" y="22198"/>
                </a:lnTo>
                <a:lnTo>
                  <a:pt x="1554411" y="22713"/>
                </a:lnTo>
                <a:lnTo>
                  <a:pt x="1578404" y="24178"/>
                </a:lnTo>
                <a:lnTo>
                  <a:pt x="1602291" y="26589"/>
                </a:lnTo>
                <a:lnTo>
                  <a:pt x="1618925" y="28696"/>
                </a:lnTo>
                <a:lnTo>
                  <a:pt x="1635599" y="30634"/>
                </a:lnTo>
                <a:lnTo>
                  <a:pt x="1652198" y="32773"/>
                </a:lnTo>
                <a:lnTo>
                  <a:pt x="1668606" y="35482"/>
                </a:lnTo>
                <a:lnTo>
                  <a:pt x="1693243" y="39396"/>
                </a:lnTo>
                <a:lnTo>
                  <a:pt x="1718037" y="41958"/>
                </a:lnTo>
                <a:lnTo>
                  <a:pt x="1767848" y="45732"/>
                </a:lnTo>
                <a:lnTo>
                  <a:pt x="1789593" y="47772"/>
                </a:lnTo>
                <a:lnTo>
                  <a:pt x="1811347" y="50424"/>
                </a:lnTo>
                <a:lnTo>
                  <a:pt x="1833012" y="53615"/>
                </a:lnTo>
                <a:lnTo>
                  <a:pt x="1854489" y="57274"/>
                </a:lnTo>
                <a:lnTo>
                  <a:pt x="1861124" y="58017"/>
                </a:lnTo>
                <a:lnTo>
                  <a:pt x="1867700" y="58589"/>
                </a:lnTo>
                <a:lnTo>
                  <a:pt x="1874283" y="58956"/>
                </a:lnTo>
                <a:lnTo>
                  <a:pt x="1880944" y="59089"/>
                </a:lnTo>
                <a:lnTo>
                  <a:pt x="1884523" y="59237"/>
                </a:lnTo>
                <a:lnTo>
                  <a:pt x="1888489" y="58676"/>
                </a:lnTo>
                <a:lnTo>
                  <a:pt x="1892068" y="58824"/>
                </a:lnTo>
                <a:lnTo>
                  <a:pt x="1900500" y="60139"/>
                </a:lnTo>
                <a:lnTo>
                  <a:pt x="1906770" y="64184"/>
                </a:lnTo>
                <a:lnTo>
                  <a:pt x="1910587" y="70641"/>
                </a:lnTo>
                <a:lnTo>
                  <a:pt x="1911663" y="79193"/>
                </a:lnTo>
                <a:lnTo>
                  <a:pt x="1909270" y="141583"/>
                </a:lnTo>
                <a:lnTo>
                  <a:pt x="1905803" y="203928"/>
                </a:lnTo>
                <a:lnTo>
                  <a:pt x="1900882" y="254802"/>
                </a:lnTo>
                <a:lnTo>
                  <a:pt x="1897969" y="280221"/>
                </a:lnTo>
                <a:lnTo>
                  <a:pt x="1894604" y="310330"/>
                </a:lnTo>
                <a:lnTo>
                  <a:pt x="1859783" y="328150"/>
                </a:lnTo>
                <a:lnTo>
                  <a:pt x="1847198" y="329748"/>
                </a:lnTo>
                <a:lnTo>
                  <a:pt x="1841829" y="329527"/>
                </a:lnTo>
                <a:lnTo>
                  <a:pt x="1821587" y="329213"/>
                </a:lnTo>
                <a:lnTo>
                  <a:pt x="1801540" y="330673"/>
                </a:lnTo>
                <a:lnTo>
                  <a:pt x="1781577" y="333359"/>
                </a:lnTo>
                <a:lnTo>
                  <a:pt x="1761586" y="336723"/>
                </a:lnTo>
                <a:lnTo>
                  <a:pt x="1732985" y="341176"/>
                </a:lnTo>
                <a:lnTo>
                  <a:pt x="1704156" y="343819"/>
                </a:lnTo>
                <a:lnTo>
                  <a:pt x="1675202" y="344623"/>
                </a:lnTo>
                <a:lnTo>
                  <a:pt x="1646223" y="343559"/>
                </a:lnTo>
                <a:lnTo>
                  <a:pt x="1618888" y="341237"/>
                </a:lnTo>
                <a:lnTo>
                  <a:pt x="1564088" y="336453"/>
                </a:lnTo>
                <a:lnTo>
                  <a:pt x="1536543" y="334327"/>
                </a:lnTo>
                <a:lnTo>
                  <a:pt x="1514763" y="332851"/>
                </a:lnTo>
                <a:lnTo>
                  <a:pt x="1492868" y="331711"/>
                </a:lnTo>
                <a:lnTo>
                  <a:pt x="1415301" y="328066"/>
                </a:lnTo>
                <a:lnTo>
                  <a:pt x="1381631" y="326536"/>
                </a:lnTo>
                <a:lnTo>
                  <a:pt x="1347969" y="324803"/>
                </a:lnTo>
                <a:lnTo>
                  <a:pt x="1292632" y="320823"/>
                </a:lnTo>
                <a:lnTo>
                  <a:pt x="1249038" y="315708"/>
                </a:lnTo>
                <a:lnTo>
                  <a:pt x="1227319" y="312883"/>
                </a:lnTo>
                <a:lnTo>
                  <a:pt x="1200821" y="309962"/>
                </a:lnTo>
                <a:lnTo>
                  <a:pt x="1174270" y="308296"/>
                </a:lnTo>
                <a:lnTo>
                  <a:pt x="1147667" y="307918"/>
                </a:lnTo>
                <a:lnTo>
                  <a:pt x="1121009" y="308862"/>
                </a:lnTo>
                <a:lnTo>
                  <a:pt x="1100467" y="310086"/>
                </a:lnTo>
                <a:lnTo>
                  <a:pt x="1079862" y="311240"/>
                </a:lnTo>
                <a:lnTo>
                  <a:pt x="1038692" y="314162"/>
                </a:lnTo>
                <a:lnTo>
                  <a:pt x="996036" y="319467"/>
                </a:lnTo>
                <a:lnTo>
                  <a:pt x="922213" y="330703"/>
                </a:lnTo>
                <a:lnTo>
                  <a:pt x="890819" y="335641"/>
                </a:lnTo>
                <a:lnTo>
                  <a:pt x="859434" y="340375"/>
                </a:lnTo>
                <a:lnTo>
                  <a:pt x="803486" y="347283"/>
                </a:lnTo>
                <a:lnTo>
                  <a:pt x="754256" y="350879"/>
                </a:lnTo>
                <a:lnTo>
                  <a:pt x="682838" y="353498"/>
                </a:lnTo>
                <a:lnTo>
                  <a:pt x="636160" y="353378"/>
                </a:lnTo>
                <a:lnTo>
                  <a:pt x="589487" y="352151"/>
                </a:lnTo>
                <a:lnTo>
                  <a:pt x="542814" y="350200"/>
                </a:lnTo>
                <a:lnTo>
                  <a:pt x="449444" y="345652"/>
                </a:lnTo>
                <a:lnTo>
                  <a:pt x="403130" y="342927"/>
                </a:lnTo>
                <a:lnTo>
                  <a:pt x="379939" y="341564"/>
                </a:lnTo>
                <a:lnTo>
                  <a:pt x="356794" y="340745"/>
                </a:lnTo>
                <a:lnTo>
                  <a:pt x="328837" y="340702"/>
                </a:lnTo>
                <a:lnTo>
                  <a:pt x="300898" y="341067"/>
                </a:lnTo>
                <a:lnTo>
                  <a:pt x="273020" y="341570"/>
                </a:lnTo>
                <a:lnTo>
                  <a:pt x="245249" y="341942"/>
                </a:lnTo>
                <a:lnTo>
                  <a:pt x="146305" y="341847"/>
                </a:lnTo>
                <a:lnTo>
                  <a:pt x="98142" y="341582"/>
                </a:lnTo>
                <a:lnTo>
                  <a:pt x="74171" y="341623"/>
                </a:lnTo>
                <a:lnTo>
                  <a:pt x="31206" y="344601"/>
                </a:lnTo>
                <a:lnTo>
                  <a:pt x="24963" y="345900"/>
                </a:lnTo>
                <a:lnTo>
                  <a:pt x="12735" y="346845"/>
                </a:lnTo>
                <a:close/>
              </a:path>
            </a:pathLst>
          </a:custGeom>
          <a:solidFill>
            <a:srgbClr val="FDBE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939420" y="1312073"/>
            <a:ext cx="11005820" cy="423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601459" algn="ctr">
              <a:lnSpc>
                <a:spcPct val="115900"/>
              </a:lnSpc>
              <a:spcBef>
                <a:spcPts val="95"/>
              </a:spcBef>
            </a:pPr>
            <a:r>
              <a:rPr sz="2050" b="1" spc="35" dirty="0">
                <a:latin typeface="Century Gothic"/>
                <a:cs typeface="Century Gothic"/>
              </a:rPr>
              <a:t>A </a:t>
            </a:r>
            <a:r>
              <a:rPr sz="2050" b="1" spc="40" dirty="0">
                <a:latin typeface="Century Gothic"/>
                <a:cs typeface="Century Gothic"/>
              </a:rPr>
              <a:t>finalidade </a:t>
            </a:r>
            <a:r>
              <a:rPr sz="2050" b="1" spc="35" dirty="0">
                <a:latin typeface="Century Gothic"/>
                <a:cs typeface="Century Gothic"/>
              </a:rPr>
              <a:t>principal </a:t>
            </a:r>
            <a:r>
              <a:rPr sz="2050" b="1" spc="10" dirty="0">
                <a:latin typeface="Century Gothic"/>
                <a:cs typeface="Century Gothic"/>
              </a:rPr>
              <a:t>era </a:t>
            </a:r>
            <a:r>
              <a:rPr sz="2050" b="1" spc="-40" dirty="0">
                <a:latin typeface="Century Gothic"/>
                <a:cs typeface="Century Gothic"/>
              </a:rPr>
              <a:t>que </a:t>
            </a:r>
            <a:r>
              <a:rPr sz="2050" b="1" spc="55" dirty="0">
                <a:latin typeface="Century Gothic"/>
                <a:cs typeface="Century Gothic"/>
              </a:rPr>
              <a:t>os  alunos </a:t>
            </a:r>
            <a:r>
              <a:rPr sz="2050" b="1" spc="60" dirty="0">
                <a:latin typeface="Century Gothic"/>
                <a:cs typeface="Century Gothic"/>
              </a:rPr>
              <a:t>tivessem </a:t>
            </a:r>
            <a:r>
              <a:rPr sz="2050" b="1" spc="40" dirty="0">
                <a:latin typeface="Century Gothic"/>
                <a:cs typeface="Century Gothic"/>
              </a:rPr>
              <a:t>apredizagens  </a:t>
            </a:r>
            <a:r>
              <a:rPr sz="2050" b="1" spc="80" dirty="0">
                <a:latin typeface="Century Gothic"/>
                <a:cs typeface="Century Gothic"/>
              </a:rPr>
              <a:t>significativas </a:t>
            </a:r>
            <a:r>
              <a:rPr sz="2050" b="1" spc="-70" dirty="0">
                <a:latin typeface="Century Gothic"/>
                <a:cs typeface="Century Gothic"/>
              </a:rPr>
              <a:t>a </a:t>
            </a:r>
            <a:r>
              <a:rPr sz="2050" b="1" spc="114" dirty="0">
                <a:latin typeface="Century Gothic"/>
                <a:cs typeface="Century Gothic"/>
              </a:rPr>
              <a:t>partir </a:t>
            </a:r>
            <a:r>
              <a:rPr sz="2050" b="1" spc="-95" dirty="0">
                <a:latin typeface="Century Gothic"/>
                <a:cs typeface="Century Gothic"/>
              </a:rPr>
              <a:t>de  </a:t>
            </a:r>
            <a:r>
              <a:rPr sz="2050" b="1" spc="20" dirty="0">
                <a:latin typeface="Century Gothic"/>
                <a:cs typeface="Century Gothic"/>
              </a:rPr>
              <a:t>elementos </a:t>
            </a:r>
            <a:r>
              <a:rPr sz="2050" b="1" spc="-50" dirty="0">
                <a:latin typeface="Century Gothic"/>
                <a:cs typeface="Century Gothic"/>
              </a:rPr>
              <a:t>do </a:t>
            </a:r>
            <a:r>
              <a:rPr sz="2050" b="1" spc="25" dirty="0">
                <a:latin typeface="Century Gothic"/>
                <a:cs typeface="Century Gothic"/>
              </a:rPr>
              <a:t>seu </a:t>
            </a:r>
            <a:r>
              <a:rPr sz="2050" b="1" spc="20" dirty="0">
                <a:latin typeface="Century Gothic"/>
                <a:cs typeface="Century Gothic"/>
              </a:rPr>
              <a:t>contexto </a:t>
            </a:r>
            <a:r>
              <a:rPr sz="2050" b="1" spc="15" dirty="0">
                <a:latin typeface="Century Gothic"/>
                <a:cs typeface="Century Gothic"/>
              </a:rPr>
              <a:t>social  </a:t>
            </a:r>
            <a:r>
              <a:rPr sz="2050" b="1" spc="-180" dirty="0">
                <a:latin typeface="Century Gothic"/>
                <a:cs typeface="Century Gothic"/>
              </a:rPr>
              <a:t>e </a:t>
            </a:r>
            <a:r>
              <a:rPr sz="2050" b="1" spc="40" dirty="0">
                <a:latin typeface="Century Gothic"/>
                <a:cs typeface="Century Gothic"/>
              </a:rPr>
              <a:t>pessoal </a:t>
            </a:r>
            <a:r>
              <a:rPr sz="2050" b="1" spc="-180" dirty="0">
                <a:latin typeface="Century Gothic"/>
                <a:cs typeface="Century Gothic"/>
              </a:rPr>
              <a:t>e </a:t>
            </a:r>
            <a:r>
              <a:rPr sz="2050" b="1" spc="55" dirty="0">
                <a:latin typeface="Century Gothic"/>
                <a:cs typeface="Century Gothic"/>
              </a:rPr>
              <a:t>afetivo </a:t>
            </a:r>
            <a:r>
              <a:rPr sz="2050" b="1" spc="30" dirty="0">
                <a:latin typeface="Century Gothic"/>
                <a:cs typeface="Century Gothic"/>
              </a:rPr>
              <a:t>para  </a:t>
            </a:r>
            <a:r>
              <a:rPr sz="2050" b="1" spc="35" dirty="0">
                <a:latin typeface="Century Gothic"/>
                <a:cs typeface="Century Gothic"/>
              </a:rPr>
              <a:t>que,assim,</a:t>
            </a:r>
            <a:r>
              <a:rPr sz="2050" b="1" spc="110" dirty="0">
                <a:latin typeface="Century Gothic"/>
                <a:cs typeface="Century Gothic"/>
              </a:rPr>
              <a:t> </a:t>
            </a:r>
            <a:r>
              <a:rPr sz="2050" b="1" spc="60" dirty="0">
                <a:latin typeface="Century Gothic"/>
                <a:cs typeface="Century Gothic"/>
              </a:rPr>
              <a:t>as</a:t>
            </a:r>
            <a:endParaRPr sz="2050" dirty="0">
              <a:latin typeface="Century Gothic"/>
              <a:cs typeface="Century Gothic"/>
            </a:endParaRPr>
          </a:p>
          <a:p>
            <a:pPr marL="197485" marR="6786245" algn="ctr">
              <a:lnSpc>
                <a:spcPct val="115900"/>
              </a:lnSpc>
            </a:pPr>
            <a:r>
              <a:rPr sz="2050" b="1" spc="40" dirty="0">
                <a:latin typeface="Century Gothic"/>
                <a:cs typeface="Century Gothic"/>
              </a:rPr>
              <a:t>aprendizagens </a:t>
            </a:r>
            <a:r>
              <a:rPr sz="2050" b="1" spc="-50" dirty="0">
                <a:latin typeface="Century Gothic"/>
                <a:cs typeface="Century Gothic"/>
              </a:rPr>
              <a:t>do </a:t>
            </a:r>
            <a:r>
              <a:rPr sz="2050" b="1" spc="20" dirty="0">
                <a:latin typeface="Century Gothic"/>
                <a:cs typeface="Century Gothic"/>
              </a:rPr>
              <a:t>contexto </a:t>
            </a:r>
            <a:r>
              <a:rPr sz="2050" b="1" spc="-95" dirty="0">
                <a:latin typeface="Century Gothic"/>
                <a:cs typeface="Century Gothic"/>
              </a:rPr>
              <a:t>de  </a:t>
            </a:r>
            <a:r>
              <a:rPr sz="2050" b="1" spc="40" dirty="0">
                <a:latin typeface="Century Gothic"/>
                <a:cs typeface="Century Gothic"/>
              </a:rPr>
              <a:t>ensino </a:t>
            </a:r>
            <a:r>
              <a:rPr sz="2050" b="1" spc="65" dirty="0">
                <a:latin typeface="Century Gothic"/>
                <a:cs typeface="Century Gothic"/>
              </a:rPr>
              <a:t>formal, </a:t>
            </a:r>
            <a:r>
              <a:rPr sz="2050" b="1" spc="70" dirty="0">
                <a:latin typeface="Century Gothic"/>
                <a:cs typeface="Century Gothic"/>
              </a:rPr>
              <a:t>fossem  </a:t>
            </a:r>
            <a:r>
              <a:rPr sz="2050" b="1" dirty="0">
                <a:latin typeface="Century Gothic"/>
                <a:cs typeface="Century Gothic"/>
              </a:rPr>
              <a:t>compreendendidas.</a:t>
            </a:r>
            <a:endParaRPr sz="2050" dirty="0">
              <a:latin typeface="Century Gothic"/>
              <a:cs typeface="Century Gothic"/>
            </a:endParaRPr>
          </a:p>
          <a:p>
            <a:pPr marL="4016375" marR="5080">
              <a:lnSpc>
                <a:spcPct val="114900"/>
              </a:lnSpc>
              <a:spcBef>
                <a:spcPts val="560"/>
              </a:spcBef>
            </a:pPr>
            <a:r>
              <a:rPr sz="2500" b="1" spc="-65" dirty="0">
                <a:latin typeface="Tahoma"/>
                <a:cs typeface="Tahoma"/>
              </a:rPr>
              <a:t>Questão </a:t>
            </a:r>
            <a:r>
              <a:rPr sz="2500" b="1" spc="-200" dirty="0">
                <a:latin typeface="Tahoma"/>
                <a:cs typeface="Tahoma"/>
              </a:rPr>
              <a:t>2: </a:t>
            </a:r>
            <a:r>
              <a:rPr sz="2500" b="1" spc="-105" dirty="0">
                <a:latin typeface="Tahoma"/>
                <a:cs typeface="Tahoma"/>
              </a:rPr>
              <a:t>Existe no </a:t>
            </a:r>
            <a:r>
              <a:rPr sz="2500" b="1" spc="-110" dirty="0">
                <a:latin typeface="Tahoma"/>
                <a:cs typeface="Tahoma"/>
              </a:rPr>
              <a:t>curriculos </a:t>
            </a:r>
            <a:r>
              <a:rPr sz="2500" b="1" spc="-85" dirty="0">
                <a:latin typeface="Tahoma"/>
                <a:cs typeface="Tahoma"/>
              </a:rPr>
              <a:t>destes </a:t>
            </a:r>
            <a:r>
              <a:rPr sz="2500" b="1" spc="-80" dirty="0">
                <a:latin typeface="Tahoma"/>
                <a:cs typeface="Tahoma"/>
              </a:rPr>
              <a:t>alunos </a:t>
            </a:r>
            <a:r>
              <a:rPr sz="2500" b="1" spc="30" dirty="0">
                <a:latin typeface="Tahoma"/>
                <a:cs typeface="Tahoma"/>
              </a:rPr>
              <a:t>a  </a:t>
            </a:r>
            <a:r>
              <a:rPr sz="2500" b="1" spc="-60" dirty="0">
                <a:latin typeface="Tahoma"/>
                <a:cs typeface="Tahoma"/>
              </a:rPr>
              <a:t>educação </a:t>
            </a:r>
            <a:r>
              <a:rPr sz="2500" b="1" spc="-114" dirty="0">
                <a:latin typeface="Tahoma"/>
                <a:cs typeface="Tahoma"/>
              </a:rPr>
              <a:t>musical? </a:t>
            </a:r>
            <a:r>
              <a:rPr sz="2500" b="1" spc="-75" dirty="0">
                <a:latin typeface="Tahoma"/>
                <a:cs typeface="Tahoma"/>
              </a:rPr>
              <a:t>Como </a:t>
            </a:r>
            <a:r>
              <a:rPr sz="2500" b="1" spc="-95" dirty="0">
                <a:latin typeface="Tahoma"/>
                <a:cs typeface="Tahoma"/>
              </a:rPr>
              <a:t>contornar</a:t>
            </a:r>
            <a:r>
              <a:rPr sz="2500" b="1" spc="-20" dirty="0">
                <a:latin typeface="Tahoma"/>
                <a:cs typeface="Tahoma"/>
              </a:rPr>
              <a:t> </a:t>
            </a:r>
            <a:r>
              <a:rPr sz="2500" b="1" spc="-45" dirty="0">
                <a:latin typeface="Tahoma"/>
                <a:cs typeface="Tahoma"/>
              </a:rPr>
              <a:t>essa</a:t>
            </a:r>
            <a:endParaRPr sz="2500" dirty="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897375" y="5424622"/>
            <a:ext cx="7047865" cy="4540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" marR="441959" indent="-6985">
              <a:lnSpc>
                <a:spcPct val="134500"/>
              </a:lnSpc>
              <a:spcBef>
                <a:spcPts val="100"/>
              </a:spcBef>
              <a:tabLst>
                <a:tab pos="1590040" algn="l"/>
              </a:tabLst>
            </a:pPr>
            <a:r>
              <a:rPr sz="2500" b="1" spc="-70" dirty="0">
                <a:latin typeface="Tahoma"/>
                <a:cs typeface="Tahoma"/>
              </a:rPr>
              <a:t>ausência </a:t>
            </a:r>
            <a:r>
              <a:rPr sz="2500" b="1" spc="-180" dirty="0">
                <a:latin typeface="Tahoma"/>
                <a:cs typeface="Tahoma"/>
              </a:rPr>
              <a:t>, </a:t>
            </a:r>
            <a:r>
              <a:rPr sz="2500" b="1" spc="-100" dirty="0">
                <a:latin typeface="Tahoma"/>
                <a:cs typeface="Tahoma"/>
              </a:rPr>
              <a:t>tendo </a:t>
            </a:r>
            <a:r>
              <a:rPr sz="2500" b="1" spc="-140" dirty="0">
                <a:latin typeface="Tahoma"/>
                <a:cs typeface="Tahoma"/>
              </a:rPr>
              <a:t>em </a:t>
            </a:r>
            <a:r>
              <a:rPr sz="2500" b="1" spc="-75" dirty="0">
                <a:latin typeface="Tahoma"/>
                <a:cs typeface="Tahoma"/>
              </a:rPr>
              <a:t>vista </a:t>
            </a:r>
            <a:r>
              <a:rPr sz="2500" b="1" spc="-50" dirty="0">
                <a:latin typeface="Tahoma"/>
                <a:cs typeface="Tahoma"/>
              </a:rPr>
              <a:t>sua </a:t>
            </a:r>
            <a:r>
              <a:rPr sz="2500" b="1" spc="-105" dirty="0">
                <a:latin typeface="Tahoma"/>
                <a:cs typeface="Tahoma"/>
              </a:rPr>
              <a:t>importância?  </a:t>
            </a:r>
            <a:r>
              <a:rPr sz="2800" b="1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Resposta	</a:t>
            </a:r>
            <a:r>
              <a:rPr sz="2800" b="1" spc="-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sz="2800" b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Não </a:t>
            </a:r>
            <a:r>
              <a:rPr sz="2800" b="1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há </a:t>
            </a:r>
            <a:r>
              <a:rPr sz="2800" b="1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brecha </a:t>
            </a:r>
            <a:r>
              <a:rPr sz="2800" b="1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sz="2800" b="1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currículo</a:t>
            </a:r>
            <a:r>
              <a:rPr sz="2800" b="1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050" marR="5080">
              <a:lnSpc>
                <a:spcPct val="114900"/>
              </a:lnSpc>
            </a:pPr>
            <a:r>
              <a:rPr sz="2800" b="1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fale </a:t>
            </a:r>
            <a:r>
              <a:rPr sz="2800" b="1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2800" b="1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respeito </a:t>
            </a:r>
            <a:r>
              <a:rPr sz="28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sz="2800" b="1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importancia </a:t>
            </a:r>
            <a:r>
              <a:rPr sz="28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sz="28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arte, </a:t>
            </a:r>
            <a:r>
              <a:rPr sz="28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 </a:t>
            </a:r>
            <a:r>
              <a:rPr sz="2800" b="1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música </a:t>
            </a:r>
            <a:r>
              <a:rPr sz="2800" b="1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sz="2800" b="1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sz="2800" b="1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outros </a:t>
            </a:r>
            <a:r>
              <a:rPr sz="2800" b="1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elementos </a:t>
            </a:r>
            <a:r>
              <a:rPr sz="28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</a:t>
            </a:r>
            <a:r>
              <a:rPr sz="2800" b="1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favoreçam </a:t>
            </a:r>
            <a:r>
              <a:rPr sz="2800" b="1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 </a:t>
            </a:r>
            <a:r>
              <a:rPr sz="2800" b="1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educação. </a:t>
            </a:r>
            <a:r>
              <a:rPr sz="2800" b="1" spc="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2800" b="1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ausência </a:t>
            </a:r>
            <a:r>
              <a:rPr sz="28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foi </a:t>
            </a:r>
            <a:r>
              <a:rPr sz="2800" b="1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contornada </a:t>
            </a:r>
            <a:r>
              <a:rPr sz="2800" b="1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2800" b="1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partir  </a:t>
            </a:r>
            <a:r>
              <a:rPr sz="2800" b="1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sz="28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empenho </a:t>
            </a:r>
            <a:r>
              <a:rPr sz="28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sz="28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turma </a:t>
            </a:r>
            <a:r>
              <a:rPr sz="2800" b="1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sz="28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sz="28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equipe </a:t>
            </a:r>
            <a:r>
              <a:rPr sz="2800" b="1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pedagógica  </a:t>
            </a:r>
            <a:r>
              <a:rPr sz="2800" b="1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(professora </a:t>
            </a:r>
            <a:r>
              <a:rPr sz="2800" b="1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sz="2800" b="1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coordenadora).A disciplina de  </a:t>
            </a:r>
            <a:r>
              <a:rPr sz="2800" b="1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Artes </a:t>
            </a:r>
            <a:r>
              <a:rPr sz="2800" b="1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 </a:t>
            </a:r>
            <a:r>
              <a:rPr sz="2800" b="1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uma </a:t>
            </a:r>
            <a:r>
              <a:rPr sz="2800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carga </a:t>
            </a:r>
            <a:r>
              <a:rPr sz="2800" b="1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horária </a:t>
            </a:r>
            <a:r>
              <a:rPr sz="2800" b="1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muito </a:t>
            </a:r>
            <a:r>
              <a:rPr sz="2800" b="1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reduzida,  </a:t>
            </a:r>
            <a:r>
              <a:rPr sz="2800" b="1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sz="28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isso, </a:t>
            </a:r>
            <a:r>
              <a:rPr sz="2800" b="1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2800" b="1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conectamos </a:t>
            </a:r>
            <a:r>
              <a:rPr sz="2800" b="1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 </a:t>
            </a:r>
            <a:r>
              <a:rPr sz="2800" b="1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outras</a:t>
            </a:r>
            <a:r>
              <a:rPr sz="28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disciplinas</a:t>
            </a:r>
            <a:r>
              <a:rPr sz="2800" b="1" spc="-90" dirty="0">
                <a:latin typeface="Tahoma"/>
                <a:cs typeface="Tahoma"/>
              </a:rPr>
              <a:t>.</a:t>
            </a:r>
            <a:endParaRPr sz="2800" dirty="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614032" y="1242606"/>
            <a:ext cx="1825625" cy="944880"/>
          </a:xfrm>
          <a:custGeom>
            <a:avLst/>
            <a:gdLst/>
            <a:ahLst/>
            <a:cxnLst/>
            <a:rect l="l" t="t" r="r" b="b"/>
            <a:pathLst>
              <a:path w="1825625" h="944880">
                <a:moveTo>
                  <a:pt x="1022648" y="240015"/>
                </a:moveTo>
                <a:lnTo>
                  <a:pt x="969500" y="233053"/>
                </a:lnTo>
                <a:lnTo>
                  <a:pt x="988209" y="194162"/>
                </a:lnTo>
                <a:lnTo>
                  <a:pt x="1011463" y="158375"/>
                </a:lnTo>
                <a:lnTo>
                  <a:pt x="1038831" y="125492"/>
                </a:lnTo>
                <a:lnTo>
                  <a:pt x="1069882" y="95311"/>
                </a:lnTo>
                <a:lnTo>
                  <a:pt x="1127178" y="59037"/>
                </a:lnTo>
                <a:lnTo>
                  <a:pt x="1194310" y="46784"/>
                </a:lnTo>
                <a:lnTo>
                  <a:pt x="1225962" y="51065"/>
                </a:lnTo>
                <a:lnTo>
                  <a:pt x="1253196" y="62545"/>
                </a:lnTo>
                <a:lnTo>
                  <a:pt x="1276057" y="81044"/>
                </a:lnTo>
                <a:lnTo>
                  <a:pt x="1294589" y="106381"/>
                </a:lnTo>
                <a:lnTo>
                  <a:pt x="1297610" y="113231"/>
                </a:lnTo>
                <a:lnTo>
                  <a:pt x="1209432" y="101681"/>
                </a:lnTo>
                <a:lnTo>
                  <a:pt x="1191400" y="99502"/>
                </a:lnTo>
                <a:lnTo>
                  <a:pt x="1138951" y="110584"/>
                </a:lnTo>
                <a:lnTo>
                  <a:pt x="1086162" y="149993"/>
                </a:lnTo>
                <a:lnTo>
                  <a:pt x="1054274" y="184393"/>
                </a:lnTo>
                <a:lnTo>
                  <a:pt x="1028976" y="223763"/>
                </a:lnTo>
                <a:lnTo>
                  <a:pt x="1022648" y="240015"/>
                </a:lnTo>
                <a:close/>
              </a:path>
              <a:path w="1825625" h="944880">
                <a:moveTo>
                  <a:pt x="833044" y="944410"/>
                </a:moveTo>
                <a:lnTo>
                  <a:pt x="793209" y="917621"/>
                </a:lnTo>
                <a:lnTo>
                  <a:pt x="773721" y="882213"/>
                </a:lnTo>
                <a:lnTo>
                  <a:pt x="751072" y="833540"/>
                </a:lnTo>
                <a:lnTo>
                  <a:pt x="725744" y="786449"/>
                </a:lnTo>
                <a:lnTo>
                  <a:pt x="698470" y="740473"/>
                </a:lnTo>
                <a:lnTo>
                  <a:pt x="669982" y="695146"/>
                </a:lnTo>
                <a:lnTo>
                  <a:pt x="641012" y="649999"/>
                </a:lnTo>
                <a:lnTo>
                  <a:pt x="623619" y="621838"/>
                </a:lnTo>
                <a:lnTo>
                  <a:pt x="592564" y="563102"/>
                </a:lnTo>
                <a:lnTo>
                  <a:pt x="560920" y="483430"/>
                </a:lnTo>
                <a:lnTo>
                  <a:pt x="543382" y="433519"/>
                </a:lnTo>
                <a:lnTo>
                  <a:pt x="528010" y="383441"/>
                </a:lnTo>
                <a:lnTo>
                  <a:pt x="515383" y="332233"/>
                </a:lnTo>
                <a:lnTo>
                  <a:pt x="506386" y="279918"/>
                </a:lnTo>
                <a:lnTo>
                  <a:pt x="504487" y="227777"/>
                </a:lnTo>
                <a:lnTo>
                  <a:pt x="512517" y="179454"/>
                </a:lnTo>
                <a:lnTo>
                  <a:pt x="529608" y="134590"/>
                </a:lnTo>
                <a:lnTo>
                  <a:pt x="554890" y="92827"/>
                </a:lnTo>
                <a:lnTo>
                  <a:pt x="587493" y="53808"/>
                </a:lnTo>
                <a:lnTo>
                  <a:pt x="623587" y="24071"/>
                </a:lnTo>
                <a:lnTo>
                  <a:pt x="662094" y="6416"/>
                </a:lnTo>
                <a:lnTo>
                  <a:pt x="702804" y="0"/>
                </a:lnTo>
                <a:lnTo>
                  <a:pt x="745508" y="3975"/>
                </a:lnTo>
                <a:lnTo>
                  <a:pt x="789998" y="17499"/>
                </a:lnTo>
                <a:lnTo>
                  <a:pt x="832089" y="39115"/>
                </a:lnTo>
                <a:lnTo>
                  <a:pt x="868038" y="67269"/>
                </a:lnTo>
                <a:lnTo>
                  <a:pt x="872625" y="72350"/>
                </a:lnTo>
                <a:lnTo>
                  <a:pt x="722797" y="52725"/>
                </a:lnTo>
                <a:lnTo>
                  <a:pt x="704180" y="50594"/>
                </a:lnTo>
                <a:lnTo>
                  <a:pt x="654327" y="65438"/>
                </a:lnTo>
                <a:lnTo>
                  <a:pt x="615905" y="98237"/>
                </a:lnTo>
                <a:lnTo>
                  <a:pt x="586731" y="135263"/>
                </a:lnTo>
                <a:lnTo>
                  <a:pt x="567203" y="176718"/>
                </a:lnTo>
                <a:lnTo>
                  <a:pt x="557723" y="222801"/>
                </a:lnTo>
                <a:lnTo>
                  <a:pt x="558688" y="273716"/>
                </a:lnTo>
                <a:lnTo>
                  <a:pt x="567138" y="323562"/>
                </a:lnTo>
                <a:lnTo>
                  <a:pt x="579702" y="372164"/>
                </a:lnTo>
                <a:lnTo>
                  <a:pt x="595288" y="419823"/>
                </a:lnTo>
                <a:lnTo>
                  <a:pt x="612800" y="466842"/>
                </a:lnTo>
                <a:lnTo>
                  <a:pt x="631145" y="513525"/>
                </a:lnTo>
                <a:lnTo>
                  <a:pt x="656646" y="566645"/>
                </a:lnTo>
                <a:lnTo>
                  <a:pt x="686743" y="617713"/>
                </a:lnTo>
                <a:lnTo>
                  <a:pt x="716231" y="664937"/>
                </a:lnTo>
                <a:lnTo>
                  <a:pt x="776285" y="758778"/>
                </a:lnTo>
                <a:lnTo>
                  <a:pt x="805912" y="805895"/>
                </a:lnTo>
                <a:lnTo>
                  <a:pt x="815858" y="822858"/>
                </a:lnTo>
                <a:lnTo>
                  <a:pt x="825119" y="840769"/>
                </a:lnTo>
                <a:lnTo>
                  <a:pt x="834304" y="859581"/>
                </a:lnTo>
                <a:lnTo>
                  <a:pt x="844020" y="879252"/>
                </a:lnTo>
                <a:lnTo>
                  <a:pt x="917737" y="888908"/>
                </a:lnTo>
                <a:lnTo>
                  <a:pt x="895520" y="914760"/>
                </a:lnTo>
                <a:lnTo>
                  <a:pt x="882642" y="927696"/>
                </a:lnTo>
                <a:lnTo>
                  <a:pt x="868106" y="937885"/>
                </a:lnTo>
                <a:lnTo>
                  <a:pt x="851658" y="943923"/>
                </a:lnTo>
                <a:lnTo>
                  <a:pt x="833044" y="944410"/>
                </a:lnTo>
                <a:close/>
              </a:path>
              <a:path w="1825625" h="944880">
                <a:moveTo>
                  <a:pt x="917737" y="888908"/>
                </a:moveTo>
                <a:lnTo>
                  <a:pt x="844020" y="879252"/>
                </a:lnTo>
                <a:lnTo>
                  <a:pt x="880532" y="836024"/>
                </a:lnTo>
                <a:lnTo>
                  <a:pt x="902126" y="810132"/>
                </a:lnTo>
                <a:lnTo>
                  <a:pt x="923588" y="784140"/>
                </a:lnTo>
                <a:lnTo>
                  <a:pt x="945457" y="758532"/>
                </a:lnTo>
                <a:lnTo>
                  <a:pt x="968273" y="733796"/>
                </a:lnTo>
                <a:lnTo>
                  <a:pt x="1003217" y="695554"/>
                </a:lnTo>
                <a:lnTo>
                  <a:pt x="1036147" y="655898"/>
                </a:lnTo>
                <a:lnTo>
                  <a:pt x="1067368" y="615044"/>
                </a:lnTo>
                <a:lnTo>
                  <a:pt x="1097182" y="573208"/>
                </a:lnTo>
                <a:lnTo>
                  <a:pt x="1125895" y="530606"/>
                </a:lnTo>
                <a:lnTo>
                  <a:pt x="1153810" y="487456"/>
                </a:lnTo>
                <a:lnTo>
                  <a:pt x="1181232" y="443973"/>
                </a:lnTo>
                <a:lnTo>
                  <a:pt x="1208464" y="400375"/>
                </a:lnTo>
                <a:lnTo>
                  <a:pt x="1235811" y="356877"/>
                </a:lnTo>
                <a:lnTo>
                  <a:pt x="1255358" y="317304"/>
                </a:lnTo>
                <a:lnTo>
                  <a:pt x="1265796" y="275791"/>
                </a:lnTo>
                <a:lnTo>
                  <a:pt x="1268351" y="232830"/>
                </a:lnTo>
                <a:lnTo>
                  <a:pt x="1264248" y="188914"/>
                </a:lnTo>
                <a:lnTo>
                  <a:pt x="1252534" y="146342"/>
                </a:lnTo>
                <a:lnTo>
                  <a:pt x="1224813" y="107889"/>
                </a:lnTo>
                <a:lnTo>
                  <a:pt x="1209432" y="101681"/>
                </a:lnTo>
                <a:lnTo>
                  <a:pt x="1297610" y="113231"/>
                </a:lnTo>
                <a:lnTo>
                  <a:pt x="1312366" y="146695"/>
                </a:lnTo>
                <a:lnTo>
                  <a:pt x="1321977" y="188511"/>
                </a:lnTo>
                <a:lnTo>
                  <a:pt x="1325236" y="231487"/>
                </a:lnTo>
                <a:lnTo>
                  <a:pt x="1323957" y="275278"/>
                </a:lnTo>
                <a:lnTo>
                  <a:pt x="1310296" y="338480"/>
                </a:lnTo>
                <a:lnTo>
                  <a:pt x="1281723" y="396078"/>
                </a:lnTo>
                <a:lnTo>
                  <a:pt x="1230805" y="478897"/>
                </a:lnTo>
                <a:lnTo>
                  <a:pt x="1205054" y="520425"/>
                </a:lnTo>
                <a:lnTo>
                  <a:pt x="1179171" y="561240"/>
                </a:lnTo>
                <a:lnTo>
                  <a:pt x="1152512" y="601839"/>
                </a:lnTo>
                <a:lnTo>
                  <a:pt x="1124985" y="641846"/>
                </a:lnTo>
                <a:lnTo>
                  <a:pt x="1096360" y="681104"/>
                </a:lnTo>
                <a:lnTo>
                  <a:pt x="1066408" y="719456"/>
                </a:lnTo>
                <a:lnTo>
                  <a:pt x="1034898" y="756744"/>
                </a:lnTo>
                <a:lnTo>
                  <a:pt x="974240" y="822492"/>
                </a:lnTo>
                <a:lnTo>
                  <a:pt x="947900" y="853117"/>
                </a:lnTo>
                <a:lnTo>
                  <a:pt x="921890" y="884076"/>
                </a:lnTo>
                <a:lnTo>
                  <a:pt x="917737" y="888908"/>
                </a:lnTo>
                <a:close/>
              </a:path>
              <a:path w="1825625" h="944880">
                <a:moveTo>
                  <a:pt x="958292" y="394866"/>
                </a:moveTo>
                <a:lnTo>
                  <a:pt x="948091" y="391915"/>
                </a:lnTo>
                <a:lnTo>
                  <a:pt x="942052" y="385631"/>
                </a:lnTo>
                <a:lnTo>
                  <a:pt x="938958" y="376870"/>
                </a:lnTo>
                <a:lnTo>
                  <a:pt x="930857" y="314734"/>
                </a:lnTo>
                <a:lnTo>
                  <a:pt x="919065" y="264391"/>
                </a:lnTo>
                <a:lnTo>
                  <a:pt x="901470" y="215776"/>
                </a:lnTo>
                <a:lnTo>
                  <a:pt x="877324" y="169208"/>
                </a:lnTo>
                <a:lnTo>
                  <a:pt x="848004" y="128084"/>
                </a:lnTo>
                <a:lnTo>
                  <a:pt x="813265" y="94028"/>
                </a:lnTo>
                <a:lnTo>
                  <a:pt x="771923" y="68441"/>
                </a:lnTo>
                <a:lnTo>
                  <a:pt x="722797" y="52725"/>
                </a:lnTo>
                <a:lnTo>
                  <a:pt x="872625" y="72350"/>
                </a:lnTo>
                <a:lnTo>
                  <a:pt x="898583" y="101103"/>
                </a:lnTo>
                <a:lnTo>
                  <a:pt x="924459" y="139761"/>
                </a:lnTo>
                <a:lnTo>
                  <a:pt x="947620" y="185329"/>
                </a:lnTo>
                <a:lnTo>
                  <a:pt x="958392" y="209045"/>
                </a:lnTo>
                <a:lnTo>
                  <a:pt x="969500" y="233053"/>
                </a:lnTo>
                <a:lnTo>
                  <a:pt x="1022648" y="240015"/>
                </a:lnTo>
                <a:lnTo>
                  <a:pt x="1011418" y="268855"/>
                </a:lnTo>
                <a:lnTo>
                  <a:pt x="1004594" y="294341"/>
                </a:lnTo>
                <a:lnTo>
                  <a:pt x="997998" y="319837"/>
                </a:lnTo>
                <a:lnTo>
                  <a:pt x="991449" y="345297"/>
                </a:lnTo>
                <a:lnTo>
                  <a:pt x="984764" y="370677"/>
                </a:lnTo>
                <a:lnTo>
                  <a:pt x="981378" y="380404"/>
                </a:lnTo>
                <a:lnTo>
                  <a:pt x="976206" y="388362"/>
                </a:lnTo>
                <a:lnTo>
                  <a:pt x="968694" y="393525"/>
                </a:lnTo>
                <a:lnTo>
                  <a:pt x="958292" y="394866"/>
                </a:lnTo>
                <a:close/>
              </a:path>
              <a:path w="1825625" h="944880">
                <a:moveTo>
                  <a:pt x="286354" y="212822"/>
                </a:moveTo>
                <a:lnTo>
                  <a:pt x="236870" y="205124"/>
                </a:lnTo>
                <a:lnTo>
                  <a:pt x="39157" y="171814"/>
                </a:lnTo>
                <a:lnTo>
                  <a:pt x="1267" y="147748"/>
                </a:lnTo>
                <a:lnTo>
                  <a:pt x="0" y="135268"/>
                </a:lnTo>
                <a:lnTo>
                  <a:pt x="4390" y="123118"/>
                </a:lnTo>
                <a:lnTo>
                  <a:pt x="14126" y="114468"/>
                </a:lnTo>
                <a:lnTo>
                  <a:pt x="28953" y="109845"/>
                </a:lnTo>
                <a:lnTo>
                  <a:pt x="48614" y="109776"/>
                </a:lnTo>
                <a:lnTo>
                  <a:pt x="86678" y="114036"/>
                </a:lnTo>
                <a:lnTo>
                  <a:pt x="125357" y="118833"/>
                </a:lnTo>
                <a:lnTo>
                  <a:pt x="162661" y="124279"/>
                </a:lnTo>
                <a:lnTo>
                  <a:pt x="196599" y="130487"/>
                </a:lnTo>
                <a:lnTo>
                  <a:pt x="230507" y="135679"/>
                </a:lnTo>
                <a:lnTo>
                  <a:pt x="298038" y="147601"/>
                </a:lnTo>
                <a:lnTo>
                  <a:pt x="331994" y="152426"/>
                </a:lnTo>
                <a:lnTo>
                  <a:pt x="348684" y="155639"/>
                </a:lnTo>
                <a:lnTo>
                  <a:pt x="361245" y="160821"/>
                </a:lnTo>
                <a:lnTo>
                  <a:pt x="369450" y="168128"/>
                </a:lnTo>
                <a:lnTo>
                  <a:pt x="373070" y="177718"/>
                </a:lnTo>
                <a:lnTo>
                  <a:pt x="372304" y="188193"/>
                </a:lnTo>
                <a:lnTo>
                  <a:pt x="337935" y="208737"/>
                </a:lnTo>
                <a:lnTo>
                  <a:pt x="299010" y="213781"/>
                </a:lnTo>
                <a:lnTo>
                  <a:pt x="286354" y="212822"/>
                </a:lnTo>
                <a:close/>
              </a:path>
              <a:path w="1825625" h="944880">
                <a:moveTo>
                  <a:pt x="1527080" y="264556"/>
                </a:moveTo>
                <a:lnTo>
                  <a:pt x="1515689" y="259572"/>
                </a:lnTo>
                <a:lnTo>
                  <a:pt x="1507328" y="250837"/>
                </a:lnTo>
                <a:lnTo>
                  <a:pt x="1502877" y="239420"/>
                </a:lnTo>
                <a:lnTo>
                  <a:pt x="1503035" y="227884"/>
                </a:lnTo>
                <a:lnTo>
                  <a:pt x="1507665" y="218116"/>
                </a:lnTo>
                <a:lnTo>
                  <a:pt x="1516383" y="210169"/>
                </a:lnTo>
                <a:lnTo>
                  <a:pt x="1528809" y="204098"/>
                </a:lnTo>
                <a:lnTo>
                  <a:pt x="1551456" y="195639"/>
                </a:lnTo>
                <a:lnTo>
                  <a:pt x="1596671" y="178047"/>
                </a:lnTo>
                <a:lnTo>
                  <a:pt x="1652601" y="158506"/>
                </a:lnTo>
                <a:lnTo>
                  <a:pt x="1752666" y="126779"/>
                </a:lnTo>
                <a:lnTo>
                  <a:pt x="1775258" y="123951"/>
                </a:lnTo>
                <a:lnTo>
                  <a:pt x="1782920" y="124547"/>
                </a:lnTo>
                <a:lnTo>
                  <a:pt x="1793984" y="128292"/>
                </a:lnTo>
                <a:lnTo>
                  <a:pt x="1801999" y="135619"/>
                </a:lnTo>
                <a:lnTo>
                  <a:pt x="1806446" y="146047"/>
                </a:lnTo>
                <a:lnTo>
                  <a:pt x="1806804" y="159092"/>
                </a:lnTo>
                <a:lnTo>
                  <a:pt x="1804166" y="162287"/>
                </a:lnTo>
                <a:lnTo>
                  <a:pt x="1800057" y="169935"/>
                </a:lnTo>
                <a:lnTo>
                  <a:pt x="1787722" y="179381"/>
                </a:lnTo>
                <a:lnTo>
                  <a:pt x="1780123" y="181483"/>
                </a:lnTo>
                <a:lnTo>
                  <a:pt x="1772685" y="184049"/>
                </a:lnTo>
                <a:lnTo>
                  <a:pt x="1579311" y="253607"/>
                </a:lnTo>
                <a:lnTo>
                  <a:pt x="1566561" y="257939"/>
                </a:lnTo>
                <a:lnTo>
                  <a:pt x="1553671" y="261754"/>
                </a:lnTo>
                <a:lnTo>
                  <a:pt x="1540622" y="264718"/>
                </a:lnTo>
                <a:lnTo>
                  <a:pt x="1527080" y="264556"/>
                </a:lnTo>
                <a:close/>
              </a:path>
              <a:path w="1825625" h="944880">
                <a:moveTo>
                  <a:pt x="1475620" y="723699"/>
                </a:moveTo>
                <a:lnTo>
                  <a:pt x="1446309" y="699343"/>
                </a:lnTo>
                <a:lnTo>
                  <a:pt x="1445114" y="687180"/>
                </a:lnTo>
                <a:lnTo>
                  <a:pt x="1447674" y="677252"/>
                </a:lnTo>
                <a:lnTo>
                  <a:pt x="1453762" y="670088"/>
                </a:lnTo>
                <a:lnTo>
                  <a:pt x="1462962" y="665530"/>
                </a:lnTo>
                <a:lnTo>
                  <a:pt x="1474859" y="663420"/>
                </a:lnTo>
                <a:lnTo>
                  <a:pt x="1483110" y="663360"/>
                </a:lnTo>
                <a:lnTo>
                  <a:pt x="1491280" y="664078"/>
                </a:lnTo>
                <a:lnTo>
                  <a:pt x="1533592" y="671667"/>
                </a:lnTo>
                <a:lnTo>
                  <a:pt x="1696409" y="732486"/>
                </a:lnTo>
                <a:lnTo>
                  <a:pt x="1703731" y="735284"/>
                </a:lnTo>
                <a:lnTo>
                  <a:pt x="1729440" y="756282"/>
                </a:lnTo>
                <a:lnTo>
                  <a:pt x="1482251" y="723904"/>
                </a:lnTo>
                <a:lnTo>
                  <a:pt x="1475620" y="723699"/>
                </a:lnTo>
                <a:close/>
              </a:path>
              <a:path w="1825625" h="944880">
                <a:moveTo>
                  <a:pt x="1695291" y="791855"/>
                </a:moveTo>
                <a:lnTo>
                  <a:pt x="1662527" y="784704"/>
                </a:lnTo>
                <a:lnTo>
                  <a:pt x="1630653" y="773626"/>
                </a:lnTo>
                <a:lnTo>
                  <a:pt x="1599139" y="761059"/>
                </a:lnTo>
                <a:lnTo>
                  <a:pt x="1567460" y="749446"/>
                </a:lnTo>
                <a:lnTo>
                  <a:pt x="1547890" y="743253"/>
                </a:lnTo>
                <a:lnTo>
                  <a:pt x="1488654" y="725849"/>
                </a:lnTo>
                <a:lnTo>
                  <a:pt x="1482251" y="723904"/>
                </a:lnTo>
                <a:lnTo>
                  <a:pt x="1729440" y="756282"/>
                </a:lnTo>
                <a:lnTo>
                  <a:pt x="1731326" y="760318"/>
                </a:lnTo>
                <a:lnTo>
                  <a:pt x="1733293" y="768122"/>
                </a:lnTo>
                <a:lnTo>
                  <a:pt x="1732995" y="775111"/>
                </a:lnTo>
                <a:lnTo>
                  <a:pt x="1730089" y="781385"/>
                </a:lnTo>
                <a:lnTo>
                  <a:pt x="1723506" y="787613"/>
                </a:lnTo>
                <a:lnTo>
                  <a:pt x="1712241" y="791776"/>
                </a:lnTo>
                <a:lnTo>
                  <a:pt x="1695291" y="791855"/>
                </a:lnTo>
                <a:close/>
              </a:path>
              <a:path w="1825625" h="944880">
                <a:moveTo>
                  <a:pt x="22215" y="433321"/>
                </a:moveTo>
                <a:lnTo>
                  <a:pt x="15291" y="430790"/>
                </a:lnTo>
                <a:lnTo>
                  <a:pt x="9071" y="426069"/>
                </a:lnTo>
                <a:lnTo>
                  <a:pt x="4331" y="420214"/>
                </a:lnTo>
                <a:lnTo>
                  <a:pt x="1849" y="414282"/>
                </a:lnTo>
                <a:lnTo>
                  <a:pt x="1945" y="407747"/>
                </a:lnTo>
                <a:lnTo>
                  <a:pt x="31155" y="380315"/>
                </a:lnTo>
                <a:lnTo>
                  <a:pt x="269466" y="355305"/>
                </a:lnTo>
                <a:lnTo>
                  <a:pt x="276562" y="355350"/>
                </a:lnTo>
                <a:lnTo>
                  <a:pt x="283820" y="355858"/>
                </a:lnTo>
                <a:lnTo>
                  <a:pt x="291124" y="357700"/>
                </a:lnTo>
                <a:lnTo>
                  <a:pt x="298050" y="359049"/>
                </a:lnTo>
                <a:lnTo>
                  <a:pt x="326165" y="388397"/>
                </a:lnTo>
                <a:lnTo>
                  <a:pt x="323407" y="397829"/>
                </a:lnTo>
                <a:lnTo>
                  <a:pt x="317715" y="404409"/>
                </a:lnTo>
                <a:lnTo>
                  <a:pt x="309646" y="408479"/>
                </a:lnTo>
                <a:lnTo>
                  <a:pt x="299760" y="410381"/>
                </a:lnTo>
                <a:lnTo>
                  <a:pt x="118295" y="425580"/>
                </a:lnTo>
                <a:lnTo>
                  <a:pt x="68492" y="430755"/>
                </a:lnTo>
                <a:lnTo>
                  <a:pt x="61063" y="431721"/>
                </a:lnTo>
                <a:lnTo>
                  <a:pt x="49206" y="433123"/>
                </a:lnTo>
                <a:lnTo>
                  <a:pt x="35423" y="433983"/>
                </a:lnTo>
                <a:lnTo>
                  <a:pt x="22215" y="433321"/>
                </a:lnTo>
                <a:close/>
              </a:path>
              <a:path w="1825625" h="944880">
                <a:moveTo>
                  <a:pt x="73697" y="723437"/>
                </a:moveTo>
                <a:lnTo>
                  <a:pt x="60248" y="708888"/>
                </a:lnTo>
                <a:lnTo>
                  <a:pt x="63718" y="700929"/>
                </a:lnTo>
                <a:lnTo>
                  <a:pt x="70185" y="692324"/>
                </a:lnTo>
                <a:lnTo>
                  <a:pt x="105315" y="663566"/>
                </a:lnTo>
                <a:lnTo>
                  <a:pt x="191321" y="622762"/>
                </a:lnTo>
                <a:lnTo>
                  <a:pt x="229853" y="605412"/>
                </a:lnTo>
                <a:lnTo>
                  <a:pt x="268646" y="588614"/>
                </a:lnTo>
                <a:lnTo>
                  <a:pt x="310245" y="578164"/>
                </a:lnTo>
                <a:lnTo>
                  <a:pt x="334671" y="575687"/>
                </a:lnTo>
                <a:lnTo>
                  <a:pt x="343834" y="578190"/>
                </a:lnTo>
                <a:lnTo>
                  <a:pt x="351286" y="583913"/>
                </a:lnTo>
                <a:lnTo>
                  <a:pt x="356372" y="593246"/>
                </a:lnTo>
                <a:lnTo>
                  <a:pt x="357835" y="603732"/>
                </a:lnTo>
                <a:lnTo>
                  <a:pt x="355370" y="612750"/>
                </a:lnTo>
                <a:lnTo>
                  <a:pt x="330087" y="632946"/>
                </a:lnTo>
                <a:lnTo>
                  <a:pt x="155109" y="701401"/>
                </a:lnTo>
                <a:lnTo>
                  <a:pt x="128886" y="711936"/>
                </a:lnTo>
                <a:lnTo>
                  <a:pt x="99163" y="721868"/>
                </a:lnTo>
                <a:lnTo>
                  <a:pt x="73697" y="723437"/>
                </a:lnTo>
                <a:close/>
              </a:path>
              <a:path w="1825625" h="944880">
                <a:moveTo>
                  <a:pt x="1585079" y="464133"/>
                </a:moveTo>
                <a:lnTo>
                  <a:pt x="1549972" y="446011"/>
                </a:lnTo>
                <a:lnTo>
                  <a:pt x="1545552" y="425326"/>
                </a:lnTo>
                <a:lnTo>
                  <a:pt x="1548543" y="414638"/>
                </a:lnTo>
                <a:lnTo>
                  <a:pt x="1554420" y="406548"/>
                </a:lnTo>
                <a:lnTo>
                  <a:pt x="1562722" y="401222"/>
                </a:lnTo>
                <a:lnTo>
                  <a:pt x="1572992" y="398830"/>
                </a:lnTo>
                <a:lnTo>
                  <a:pt x="1787627" y="385129"/>
                </a:lnTo>
                <a:lnTo>
                  <a:pt x="1790028" y="385443"/>
                </a:lnTo>
                <a:lnTo>
                  <a:pt x="1805351" y="388152"/>
                </a:lnTo>
                <a:lnTo>
                  <a:pt x="1816374" y="393347"/>
                </a:lnTo>
                <a:lnTo>
                  <a:pt x="1823039" y="400999"/>
                </a:lnTo>
                <a:lnTo>
                  <a:pt x="1825287" y="411080"/>
                </a:lnTo>
                <a:lnTo>
                  <a:pt x="1823186" y="421242"/>
                </a:lnTo>
                <a:lnTo>
                  <a:pt x="1616120" y="462668"/>
                </a:lnTo>
                <a:lnTo>
                  <a:pt x="1592616" y="463882"/>
                </a:lnTo>
                <a:lnTo>
                  <a:pt x="1585079" y="4641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2376" y="707522"/>
            <a:ext cx="1688464" cy="2133600"/>
          </a:xfrm>
          <a:custGeom>
            <a:avLst/>
            <a:gdLst/>
            <a:ahLst/>
            <a:cxnLst/>
            <a:rect l="l" t="t" r="r" b="b"/>
            <a:pathLst>
              <a:path w="1688464" h="2133600">
                <a:moveTo>
                  <a:pt x="1082799" y="25399"/>
                </a:moveTo>
                <a:lnTo>
                  <a:pt x="1033028" y="25399"/>
                </a:lnTo>
                <a:lnTo>
                  <a:pt x="1040650" y="12699"/>
                </a:lnTo>
                <a:lnTo>
                  <a:pt x="1048630" y="12699"/>
                </a:lnTo>
                <a:lnTo>
                  <a:pt x="1064914" y="0"/>
                </a:lnTo>
                <a:lnTo>
                  <a:pt x="1071035" y="0"/>
                </a:lnTo>
                <a:lnTo>
                  <a:pt x="1077669" y="12699"/>
                </a:lnTo>
                <a:lnTo>
                  <a:pt x="1082799" y="25399"/>
                </a:lnTo>
                <a:close/>
              </a:path>
              <a:path w="1688464" h="2133600">
                <a:moveTo>
                  <a:pt x="681728" y="977899"/>
                </a:moveTo>
                <a:lnTo>
                  <a:pt x="566582" y="977899"/>
                </a:lnTo>
                <a:lnTo>
                  <a:pt x="585287" y="965199"/>
                </a:lnTo>
                <a:lnTo>
                  <a:pt x="598286" y="965199"/>
                </a:lnTo>
                <a:lnTo>
                  <a:pt x="606502" y="952499"/>
                </a:lnTo>
                <a:lnTo>
                  <a:pt x="610858" y="927099"/>
                </a:lnTo>
                <a:lnTo>
                  <a:pt x="618932" y="888999"/>
                </a:lnTo>
                <a:lnTo>
                  <a:pt x="630381" y="838199"/>
                </a:lnTo>
                <a:lnTo>
                  <a:pt x="644908" y="800099"/>
                </a:lnTo>
                <a:lnTo>
                  <a:pt x="662213" y="749299"/>
                </a:lnTo>
                <a:lnTo>
                  <a:pt x="681998" y="711199"/>
                </a:lnTo>
                <a:lnTo>
                  <a:pt x="703965" y="660399"/>
                </a:lnTo>
                <a:lnTo>
                  <a:pt x="731386" y="622299"/>
                </a:lnTo>
                <a:lnTo>
                  <a:pt x="762160" y="584199"/>
                </a:lnTo>
                <a:lnTo>
                  <a:pt x="796361" y="546099"/>
                </a:lnTo>
                <a:lnTo>
                  <a:pt x="834061" y="507999"/>
                </a:lnTo>
                <a:lnTo>
                  <a:pt x="875334" y="482599"/>
                </a:lnTo>
                <a:lnTo>
                  <a:pt x="920253" y="457199"/>
                </a:lnTo>
                <a:lnTo>
                  <a:pt x="968892" y="431799"/>
                </a:lnTo>
                <a:lnTo>
                  <a:pt x="984698" y="419099"/>
                </a:lnTo>
                <a:lnTo>
                  <a:pt x="994492" y="419099"/>
                </a:lnTo>
                <a:lnTo>
                  <a:pt x="999229" y="406399"/>
                </a:lnTo>
                <a:lnTo>
                  <a:pt x="999867" y="380999"/>
                </a:lnTo>
                <a:lnTo>
                  <a:pt x="998424" y="330199"/>
                </a:lnTo>
                <a:lnTo>
                  <a:pt x="999364" y="279399"/>
                </a:lnTo>
                <a:lnTo>
                  <a:pt x="1002396" y="241299"/>
                </a:lnTo>
                <a:lnTo>
                  <a:pt x="1007225" y="190499"/>
                </a:lnTo>
                <a:lnTo>
                  <a:pt x="1013559" y="139699"/>
                </a:lnTo>
                <a:lnTo>
                  <a:pt x="1021104" y="88899"/>
                </a:lnTo>
                <a:lnTo>
                  <a:pt x="1030477" y="38099"/>
                </a:lnTo>
                <a:lnTo>
                  <a:pt x="1029931" y="25399"/>
                </a:lnTo>
                <a:lnTo>
                  <a:pt x="1084410" y="25399"/>
                </a:lnTo>
                <a:lnTo>
                  <a:pt x="1079553" y="76199"/>
                </a:lnTo>
                <a:lnTo>
                  <a:pt x="1073569" y="126999"/>
                </a:lnTo>
                <a:lnTo>
                  <a:pt x="1067858" y="165099"/>
                </a:lnTo>
                <a:lnTo>
                  <a:pt x="1063821" y="215899"/>
                </a:lnTo>
                <a:lnTo>
                  <a:pt x="1062065" y="253999"/>
                </a:lnTo>
                <a:lnTo>
                  <a:pt x="1061931" y="304799"/>
                </a:lnTo>
                <a:lnTo>
                  <a:pt x="1062514" y="355599"/>
                </a:lnTo>
                <a:lnTo>
                  <a:pt x="1062910" y="406399"/>
                </a:lnTo>
                <a:lnTo>
                  <a:pt x="1479250" y="406399"/>
                </a:lnTo>
                <a:lnTo>
                  <a:pt x="1525775" y="419099"/>
                </a:lnTo>
                <a:lnTo>
                  <a:pt x="1545904" y="431799"/>
                </a:lnTo>
                <a:lnTo>
                  <a:pt x="1224855" y="431799"/>
                </a:lnTo>
                <a:lnTo>
                  <a:pt x="1177976" y="444499"/>
                </a:lnTo>
                <a:lnTo>
                  <a:pt x="1131101" y="444499"/>
                </a:lnTo>
                <a:lnTo>
                  <a:pt x="1084228" y="457199"/>
                </a:lnTo>
                <a:lnTo>
                  <a:pt x="1073247" y="457199"/>
                </a:lnTo>
                <a:lnTo>
                  <a:pt x="1067442" y="469899"/>
                </a:lnTo>
                <a:lnTo>
                  <a:pt x="1065703" y="469899"/>
                </a:lnTo>
                <a:lnTo>
                  <a:pt x="1066918" y="482599"/>
                </a:lnTo>
                <a:lnTo>
                  <a:pt x="1004058" y="482599"/>
                </a:lnTo>
                <a:lnTo>
                  <a:pt x="930361" y="507999"/>
                </a:lnTo>
                <a:lnTo>
                  <a:pt x="893822" y="533399"/>
                </a:lnTo>
                <a:lnTo>
                  <a:pt x="858178" y="558799"/>
                </a:lnTo>
                <a:lnTo>
                  <a:pt x="823945" y="596899"/>
                </a:lnTo>
                <a:lnTo>
                  <a:pt x="791639" y="634999"/>
                </a:lnTo>
                <a:lnTo>
                  <a:pt x="761775" y="685799"/>
                </a:lnTo>
                <a:lnTo>
                  <a:pt x="734870" y="723899"/>
                </a:lnTo>
                <a:lnTo>
                  <a:pt x="711440" y="774699"/>
                </a:lnTo>
                <a:lnTo>
                  <a:pt x="692000" y="825499"/>
                </a:lnTo>
                <a:lnTo>
                  <a:pt x="677068" y="876299"/>
                </a:lnTo>
                <a:lnTo>
                  <a:pt x="667158" y="914399"/>
                </a:lnTo>
                <a:lnTo>
                  <a:pt x="662787" y="965199"/>
                </a:lnTo>
                <a:lnTo>
                  <a:pt x="681728" y="977899"/>
                </a:lnTo>
                <a:close/>
              </a:path>
              <a:path w="1688464" h="2133600">
                <a:moveTo>
                  <a:pt x="1479250" y="406399"/>
                </a:moveTo>
                <a:lnTo>
                  <a:pt x="1062910" y="406399"/>
                </a:lnTo>
                <a:lnTo>
                  <a:pt x="1098079" y="393699"/>
                </a:lnTo>
                <a:lnTo>
                  <a:pt x="1133127" y="393699"/>
                </a:lnTo>
                <a:lnTo>
                  <a:pt x="1168142" y="380999"/>
                </a:lnTo>
                <a:lnTo>
                  <a:pt x="1387924" y="380999"/>
                </a:lnTo>
                <a:lnTo>
                  <a:pt x="1479250" y="406399"/>
                </a:lnTo>
                <a:close/>
              </a:path>
              <a:path w="1688464" h="2133600">
                <a:moveTo>
                  <a:pt x="1587890" y="927099"/>
                </a:moveTo>
                <a:lnTo>
                  <a:pt x="1442937" y="927099"/>
                </a:lnTo>
                <a:lnTo>
                  <a:pt x="1482569" y="914399"/>
                </a:lnTo>
                <a:lnTo>
                  <a:pt x="1518269" y="901699"/>
                </a:lnTo>
                <a:lnTo>
                  <a:pt x="1576775" y="863599"/>
                </a:lnTo>
                <a:lnTo>
                  <a:pt x="1599029" y="825499"/>
                </a:lnTo>
                <a:lnTo>
                  <a:pt x="1616249" y="787399"/>
                </a:lnTo>
                <a:lnTo>
                  <a:pt x="1628161" y="749299"/>
                </a:lnTo>
                <a:lnTo>
                  <a:pt x="1634489" y="711199"/>
                </a:lnTo>
                <a:lnTo>
                  <a:pt x="1629503" y="647699"/>
                </a:lnTo>
                <a:lnTo>
                  <a:pt x="1618389" y="596899"/>
                </a:lnTo>
                <a:lnTo>
                  <a:pt x="1600817" y="558799"/>
                </a:lnTo>
                <a:lnTo>
                  <a:pt x="1576459" y="520699"/>
                </a:lnTo>
                <a:lnTo>
                  <a:pt x="1544988" y="495299"/>
                </a:lnTo>
                <a:lnTo>
                  <a:pt x="1506074" y="469899"/>
                </a:lnTo>
                <a:lnTo>
                  <a:pt x="1365539" y="431799"/>
                </a:lnTo>
                <a:lnTo>
                  <a:pt x="1545904" y="431799"/>
                </a:lnTo>
                <a:lnTo>
                  <a:pt x="1600264" y="469899"/>
                </a:lnTo>
                <a:lnTo>
                  <a:pt x="1628718" y="507999"/>
                </a:lnTo>
                <a:lnTo>
                  <a:pt x="1651639" y="546099"/>
                </a:lnTo>
                <a:lnTo>
                  <a:pt x="1669272" y="584199"/>
                </a:lnTo>
                <a:lnTo>
                  <a:pt x="1681862" y="634999"/>
                </a:lnTo>
                <a:lnTo>
                  <a:pt x="1688256" y="685799"/>
                </a:lnTo>
                <a:lnTo>
                  <a:pt x="1686524" y="736599"/>
                </a:lnTo>
                <a:lnTo>
                  <a:pt x="1677113" y="787399"/>
                </a:lnTo>
                <a:lnTo>
                  <a:pt x="1660470" y="825499"/>
                </a:lnTo>
                <a:lnTo>
                  <a:pt x="1637040" y="876299"/>
                </a:lnTo>
                <a:lnTo>
                  <a:pt x="1606811" y="914399"/>
                </a:lnTo>
                <a:lnTo>
                  <a:pt x="1587890" y="927099"/>
                </a:lnTo>
                <a:close/>
              </a:path>
              <a:path w="1688464" h="2133600">
                <a:moveTo>
                  <a:pt x="1477050" y="977899"/>
                </a:moveTo>
                <a:lnTo>
                  <a:pt x="1374482" y="977899"/>
                </a:lnTo>
                <a:lnTo>
                  <a:pt x="1327697" y="952499"/>
                </a:lnTo>
                <a:lnTo>
                  <a:pt x="1284272" y="939799"/>
                </a:lnTo>
                <a:lnTo>
                  <a:pt x="1244145" y="914399"/>
                </a:lnTo>
                <a:lnTo>
                  <a:pt x="1207252" y="888999"/>
                </a:lnTo>
                <a:lnTo>
                  <a:pt x="1173532" y="850899"/>
                </a:lnTo>
                <a:lnTo>
                  <a:pt x="1142922" y="825499"/>
                </a:lnTo>
                <a:lnTo>
                  <a:pt x="1115360" y="787399"/>
                </a:lnTo>
                <a:lnTo>
                  <a:pt x="1090783" y="749299"/>
                </a:lnTo>
                <a:lnTo>
                  <a:pt x="1069130" y="698499"/>
                </a:lnTo>
                <a:lnTo>
                  <a:pt x="1050338" y="660399"/>
                </a:lnTo>
                <a:lnTo>
                  <a:pt x="1038289" y="622299"/>
                </a:lnTo>
                <a:lnTo>
                  <a:pt x="1028564" y="584199"/>
                </a:lnTo>
                <a:lnTo>
                  <a:pt x="1019796" y="546099"/>
                </a:lnTo>
                <a:lnTo>
                  <a:pt x="1010617" y="507999"/>
                </a:lnTo>
                <a:lnTo>
                  <a:pt x="1008613" y="495299"/>
                </a:lnTo>
                <a:lnTo>
                  <a:pt x="1006244" y="495299"/>
                </a:lnTo>
                <a:lnTo>
                  <a:pt x="1004058" y="482599"/>
                </a:lnTo>
                <a:lnTo>
                  <a:pt x="1066918" y="482599"/>
                </a:lnTo>
                <a:lnTo>
                  <a:pt x="1072106" y="507999"/>
                </a:lnTo>
                <a:lnTo>
                  <a:pt x="1077395" y="533399"/>
                </a:lnTo>
                <a:lnTo>
                  <a:pt x="1082958" y="558799"/>
                </a:lnTo>
                <a:lnTo>
                  <a:pt x="1088965" y="584199"/>
                </a:lnTo>
                <a:lnTo>
                  <a:pt x="1103478" y="634999"/>
                </a:lnTo>
                <a:lnTo>
                  <a:pt x="1121455" y="673099"/>
                </a:lnTo>
                <a:lnTo>
                  <a:pt x="1142999" y="723899"/>
                </a:lnTo>
                <a:lnTo>
                  <a:pt x="1168215" y="761999"/>
                </a:lnTo>
                <a:lnTo>
                  <a:pt x="1197205" y="787399"/>
                </a:lnTo>
                <a:lnTo>
                  <a:pt x="1230073" y="825499"/>
                </a:lnTo>
                <a:lnTo>
                  <a:pt x="1266923" y="850899"/>
                </a:lnTo>
                <a:lnTo>
                  <a:pt x="1307858" y="876299"/>
                </a:lnTo>
                <a:lnTo>
                  <a:pt x="1352981" y="901699"/>
                </a:lnTo>
                <a:lnTo>
                  <a:pt x="1399649" y="914399"/>
                </a:lnTo>
                <a:lnTo>
                  <a:pt x="1442937" y="927099"/>
                </a:lnTo>
                <a:lnTo>
                  <a:pt x="1587890" y="927099"/>
                </a:lnTo>
                <a:lnTo>
                  <a:pt x="1568969" y="939799"/>
                </a:lnTo>
                <a:lnTo>
                  <a:pt x="1525166" y="965199"/>
                </a:lnTo>
                <a:lnTo>
                  <a:pt x="1477050" y="977899"/>
                </a:lnTo>
                <a:close/>
              </a:path>
              <a:path w="1688464" h="2133600">
                <a:moveTo>
                  <a:pt x="43903" y="1638299"/>
                </a:moveTo>
                <a:lnTo>
                  <a:pt x="2428" y="1638299"/>
                </a:lnTo>
                <a:lnTo>
                  <a:pt x="1460" y="1612899"/>
                </a:lnTo>
                <a:lnTo>
                  <a:pt x="1380" y="1600199"/>
                </a:lnTo>
                <a:lnTo>
                  <a:pt x="0" y="1549399"/>
                </a:lnTo>
                <a:lnTo>
                  <a:pt x="3088" y="1498599"/>
                </a:lnTo>
                <a:lnTo>
                  <a:pt x="10559" y="1447799"/>
                </a:lnTo>
                <a:lnTo>
                  <a:pt x="22327" y="1396999"/>
                </a:lnTo>
                <a:lnTo>
                  <a:pt x="38307" y="1346199"/>
                </a:lnTo>
                <a:lnTo>
                  <a:pt x="58411" y="1308099"/>
                </a:lnTo>
                <a:lnTo>
                  <a:pt x="81986" y="1257299"/>
                </a:lnTo>
                <a:lnTo>
                  <a:pt x="108365" y="1219199"/>
                </a:lnTo>
                <a:lnTo>
                  <a:pt x="137514" y="1181099"/>
                </a:lnTo>
                <a:lnTo>
                  <a:pt x="169399" y="1142999"/>
                </a:lnTo>
                <a:lnTo>
                  <a:pt x="203986" y="1104899"/>
                </a:lnTo>
                <a:lnTo>
                  <a:pt x="241241" y="1079499"/>
                </a:lnTo>
                <a:lnTo>
                  <a:pt x="281132" y="1054099"/>
                </a:lnTo>
                <a:lnTo>
                  <a:pt x="323623" y="1028699"/>
                </a:lnTo>
                <a:lnTo>
                  <a:pt x="368682" y="1015999"/>
                </a:lnTo>
                <a:lnTo>
                  <a:pt x="416276" y="1003299"/>
                </a:lnTo>
                <a:lnTo>
                  <a:pt x="466369" y="990599"/>
                </a:lnTo>
                <a:lnTo>
                  <a:pt x="491226" y="977899"/>
                </a:lnTo>
                <a:lnTo>
                  <a:pt x="719746" y="977899"/>
                </a:lnTo>
                <a:lnTo>
                  <a:pt x="738584" y="990599"/>
                </a:lnTo>
                <a:lnTo>
                  <a:pt x="789038" y="1003299"/>
                </a:lnTo>
                <a:lnTo>
                  <a:pt x="812302" y="1015999"/>
                </a:lnTo>
                <a:lnTo>
                  <a:pt x="590815" y="1015999"/>
                </a:lnTo>
                <a:lnTo>
                  <a:pt x="493887" y="1041399"/>
                </a:lnTo>
                <a:lnTo>
                  <a:pt x="447381" y="1041399"/>
                </a:lnTo>
                <a:lnTo>
                  <a:pt x="402413" y="1054099"/>
                </a:lnTo>
                <a:lnTo>
                  <a:pt x="359161" y="1079499"/>
                </a:lnTo>
                <a:lnTo>
                  <a:pt x="317799" y="1092199"/>
                </a:lnTo>
                <a:lnTo>
                  <a:pt x="278504" y="1117599"/>
                </a:lnTo>
                <a:lnTo>
                  <a:pt x="241452" y="1142999"/>
                </a:lnTo>
                <a:lnTo>
                  <a:pt x="206817" y="1181099"/>
                </a:lnTo>
                <a:lnTo>
                  <a:pt x="174776" y="1206499"/>
                </a:lnTo>
                <a:lnTo>
                  <a:pt x="145505" y="1257299"/>
                </a:lnTo>
                <a:lnTo>
                  <a:pt x="118501" y="1295399"/>
                </a:lnTo>
                <a:lnTo>
                  <a:pt x="95045" y="1346199"/>
                </a:lnTo>
                <a:lnTo>
                  <a:pt x="75493" y="1396999"/>
                </a:lnTo>
                <a:lnTo>
                  <a:pt x="60203" y="1447799"/>
                </a:lnTo>
                <a:lnTo>
                  <a:pt x="49531" y="1498599"/>
                </a:lnTo>
                <a:lnTo>
                  <a:pt x="43834" y="1549399"/>
                </a:lnTo>
                <a:lnTo>
                  <a:pt x="43470" y="1600199"/>
                </a:lnTo>
                <a:lnTo>
                  <a:pt x="44481" y="1612899"/>
                </a:lnTo>
                <a:lnTo>
                  <a:pt x="43903" y="1638299"/>
                </a:lnTo>
                <a:close/>
              </a:path>
              <a:path w="1688464" h="2133600">
                <a:moveTo>
                  <a:pt x="838394" y="2133599"/>
                </a:moveTo>
                <a:lnTo>
                  <a:pt x="796886" y="2120899"/>
                </a:lnTo>
                <a:lnTo>
                  <a:pt x="758028" y="2095499"/>
                </a:lnTo>
                <a:lnTo>
                  <a:pt x="722004" y="2057399"/>
                </a:lnTo>
                <a:lnTo>
                  <a:pt x="692603" y="2019299"/>
                </a:lnTo>
                <a:lnTo>
                  <a:pt x="669762" y="1968499"/>
                </a:lnTo>
                <a:lnTo>
                  <a:pt x="652474" y="1917699"/>
                </a:lnTo>
                <a:lnTo>
                  <a:pt x="639734" y="1854199"/>
                </a:lnTo>
                <a:lnTo>
                  <a:pt x="630536" y="1803399"/>
                </a:lnTo>
                <a:lnTo>
                  <a:pt x="622864" y="1752599"/>
                </a:lnTo>
                <a:lnTo>
                  <a:pt x="606766" y="1650999"/>
                </a:lnTo>
                <a:lnTo>
                  <a:pt x="599169" y="1600199"/>
                </a:lnTo>
                <a:lnTo>
                  <a:pt x="592427" y="1549399"/>
                </a:lnTo>
                <a:lnTo>
                  <a:pt x="586954" y="1498599"/>
                </a:lnTo>
                <a:lnTo>
                  <a:pt x="583163" y="1447799"/>
                </a:lnTo>
                <a:lnTo>
                  <a:pt x="581261" y="1384299"/>
                </a:lnTo>
                <a:lnTo>
                  <a:pt x="581045" y="1333499"/>
                </a:lnTo>
                <a:lnTo>
                  <a:pt x="582082" y="1282699"/>
                </a:lnTo>
                <a:lnTo>
                  <a:pt x="583938" y="1231899"/>
                </a:lnTo>
                <a:lnTo>
                  <a:pt x="586180" y="1181099"/>
                </a:lnTo>
                <a:lnTo>
                  <a:pt x="588374" y="1117599"/>
                </a:lnTo>
                <a:lnTo>
                  <a:pt x="590087" y="1066799"/>
                </a:lnTo>
                <a:lnTo>
                  <a:pt x="590454" y="1066799"/>
                </a:lnTo>
                <a:lnTo>
                  <a:pt x="591112" y="1054099"/>
                </a:lnTo>
                <a:lnTo>
                  <a:pt x="591803" y="1054099"/>
                </a:lnTo>
                <a:lnTo>
                  <a:pt x="592273" y="1041399"/>
                </a:lnTo>
                <a:lnTo>
                  <a:pt x="592455" y="1041399"/>
                </a:lnTo>
                <a:lnTo>
                  <a:pt x="591544" y="1028699"/>
                </a:lnTo>
                <a:lnTo>
                  <a:pt x="590816" y="1015999"/>
                </a:lnTo>
                <a:lnTo>
                  <a:pt x="812302" y="1015999"/>
                </a:lnTo>
                <a:lnTo>
                  <a:pt x="835565" y="1028699"/>
                </a:lnTo>
                <a:lnTo>
                  <a:pt x="649941" y="1028699"/>
                </a:lnTo>
                <a:lnTo>
                  <a:pt x="647481" y="1041399"/>
                </a:lnTo>
                <a:lnTo>
                  <a:pt x="639599" y="1142999"/>
                </a:lnTo>
                <a:lnTo>
                  <a:pt x="627725" y="1282699"/>
                </a:lnTo>
                <a:lnTo>
                  <a:pt x="623795" y="1333499"/>
                </a:lnTo>
                <a:lnTo>
                  <a:pt x="635820" y="1333499"/>
                </a:lnTo>
                <a:lnTo>
                  <a:pt x="635268" y="1371599"/>
                </a:lnTo>
                <a:lnTo>
                  <a:pt x="634408" y="1396999"/>
                </a:lnTo>
                <a:lnTo>
                  <a:pt x="634437" y="1422399"/>
                </a:lnTo>
                <a:lnTo>
                  <a:pt x="642877" y="1498599"/>
                </a:lnTo>
                <a:lnTo>
                  <a:pt x="649488" y="1549399"/>
                </a:lnTo>
                <a:lnTo>
                  <a:pt x="656332" y="1600199"/>
                </a:lnTo>
                <a:lnTo>
                  <a:pt x="663358" y="1650999"/>
                </a:lnTo>
                <a:lnTo>
                  <a:pt x="670515" y="1701799"/>
                </a:lnTo>
                <a:lnTo>
                  <a:pt x="677751" y="1752599"/>
                </a:lnTo>
                <a:lnTo>
                  <a:pt x="685016" y="1803399"/>
                </a:lnTo>
                <a:lnTo>
                  <a:pt x="693388" y="1854199"/>
                </a:lnTo>
                <a:lnTo>
                  <a:pt x="704901" y="1904999"/>
                </a:lnTo>
                <a:lnTo>
                  <a:pt x="720463" y="1943099"/>
                </a:lnTo>
                <a:lnTo>
                  <a:pt x="740983" y="1993899"/>
                </a:lnTo>
                <a:lnTo>
                  <a:pt x="767373" y="2031999"/>
                </a:lnTo>
                <a:lnTo>
                  <a:pt x="795745" y="2057399"/>
                </a:lnTo>
                <a:lnTo>
                  <a:pt x="824767" y="2082799"/>
                </a:lnTo>
                <a:lnTo>
                  <a:pt x="941619" y="2082799"/>
                </a:lnTo>
                <a:lnTo>
                  <a:pt x="928625" y="2095499"/>
                </a:lnTo>
                <a:lnTo>
                  <a:pt x="882368" y="2120899"/>
                </a:lnTo>
                <a:lnTo>
                  <a:pt x="838394" y="2133599"/>
                </a:lnTo>
                <a:close/>
              </a:path>
              <a:path w="1688464" h="2133600">
                <a:moveTo>
                  <a:pt x="941619" y="2082799"/>
                </a:moveTo>
                <a:lnTo>
                  <a:pt x="824767" y="2082799"/>
                </a:lnTo>
                <a:lnTo>
                  <a:pt x="856386" y="2070099"/>
                </a:lnTo>
                <a:lnTo>
                  <a:pt x="892548" y="2057399"/>
                </a:lnTo>
                <a:lnTo>
                  <a:pt x="929908" y="2019299"/>
                </a:lnTo>
                <a:lnTo>
                  <a:pt x="963433" y="1993899"/>
                </a:lnTo>
                <a:lnTo>
                  <a:pt x="992533" y="1955799"/>
                </a:lnTo>
                <a:lnTo>
                  <a:pt x="1016623" y="1917699"/>
                </a:lnTo>
                <a:lnTo>
                  <a:pt x="1035115" y="1866899"/>
                </a:lnTo>
                <a:lnTo>
                  <a:pt x="1047423" y="1816099"/>
                </a:lnTo>
                <a:lnTo>
                  <a:pt x="1054096" y="1777999"/>
                </a:lnTo>
                <a:lnTo>
                  <a:pt x="1058040" y="1727199"/>
                </a:lnTo>
                <a:lnTo>
                  <a:pt x="1060069" y="1689099"/>
                </a:lnTo>
                <a:lnTo>
                  <a:pt x="1060996" y="1638299"/>
                </a:lnTo>
                <a:lnTo>
                  <a:pt x="1061635" y="1587499"/>
                </a:lnTo>
                <a:lnTo>
                  <a:pt x="1060451" y="1536699"/>
                </a:lnTo>
                <a:lnTo>
                  <a:pt x="1055172" y="1485899"/>
                </a:lnTo>
                <a:lnTo>
                  <a:pt x="1045870" y="1435099"/>
                </a:lnTo>
                <a:lnTo>
                  <a:pt x="1032618" y="1384299"/>
                </a:lnTo>
                <a:lnTo>
                  <a:pt x="1015489" y="1333499"/>
                </a:lnTo>
                <a:lnTo>
                  <a:pt x="994554" y="1282699"/>
                </a:lnTo>
                <a:lnTo>
                  <a:pt x="969888" y="1244599"/>
                </a:lnTo>
                <a:lnTo>
                  <a:pt x="941561" y="1193799"/>
                </a:lnTo>
                <a:lnTo>
                  <a:pt x="912377" y="1155699"/>
                </a:lnTo>
                <a:lnTo>
                  <a:pt x="880149" y="1117599"/>
                </a:lnTo>
                <a:lnTo>
                  <a:pt x="844934" y="1092199"/>
                </a:lnTo>
                <a:lnTo>
                  <a:pt x="806791" y="1066799"/>
                </a:lnTo>
                <a:lnTo>
                  <a:pt x="765775" y="1054099"/>
                </a:lnTo>
                <a:lnTo>
                  <a:pt x="721945" y="1041399"/>
                </a:lnTo>
                <a:lnTo>
                  <a:pt x="675359" y="1028699"/>
                </a:lnTo>
                <a:lnTo>
                  <a:pt x="835565" y="1028699"/>
                </a:lnTo>
                <a:lnTo>
                  <a:pt x="878336" y="1054099"/>
                </a:lnTo>
                <a:lnTo>
                  <a:pt x="917524" y="1079499"/>
                </a:lnTo>
                <a:lnTo>
                  <a:pt x="953300" y="1117599"/>
                </a:lnTo>
                <a:lnTo>
                  <a:pt x="985837" y="1168399"/>
                </a:lnTo>
                <a:lnTo>
                  <a:pt x="1014324" y="1206499"/>
                </a:lnTo>
                <a:lnTo>
                  <a:pt x="1039017" y="1257299"/>
                </a:lnTo>
                <a:lnTo>
                  <a:pt x="1060049" y="1308099"/>
                </a:lnTo>
                <a:lnTo>
                  <a:pt x="1077554" y="1358899"/>
                </a:lnTo>
                <a:lnTo>
                  <a:pt x="1091665" y="1396999"/>
                </a:lnTo>
                <a:lnTo>
                  <a:pt x="1102516" y="1447799"/>
                </a:lnTo>
                <a:lnTo>
                  <a:pt x="1110241" y="1498599"/>
                </a:lnTo>
                <a:lnTo>
                  <a:pt x="1114972" y="1549399"/>
                </a:lnTo>
                <a:lnTo>
                  <a:pt x="1116843" y="1612899"/>
                </a:lnTo>
                <a:lnTo>
                  <a:pt x="1117460" y="1650999"/>
                </a:lnTo>
                <a:lnTo>
                  <a:pt x="1117403" y="1701799"/>
                </a:lnTo>
                <a:lnTo>
                  <a:pt x="1115124" y="1752599"/>
                </a:lnTo>
                <a:lnTo>
                  <a:pt x="1109077" y="1803399"/>
                </a:lnTo>
                <a:lnTo>
                  <a:pt x="1097711" y="1854199"/>
                </a:lnTo>
                <a:lnTo>
                  <a:pt x="1080517" y="1904999"/>
                </a:lnTo>
                <a:lnTo>
                  <a:pt x="1058854" y="1943099"/>
                </a:lnTo>
                <a:lnTo>
                  <a:pt x="1032778" y="1981199"/>
                </a:lnTo>
                <a:lnTo>
                  <a:pt x="1002344" y="2031999"/>
                </a:lnTo>
                <a:lnTo>
                  <a:pt x="967607" y="2057399"/>
                </a:lnTo>
                <a:lnTo>
                  <a:pt x="941619" y="2082799"/>
                </a:lnTo>
                <a:close/>
              </a:path>
              <a:path w="1688464" h="2133600">
                <a:moveTo>
                  <a:pt x="22881" y="1650999"/>
                </a:moveTo>
                <a:lnTo>
                  <a:pt x="8247" y="1638299"/>
                </a:lnTo>
                <a:lnTo>
                  <a:pt x="37961" y="1638299"/>
                </a:lnTo>
                <a:lnTo>
                  <a:pt x="22881" y="1650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772575" y="2329714"/>
            <a:ext cx="2501265" cy="589280"/>
          </a:xfrm>
          <a:custGeom>
            <a:avLst/>
            <a:gdLst/>
            <a:ahLst/>
            <a:cxnLst/>
            <a:rect l="l" t="t" r="r" b="b"/>
            <a:pathLst>
              <a:path w="2501265" h="589280">
                <a:moveTo>
                  <a:pt x="145231" y="43492"/>
                </a:moveTo>
                <a:lnTo>
                  <a:pt x="14098" y="3915"/>
                </a:lnTo>
                <a:lnTo>
                  <a:pt x="23165" y="4602"/>
                </a:lnTo>
                <a:lnTo>
                  <a:pt x="40780" y="5641"/>
                </a:lnTo>
                <a:lnTo>
                  <a:pt x="58464" y="6099"/>
                </a:lnTo>
                <a:lnTo>
                  <a:pt x="76178" y="6375"/>
                </a:lnTo>
                <a:lnTo>
                  <a:pt x="93887" y="6865"/>
                </a:lnTo>
                <a:lnTo>
                  <a:pt x="200211" y="11550"/>
                </a:lnTo>
                <a:lnTo>
                  <a:pt x="249310" y="13914"/>
                </a:lnTo>
                <a:lnTo>
                  <a:pt x="305638" y="16773"/>
                </a:lnTo>
                <a:lnTo>
                  <a:pt x="354313" y="19384"/>
                </a:lnTo>
                <a:lnTo>
                  <a:pt x="408560" y="22566"/>
                </a:lnTo>
                <a:lnTo>
                  <a:pt x="458910" y="26349"/>
                </a:lnTo>
                <a:lnTo>
                  <a:pt x="485347" y="28325"/>
                </a:lnTo>
                <a:lnTo>
                  <a:pt x="520442" y="30465"/>
                </a:lnTo>
                <a:lnTo>
                  <a:pt x="552269" y="32268"/>
                </a:lnTo>
                <a:lnTo>
                  <a:pt x="589423" y="34542"/>
                </a:lnTo>
                <a:lnTo>
                  <a:pt x="624093" y="37160"/>
                </a:lnTo>
                <a:lnTo>
                  <a:pt x="653879" y="40088"/>
                </a:lnTo>
                <a:lnTo>
                  <a:pt x="661897" y="41013"/>
                </a:lnTo>
                <a:lnTo>
                  <a:pt x="710871" y="46814"/>
                </a:lnTo>
                <a:lnTo>
                  <a:pt x="743050" y="50523"/>
                </a:lnTo>
                <a:lnTo>
                  <a:pt x="822008" y="58325"/>
                </a:lnTo>
                <a:lnTo>
                  <a:pt x="1103746" y="92664"/>
                </a:lnTo>
                <a:lnTo>
                  <a:pt x="1125337" y="116972"/>
                </a:lnTo>
                <a:lnTo>
                  <a:pt x="1118529" y="129141"/>
                </a:lnTo>
                <a:lnTo>
                  <a:pt x="1110436" y="137341"/>
                </a:lnTo>
                <a:lnTo>
                  <a:pt x="1106032" y="141120"/>
                </a:lnTo>
                <a:lnTo>
                  <a:pt x="1056880" y="126286"/>
                </a:lnTo>
                <a:lnTo>
                  <a:pt x="981078" y="113943"/>
                </a:lnTo>
                <a:lnTo>
                  <a:pt x="896310" y="102797"/>
                </a:lnTo>
                <a:lnTo>
                  <a:pt x="848306" y="97273"/>
                </a:lnTo>
                <a:lnTo>
                  <a:pt x="704712" y="81074"/>
                </a:lnTo>
                <a:lnTo>
                  <a:pt x="660864" y="76559"/>
                </a:lnTo>
                <a:lnTo>
                  <a:pt x="617267" y="74158"/>
                </a:lnTo>
                <a:lnTo>
                  <a:pt x="595487" y="73485"/>
                </a:lnTo>
                <a:lnTo>
                  <a:pt x="573653" y="72400"/>
                </a:lnTo>
                <a:lnTo>
                  <a:pt x="514985" y="67892"/>
                </a:lnTo>
                <a:lnTo>
                  <a:pt x="460846" y="63636"/>
                </a:lnTo>
                <a:lnTo>
                  <a:pt x="452642" y="63019"/>
                </a:lnTo>
                <a:lnTo>
                  <a:pt x="401493" y="59876"/>
                </a:lnTo>
                <a:lnTo>
                  <a:pt x="350550" y="56923"/>
                </a:lnTo>
                <a:lnTo>
                  <a:pt x="145231" y="43492"/>
                </a:lnTo>
                <a:close/>
              </a:path>
              <a:path w="2501265" h="589280">
                <a:moveTo>
                  <a:pt x="1177490" y="306499"/>
                </a:moveTo>
                <a:lnTo>
                  <a:pt x="948628" y="237427"/>
                </a:lnTo>
                <a:lnTo>
                  <a:pt x="955352" y="238304"/>
                </a:lnTo>
                <a:lnTo>
                  <a:pt x="962156" y="239333"/>
                </a:lnTo>
                <a:lnTo>
                  <a:pt x="1098907" y="256188"/>
                </a:lnTo>
                <a:lnTo>
                  <a:pt x="1158065" y="261962"/>
                </a:lnTo>
                <a:lnTo>
                  <a:pt x="1222477" y="268212"/>
                </a:lnTo>
                <a:lnTo>
                  <a:pt x="1277965" y="273545"/>
                </a:lnTo>
                <a:lnTo>
                  <a:pt x="1347977" y="280220"/>
                </a:lnTo>
                <a:lnTo>
                  <a:pt x="1424686" y="288004"/>
                </a:lnTo>
                <a:lnTo>
                  <a:pt x="1449726" y="291049"/>
                </a:lnTo>
                <a:lnTo>
                  <a:pt x="1524581" y="301377"/>
                </a:lnTo>
                <a:lnTo>
                  <a:pt x="1574730" y="307532"/>
                </a:lnTo>
                <a:lnTo>
                  <a:pt x="1615756" y="312453"/>
                </a:lnTo>
                <a:lnTo>
                  <a:pt x="1876302" y="346316"/>
                </a:lnTo>
                <a:lnTo>
                  <a:pt x="1882772" y="346348"/>
                </a:lnTo>
                <a:lnTo>
                  <a:pt x="1888898" y="347941"/>
                </a:lnTo>
                <a:lnTo>
                  <a:pt x="1902635" y="354536"/>
                </a:lnTo>
                <a:lnTo>
                  <a:pt x="1910015" y="364591"/>
                </a:lnTo>
                <a:lnTo>
                  <a:pt x="1910712" y="376423"/>
                </a:lnTo>
                <a:lnTo>
                  <a:pt x="1904401" y="388348"/>
                </a:lnTo>
                <a:lnTo>
                  <a:pt x="1895789" y="397617"/>
                </a:lnTo>
                <a:lnTo>
                  <a:pt x="1893325" y="399989"/>
                </a:lnTo>
                <a:lnTo>
                  <a:pt x="1846225" y="385774"/>
                </a:lnTo>
                <a:lnTo>
                  <a:pt x="1819656" y="381469"/>
                </a:lnTo>
                <a:lnTo>
                  <a:pt x="1785229" y="375937"/>
                </a:lnTo>
                <a:lnTo>
                  <a:pt x="1765411" y="373165"/>
                </a:lnTo>
                <a:lnTo>
                  <a:pt x="1760506" y="372581"/>
                </a:lnTo>
                <a:lnTo>
                  <a:pt x="1615156" y="355734"/>
                </a:lnTo>
                <a:lnTo>
                  <a:pt x="1584804" y="351712"/>
                </a:lnTo>
                <a:lnTo>
                  <a:pt x="1497159" y="339715"/>
                </a:lnTo>
                <a:lnTo>
                  <a:pt x="1430044" y="330865"/>
                </a:lnTo>
                <a:lnTo>
                  <a:pt x="1391038" y="326578"/>
                </a:lnTo>
                <a:lnTo>
                  <a:pt x="1333409" y="322124"/>
                </a:lnTo>
                <a:lnTo>
                  <a:pt x="1304602" y="319634"/>
                </a:lnTo>
                <a:lnTo>
                  <a:pt x="1177490" y="306499"/>
                </a:lnTo>
                <a:close/>
              </a:path>
              <a:path w="2501265" h="589280">
                <a:moveTo>
                  <a:pt x="2026008" y="523913"/>
                </a:moveTo>
                <a:lnTo>
                  <a:pt x="1828146" y="464197"/>
                </a:lnTo>
                <a:lnTo>
                  <a:pt x="1888140" y="469114"/>
                </a:lnTo>
                <a:lnTo>
                  <a:pt x="1940283" y="473437"/>
                </a:lnTo>
                <a:lnTo>
                  <a:pt x="2010129" y="480062"/>
                </a:lnTo>
                <a:lnTo>
                  <a:pt x="2207005" y="507338"/>
                </a:lnTo>
                <a:lnTo>
                  <a:pt x="2263138" y="515299"/>
                </a:lnTo>
                <a:lnTo>
                  <a:pt x="2483232" y="547164"/>
                </a:lnTo>
                <a:lnTo>
                  <a:pt x="2500976" y="571728"/>
                </a:lnTo>
                <a:lnTo>
                  <a:pt x="2498075" y="579391"/>
                </a:lnTo>
                <a:lnTo>
                  <a:pt x="2492716" y="585099"/>
                </a:lnTo>
                <a:lnTo>
                  <a:pt x="2485379" y="588361"/>
                </a:lnTo>
                <a:lnTo>
                  <a:pt x="2476545" y="588687"/>
                </a:lnTo>
                <a:lnTo>
                  <a:pt x="2354156" y="570702"/>
                </a:lnTo>
                <a:lnTo>
                  <a:pt x="2274828" y="559966"/>
                </a:lnTo>
                <a:lnTo>
                  <a:pt x="2188610" y="548400"/>
                </a:lnTo>
                <a:lnTo>
                  <a:pt x="2151151" y="543242"/>
                </a:lnTo>
                <a:lnTo>
                  <a:pt x="2116185" y="537947"/>
                </a:lnTo>
                <a:lnTo>
                  <a:pt x="2039740" y="525807"/>
                </a:lnTo>
                <a:lnTo>
                  <a:pt x="2026008" y="523913"/>
                </a:lnTo>
                <a:close/>
              </a:path>
              <a:path w="2501265" h="589280">
                <a:moveTo>
                  <a:pt x="916758" y="273602"/>
                </a:moveTo>
                <a:lnTo>
                  <a:pt x="903885" y="266856"/>
                </a:lnTo>
                <a:lnTo>
                  <a:pt x="895154" y="257278"/>
                </a:lnTo>
                <a:lnTo>
                  <a:pt x="891694" y="245472"/>
                </a:lnTo>
                <a:lnTo>
                  <a:pt x="893483" y="233316"/>
                </a:lnTo>
                <a:lnTo>
                  <a:pt x="932012" y="198544"/>
                </a:lnTo>
                <a:lnTo>
                  <a:pt x="963986" y="181101"/>
                </a:lnTo>
                <a:lnTo>
                  <a:pt x="980016" y="172319"/>
                </a:lnTo>
                <a:lnTo>
                  <a:pt x="1018185" y="150771"/>
                </a:lnTo>
                <a:lnTo>
                  <a:pt x="1050421" y="130559"/>
                </a:lnTo>
                <a:lnTo>
                  <a:pt x="1056880" y="126286"/>
                </a:lnTo>
                <a:lnTo>
                  <a:pt x="1106032" y="141120"/>
                </a:lnTo>
                <a:lnTo>
                  <a:pt x="1101601" y="144921"/>
                </a:lnTo>
                <a:lnTo>
                  <a:pt x="1092298" y="152000"/>
                </a:lnTo>
                <a:lnTo>
                  <a:pt x="1059177" y="173769"/>
                </a:lnTo>
                <a:lnTo>
                  <a:pt x="1020680" y="195911"/>
                </a:lnTo>
                <a:lnTo>
                  <a:pt x="977235" y="219680"/>
                </a:lnTo>
                <a:lnTo>
                  <a:pt x="948395" y="234411"/>
                </a:lnTo>
                <a:lnTo>
                  <a:pt x="948628" y="237427"/>
                </a:lnTo>
                <a:lnTo>
                  <a:pt x="1177490" y="306499"/>
                </a:lnTo>
                <a:lnTo>
                  <a:pt x="1126466" y="300704"/>
                </a:lnTo>
                <a:lnTo>
                  <a:pt x="1097055" y="296782"/>
                </a:lnTo>
                <a:lnTo>
                  <a:pt x="1038277" y="287847"/>
                </a:lnTo>
                <a:lnTo>
                  <a:pt x="1008841" y="283773"/>
                </a:lnTo>
                <a:lnTo>
                  <a:pt x="989834" y="281603"/>
                </a:lnTo>
                <a:lnTo>
                  <a:pt x="970789" y="279876"/>
                </a:lnTo>
                <a:lnTo>
                  <a:pt x="932646" y="276913"/>
                </a:lnTo>
                <a:lnTo>
                  <a:pt x="916758" y="273602"/>
                </a:lnTo>
                <a:close/>
              </a:path>
              <a:path w="2501265" h="589280">
                <a:moveTo>
                  <a:pt x="1777296" y="497580"/>
                </a:moveTo>
                <a:lnTo>
                  <a:pt x="1770398" y="493303"/>
                </a:lnTo>
                <a:lnTo>
                  <a:pt x="1765696" y="486879"/>
                </a:lnTo>
                <a:lnTo>
                  <a:pt x="1764322" y="478231"/>
                </a:lnTo>
                <a:lnTo>
                  <a:pt x="1765359" y="471702"/>
                </a:lnTo>
                <a:lnTo>
                  <a:pt x="1789940" y="439476"/>
                </a:lnTo>
                <a:lnTo>
                  <a:pt x="1824305" y="408612"/>
                </a:lnTo>
                <a:lnTo>
                  <a:pt x="1839872" y="394613"/>
                </a:lnTo>
                <a:lnTo>
                  <a:pt x="1842312" y="390740"/>
                </a:lnTo>
                <a:lnTo>
                  <a:pt x="1846225" y="385774"/>
                </a:lnTo>
                <a:lnTo>
                  <a:pt x="1893325" y="399989"/>
                </a:lnTo>
                <a:lnTo>
                  <a:pt x="1857834" y="432424"/>
                </a:lnTo>
                <a:lnTo>
                  <a:pt x="1827173" y="459422"/>
                </a:lnTo>
                <a:lnTo>
                  <a:pt x="1828146" y="464197"/>
                </a:lnTo>
                <a:lnTo>
                  <a:pt x="2026008" y="523913"/>
                </a:lnTo>
                <a:lnTo>
                  <a:pt x="2002571" y="520682"/>
                </a:lnTo>
                <a:lnTo>
                  <a:pt x="1968319" y="516993"/>
                </a:lnTo>
                <a:lnTo>
                  <a:pt x="1960811" y="516336"/>
                </a:lnTo>
                <a:lnTo>
                  <a:pt x="1845231" y="506507"/>
                </a:lnTo>
                <a:lnTo>
                  <a:pt x="1825194" y="504606"/>
                </a:lnTo>
                <a:lnTo>
                  <a:pt x="1805193" y="502427"/>
                </a:lnTo>
                <a:lnTo>
                  <a:pt x="1785259" y="499789"/>
                </a:lnTo>
                <a:lnTo>
                  <a:pt x="1777296" y="497580"/>
                </a:lnTo>
                <a:close/>
              </a:path>
              <a:path w="2501265" h="589280">
                <a:moveTo>
                  <a:pt x="12341" y="31261"/>
                </a:moveTo>
                <a:lnTo>
                  <a:pt x="8261" y="29088"/>
                </a:lnTo>
                <a:lnTo>
                  <a:pt x="2865" y="24872"/>
                </a:lnTo>
                <a:lnTo>
                  <a:pt x="0" y="19139"/>
                </a:lnTo>
                <a:lnTo>
                  <a:pt x="1118" y="11138"/>
                </a:lnTo>
                <a:lnTo>
                  <a:pt x="5369" y="0"/>
                </a:lnTo>
                <a:lnTo>
                  <a:pt x="14098" y="3915"/>
                </a:lnTo>
                <a:lnTo>
                  <a:pt x="145231" y="43492"/>
                </a:lnTo>
                <a:lnTo>
                  <a:pt x="25297" y="35172"/>
                </a:lnTo>
                <a:lnTo>
                  <a:pt x="12341" y="312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450880" y="3339698"/>
            <a:ext cx="1172210" cy="1017905"/>
          </a:xfrm>
          <a:custGeom>
            <a:avLst/>
            <a:gdLst/>
            <a:ahLst/>
            <a:cxnLst/>
            <a:rect l="l" t="t" r="r" b="b"/>
            <a:pathLst>
              <a:path w="1172210" h="1017904">
                <a:moveTo>
                  <a:pt x="37812" y="576435"/>
                </a:moveTo>
                <a:lnTo>
                  <a:pt x="30891" y="575299"/>
                </a:lnTo>
                <a:lnTo>
                  <a:pt x="24202" y="574397"/>
                </a:lnTo>
                <a:lnTo>
                  <a:pt x="17905" y="573172"/>
                </a:lnTo>
                <a:lnTo>
                  <a:pt x="12160" y="571065"/>
                </a:lnTo>
                <a:lnTo>
                  <a:pt x="6650" y="568380"/>
                </a:lnTo>
                <a:lnTo>
                  <a:pt x="0" y="561093"/>
                </a:lnTo>
                <a:lnTo>
                  <a:pt x="0" y="550738"/>
                </a:lnTo>
                <a:lnTo>
                  <a:pt x="43417" y="533266"/>
                </a:lnTo>
                <a:lnTo>
                  <a:pt x="53962" y="530794"/>
                </a:lnTo>
                <a:lnTo>
                  <a:pt x="204229" y="488797"/>
                </a:lnTo>
                <a:lnTo>
                  <a:pt x="324157" y="456196"/>
                </a:lnTo>
                <a:lnTo>
                  <a:pt x="375822" y="443395"/>
                </a:lnTo>
                <a:lnTo>
                  <a:pt x="531180" y="406834"/>
                </a:lnTo>
                <a:lnTo>
                  <a:pt x="582571" y="393297"/>
                </a:lnTo>
                <a:lnTo>
                  <a:pt x="637048" y="376799"/>
                </a:lnTo>
                <a:lnTo>
                  <a:pt x="745003" y="340063"/>
                </a:lnTo>
                <a:lnTo>
                  <a:pt x="799373" y="322918"/>
                </a:lnTo>
                <a:lnTo>
                  <a:pt x="851638" y="308493"/>
                </a:lnTo>
                <a:lnTo>
                  <a:pt x="1009714" y="269607"/>
                </a:lnTo>
                <a:lnTo>
                  <a:pt x="1019209" y="266901"/>
                </a:lnTo>
                <a:lnTo>
                  <a:pt x="1028668" y="263925"/>
                </a:lnTo>
                <a:lnTo>
                  <a:pt x="1038198" y="261058"/>
                </a:lnTo>
                <a:lnTo>
                  <a:pt x="1047906" y="258676"/>
                </a:lnTo>
                <a:lnTo>
                  <a:pt x="1057894" y="257139"/>
                </a:lnTo>
                <a:lnTo>
                  <a:pt x="1067382" y="257741"/>
                </a:lnTo>
                <a:lnTo>
                  <a:pt x="1075161" y="262262"/>
                </a:lnTo>
                <a:lnTo>
                  <a:pt x="1080018" y="272483"/>
                </a:lnTo>
                <a:lnTo>
                  <a:pt x="1079991" y="283597"/>
                </a:lnTo>
                <a:lnTo>
                  <a:pt x="1075387" y="291492"/>
                </a:lnTo>
                <a:lnTo>
                  <a:pt x="1067540" y="296835"/>
                </a:lnTo>
                <a:lnTo>
                  <a:pt x="1057787" y="300289"/>
                </a:lnTo>
                <a:lnTo>
                  <a:pt x="935542" y="331518"/>
                </a:lnTo>
                <a:lnTo>
                  <a:pt x="895138" y="343054"/>
                </a:lnTo>
                <a:lnTo>
                  <a:pt x="844676" y="358844"/>
                </a:lnTo>
                <a:lnTo>
                  <a:pt x="698132" y="406529"/>
                </a:lnTo>
                <a:lnTo>
                  <a:pt x="693928" y="407874"/>
                </a:lnTo>
                <a:lnTo>
                  <a:pt x="643374" y="423021"/>
                </a:lnTo>
                <a:lnTo>
                  <a:pt x="592137" y="437078"/>
                </a:lnTo>
                <a:lnTo>
                  <a:pt x="385846" y="488814"/>
                </a:lnTo>
                <a:lnTo>
                  <a:pt x="95575" y="565696"/>
                </a:lnTo>
                <a:lnTo>
                  <a:pt x="81072" y="569019"/>
                </a:lnTo>
                <a:lnTo>
                  <a:pt x="66479" y="571712"/>
                </a:lnTo>
                <a:lnTo>
                  <a:pt x="37812" y="576435"/>
                </a:lnTo>
                <a:close/>
              </a:path>
              <a:path w="1172210" h="1017904">
                <a:moveTo>
                  <a:pt x="342516" y="1017367"/>
                </a:moveTo>
                <a:lnTo>
                  <a:pt x="319841" y="1017367"/>
                </a:lnTo>
                <a:lnTo>
                  <a:pt x="315417" y="1013856"/>
                </a:lnTo>
                <a:lnTo>
                  <a:pt x="311501" y="1005347"/>
                </a:lnTo>
                <a:lnTo>
                  <a:pt x="312590" y="997412"/>
                </a:lnTo>
                <a:lnTo>
                  <a:pt x="360568" y="947154"/>
                </a:lnTo>
                <a:lnTo>
                  <a:pt x="399259" y="912100"/>
                </a:lnTo>
                <a:lnTo>
                  <a:pt x="439731" y="879167"/>
                </a:lnTo>
                <a:lnTo>
                  <a:pt x="482626" y="849128"/>
                </a:lnTo>
                <a:lnTo>
                  <a:pt x="516370" y="826158"/>
                </a:lnTo>
                <a:lnTo>
                  <a:pt x="582292" y="777772"/>
                </a:lnTo>
                <a:lnTo>
                  <a:pt x="656812" y="726454"/>
                </a:lnTo>
                <a:lnTo>
                  <a:pt x="696781" y="697000"/>
                </a:lnTo>
                <a:lnTo>
                  <a:pt x="736076" y="666661"/>
                </a:lnTo>
                <a:lnTo>
                  <a:pt x="814010" y="605079"/>
                </a:lnTo>
                <a:lnTo>
                  <a:pt x="853336" y="574709"/>
                </a:lnTo>
                <a:lnTo>
                  <a:pt x="872337" y="560686"/>
                </a:lnTo>
                <a:lnTo>
                  <a:pt x="891480" y="546806"/>
                </a:lnTo>
                <a:lnTo>
                  <a:pt x="910410" y="532640"/>
                </a:lnTo>
                <a:lnTo>
                  <a:pt x="965354" y="488175"/>
                </a:lnTo>
                <a:lnTo>
                  <a:pt x="1003142" y="460438"/>
                </a:lnTo>
                <a:lnTo>
                  <a:pt x="1041923" y="434220"/>
                </a:lnTo>
                <a:lnTo>
                  <a:pt x="1081490" y="409198"/>
                </a:lnTo>
                <a:lnTo>
                  <a:pt x="1121630" y="385051"/>
                </a:lnTo>
                <a:lnTo>
                  <a:pt x="1137900" y="381263"/>
                </a:lnTo>
                <a:lnTo>
                  <a:pt x="1146988" y="381814"/>
                </a:lnTo>
                <a:lnTo>
                  <a:pt x="1155452" y="383516"/>
                </a:lnTo>
                <a:lnTo>
                  <a:pt x="1159745" y="386465"/>
                </a:lnTo>
                <a:lnTo>
                  <a:pt x="1163575" y="392002"/>
                </a:lnTo>
                <a:lnTo>
                  <a:pt x="1167476" y="399050"/>
                </a:lnTo>
                <a:lnTo>
                  <a:pt x="1171983" y="406529"/>
                </a:lnTo>
                <a:lnTo>
                  <a:pt x="1166324" y="413822"/>
                </a:lnTo>
                <a:lnTo>
                  <a:pt x="1161200" y="420863"/>
                </a:lnTo>
                <a:lnTo>
                  <a:pt x="1156004" y="426970"/>
                </a:lnTo>
                <a:lnTo>
                  <a:pt x="1150132" y="431458"/>
                </a:lnTo>
                <a:lnTo>
                  <a:pt x="1104271" y="459045"/>
                </a:lnTo>
                <a:lnTo>
                  <a:pt x="1059961" y="488814"/>
                </a:lnTo>
                <a:lnTo>
                  <a:pt x="1016881" y="520322"/>
                </a:lnTo>
                <a:lnTo>
                  <a:pt x="974714" y="553128"/>
                </a:lnTo>
                <a:lnTo>
                  <a:pt x="891222" y="620985"/>
                </a:lnTo>
                <a:lnTo>
                  <a:pt x="848894" y="654676"/>
                </a:lnTo>
                <a:lnTo>
                  <a:pt x="806032" y="687648"/>
                </a:lnTo>
                <a:lnTo>
                  <a:pt x="762511" y="719685"/>
                </a:lnTo>
                <a:lnTo>
                  <a:pt x="721254" y="748913"/>
                </a:lnTo>
                <a:lnTo>
                  <a:pt x="679659" y="777663"/>
                </a:lnTo>
                <a:lnTo>
                  <a:pt x="554221" y="862951"/>
                </a:lnTo>
                <a:lnTo>
                  <a:pt x="512647" y="891700"/>
                </a:lnTo>
                <a:lnTo>
                  <a:pt x="482890" y="913172"/>
                </a:lnTo>
                <a:lnTo>
                  <a:pt x="453578" y="935327"/>
                </a:lnTo>
                <a:lnTo>
                  <a:pt x="395221" y="980105"/>
                </a:lnTo>
                <a:lnTo>
                  <a:pt x="371280" y="998083"/>
                </a:lnTo>
                <a:lnTo>
                  <a:pt x="359149" y="1006857"/>
                </a:lnTo>
                <a:lnTo>
                  <a:pt x="346768" y="1015199"/>
                </a:lnTo>
                <a:lnTo>
                  <a:pt x="342516" y="1017367"/>
                </a:lnTo>
                <a:close/>
              </a:path>
              <a:path w="1172210" h="1017904">
                <a:moveTo>
                  <a:pt x="1049237" y="61922"/>
                </a:moveTo>
                <a:lnTo>
                  <a:pt x="1043156" y="60964"/>
                </a:lnTo>
                <a:lnTo>
                  <a:pt x="1038406" y="60964"/>
                </a:lnTo>
                <a:lnTo>
                  <a:pt x="328893" y="53449"/>
                </a:lnTo>
                <a:lnTo>
                  <a:pt x="174049" y="47732"/>
                </a:lnTo>
                <a:lnTo>
                  <a:pt x="132081" y="36702"/>
                </a:lnTo>
                <a:lnTo>
                  <a:pt x="123934" y="24591"/>
                </a:lnTo>
                <a:lnTo>
                  <a:pt x="119896" y="18391"/>
                </a:lnTo>
                <a:lnTo>
                  <a:pt x="125683" y="13780"/>
                </a:lnTo>
                <a:lnTo>
                  <a:pt x="131415" y="8827"/>
                </a:lnTo>
                <a:lnTo>
                  <a:pt x="137184" y="4773"/>
                </a:lnTo>
                <a:lnTo>
                  <a:pt x="143077" y="2858"/>
                </a:lnTo>
                <a:lnTo>
                  <a:pt x="168364" y="1306"/>
                </a:lnTo>
                <a:lnTo>
                  <a:pt x="193739" y="365"/>
                </a:lnTo>
                <a:lnTo>
                  <a:pt x="219150" y="0"/>
                </a:lnTo>
                <a:lnTo>
                  <a:pt x="588842" y="5926"/>
                </a:lnTo>
                <a:lnTo>
                  <a:pt x="654203" y="5926"/>
                </a:lnTo>
                <a:lnTo>
                  <a:pt x="1029187" y="12827"/>
                </a:lnTo>
                <a:lnTo>
                  <a:pt x="1065886" y="27572"/>
                </a:lnTo>
                <a:lnTo>
                  <a:pt x="1070708" y="40636"/>
                </a:lnTo>
                <a:lnTo>
                  <a:pt x="1068903" y="45595"/>
                </a:lnTo>
                <a:lnTo>
                  <a:pt x="1064390" y="50536"/>
                </a:lnTo>
                <a:lnTo>
                  <a:pt x="1058523" y="55226"/>
                </a:lnTo>
                <a:lnTo>
                  <a:pt x="1052657" y="59429"/>
                </a:lnTo>
                <a:lnTo>
                  <a:pt x="1049237" y="61922"/>
                </a:lnTo>
                <a:close/>
              </a:path>
              <a:path w="1172210" h="1017904">
                <a:moveTo>
                  <a:pt x="654203" y="5926"/>
                </a:moveTo>
                <a:lnTo>
                  <a:pt x="588842" y="5926"/>
                </a:lnTo>
                <a:lnTo>
                  <a:pt x="588842" y="4776"/>
                </a:lnTo>
                <a:lnTo>
                  <a:pt x="654203" y="59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19074" y="0"/>
            <a:ext cx="9525" cy="104775"/>
          </a:xfrm>
          <a:custGeom>
            <a:avLst/>
            <a:gdLst/>
            <a:ahLst/>
            <a:cxnLst/>
            <a:rect l="l" t="t" r="r" b="b"/>
            <a:pathLst>
              <a:path w="9525" h="104775">
                <a:moveTo>
                  <a:pt x="9524" y="104774"/>
                </a:moveTo>
                <a:lnTo>
                  <a:pt x="0" y="104774"/>
                </a:lnTo>
                <a:lnTo>
                  <a:pt x="0" y="0"/>
                </a:lnTo>
                <a:lnTo>
                  <a:pt x="9524" y="0"/>
                </a:lnTo>
                <a:lnTo>
                  <a:pt x="9524" y="1047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219075"/>
            <a:ext cx="104775" cy="9525"/>
          </a:xfrm>
          <a:custGeom>
            <a:avLst/>
            <a:gdLst/>
            <a:ahLst/>
            <a:cxnLst/>
            <a:rect l="l" t="t" r="r" b="b"/>
            <a:pathLst>
              <a:path w="104775" h="9525">
                <a:moveTo>
                  <a:pt x="104774" y="9524"/>
                </a:moveTo>
                <a:lnTo>
                  <a:pt x="0" y="9524"/>
                </a:lnTo>
                <a:lnTo>
                  <a:pt x="0" y="0"/>
                </a:lnTo>
                <a:lnTo>
                  <a:pt x="104774" y="0"/>
                </a:lnTo>
                <a:lnTo>
                  <a:pt x="104774" y="9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507073" y="0"/>
            <a:ext cx="9525" cy="104775"/>
          </a:xfrm>
          <a:custGeom>
            <a:avLst/>
            <a:gdLst/>
            <a:ahLst/>
            <a:cxnLst/>
            <a:rect l="l" t="t" r="r" b="b"/>
            <a:pathLst>
              <a:path w="9525" h="104775">
                <a:moveTo>
                  <a:pt x="9524" y="104774"/>
                </a:moveTo>
                <a:lnTo>
                  <a:pt x="0" y="104774"/>
                </a:lnTo>
                <a:lnTo>
                  <a:pt x="0" y="0"/>
                </a:lnTo>
                <a:lnTo>
                  <a:pt x="9524" y="0"/>
                </a:lnTo>
                <a:lnTo>
                  <a:pt x="9524" y="1047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621375" y="219076"/>
            <a:ext cx="99060" cy="9525"/>
          </a:xfrm>
          <a:custGeom>
            <a:avLst/>
            <a:gdLst/>
            <a:ahLst/>
            <a:cxnLst/>
            <a:rect l="l" t="t" r="r" b="b"/>
            <a:pathLst>
              <a:path w="99059" h="9525">
                <a:moveTo>
                  <a:pt x="0" y="0"/>
                </a:moveTo>
                <a:lnTo>
                  <a:pt x="98625" y="0"/>
                </a:lnTo>
                <a:lnTo>
                  <a:pt x="98625" y="9524"/>
                </a:lnTo>
                <a:lnTo>
                  <a:pt x="0" y="95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19075" y="10620376"/>
            <a:ext cx="9525" cy="99060"/>
          </a:xfrm>
          <a:custGeom>
            <a:avLst/>
            <a:gdLst/>
            <a:ahLst/>
            <a:cxnLst/>
            <a:rect l="l" t="t" r="r" b="b"/>
            <a:pathLst>
              <a:path w="9525" h="99059">
                <a:moveTo>
                  <a:pt x="0" y="0"/>
                </a:moveTo>
                <a:lnTo>
                  <a:pt x="9524" y="0"/>
                </a:lnTo>
                <a:lnTo>
                  <a:pt x="9524" y="98621"/>
                </a:lnTo>
                <a:lnTo>
                  <a:pt x="0" y="9862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10506075"/>
            <a:ext cx="104775" cy="9525"/>
          </a:xfrm>
          <a:custGeom>
            <a:avLst/>
            <a:gdLst/>
            <a:ahLst/>
            <a:cxnLst/>
            <a:rect l="l" t="t" r="r" b="b"/>
            <a:pathLst>
              <a:path w="104775" h="9525">
                <a:moveTo>
                  <a:pt x="104774" y="9524"/>
                </a:moveTo>
                <a:lnTo>
                  <a:pt x="0" y="9524"/>
                </a:lnTo>
                <a:lnTo>
                  <a:pt x="0" y="0"/>
                </a:lnTo>
                <a:lnTo>
                  <a:pt x="104774" y="0"/>
                </a:lnTo>
                <a:lnTo>
                  <a:pt x="104774" y="9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507075" y="10620376"/>
            <a:ext cx="9525" cy="99060"/>
          </a:xfrm>
          <a:custGeom>
            <a:avLst/>
            <a:gdLst/>
            <a:ahLst/>
            <a:cxnLst/>
            <a:rect l="l" t="t" r="r" b="b"/>
            <a:pathLst>
              <a:path w="9525" h="99059">
                <a:moveTo>
                  <a:pt x="0" y="0"/>
                </a:moveTo>
                <a:lnTo>
                  <a:pt x="9524" y="0"/>
                </a:lnTo>
                <a:lnTo>
                  <a:pt x="9524" y="98621"/>
                </a:lnTo>
                <a:lnTo>
                  <a:pt x="0" y="9862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621375" y="10506076"/>
            <a:ext cx="99060" cy="9525"/>
          </a:xfrm>
          <a:custGeom>
            <a:avLst/>
            <a:gdLst/>
            <a:ahLst/>
            <a:cxnLst/>
            <a:rect l="l" t="t" r="r" b="b"/>
            <a:pathLst>
              <a:path w="99059" h="9525">
                <a:moveTo>
                  <a:pt x="0" y="0"/>
                </a:moveTo>
                <a:lnTo>
                  <a:pt x="98625" y="0"/>
                </a:lnTo>
                <a:lnTo>
                  <a:pt x="98625" y="9524"/>
                </a:lnTo>
                <a:lnTo>
                  <a:pt x="0" y="95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8657" y="3849363"/>
            <a:ext cx="5030661" cy="46633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45434" y="3706382"/>
            <a:ext cx="5576119" cy="49740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2903141" y="3843446"/>
            <a:ext cx="5169535" cy="4741545"/>
            <a:chOff x="12903141" y="3843446"/>
            <a:chExt cx="5169535" cy="4741545"/>
          </a:xfrm>
        </p:grpSpPr>
        <p:sp>
          <p:nvSpPr>
            <p:cNvPr id="5" name="object 5"/>
            <p:cNvSpPr/>
            <p:nvPr/>
          </p:nvSpPr>
          <p:spPr>
            <a:xfrm>
              <a:off x="12903141" y="3843446"/>
              <a:ext cx="5168957" cy="474122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199980" y="4400315"/>
              <a:ext cx="4495799" cy="337184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975186" y="4328267"/>
            <a:ext cx="4257674" cy="32003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76642" y="4151051"/>
            <a:ext cx="4829174" cy="36194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303810" y="8689864"/>
            <a:ext cx="4058920" cy="108267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66040" algn="ctr">
              <a:lnSpc>
                <a:spcPct val="100000"/>
              </a:lnSpc>
              <a:spcBef>
                <a:spcPts val="475"/>
              </a:spcBef>
            </a:pPr>
            <a:r>
              <a:rPr sz="2000" spc="65" dirty="0">
                <a:latin typeface="Tahoma"/>
                <a:cs typeface="Tahoma"/>
              </a:rPr>
              <a:t>Apresentação, </a:t>
            </a:r>
            <a:r>
              <a:rPr sz="2000" spc="50" dirty="0">
                <a:latin typeface="Tahoma"/>
                <a:cs typeface="Tahoma"/>
              </a:rPr>
              <a:t>em</a:t>
            </a:r>
            <a:r>
              <a:rPr sz="2000" spc="-295" dirty="0">
                <a:latin typeface="Tahoma"/>
                <a:cs typeface="Tahoma"/>
              </a:rPr>
              <a:t> </a:t>
            </a:r>
            <a:r>
              <a:rPr sz="2000" spc="30" dirty="0">
                <a:latin typeface="Tahoma"/>
                <a:cs typeface="Tahoma"/>
              </a:rPr>
              <a:t>grupos.</a:t>
            </a:r>
            <a:endParaRPr sz="2000">
              <a:latin typeface="Tahoma"/>
              <a:cs typeface="Tahoma"/>
            </a:endParaRPr>
          </a:p>
          <a:p>
            <a:pPr marL="12700" marR="5080" indent="66040" algn="ctr">
              <a:lnSpc>
                <a:spcPct val="115599"/>
              </a:lnSpc>
            </a:pPr>
            <a:r>
              <a:rPr sz="2000" spc="80" dirty="0">
                <a:latin typeface="Tahoma"/>
                <a:cs typeface="Tahoma"/>
              </a:rPr>
              <a:t>Socialização </a:t>
            </a:r>
            <a:r>
              <a:rPr sz="2000" spc="114" dirty="0">
                <a:latin typeface="Tahoma"/>
                <a:cs typeface="Tahoma"/>
              </a:rPr>
              <a:t>da </a:t>
            </a:r>
            <a:r>
              <a:rPr sz="2000" spc="75" dirty="0">
                <a:latin typeface="Tahoma"/>
                <a:cs typeface="Tahoma"/>
              </a:rPr>
              <a:t>aprendizagem  </a:t>
            </a:r>
            <a:r>
              <a:rPr sz="2000" spc="70" dirty="0">
                <a:latin typeface="Tahoma"/>
                <a:cs typeface="Tahoma"/>
              </a:rPr>
              <a:t>através</a:t>
            </a:r>
            <a:r>
              <a:rPr sz="2000" spc="-130" dirty="0">
                <a:latin typeface="Tahoma"/>
                <a:cs typeface="Tahoma"/>
              </a:rPr>
              <a:t> </a:t>
            </a:r>
            <a:r>
              <a:rPr sz="2000" spc="110" dirty="0">
                <a:latin typeface="Tahoma"/>
                <a:cs typeface="Tahoma"/>
              </a:rPr>
              <a:t>das</a:t>
            </a:r>
            <a:r>
              <a:rPr sz="2000" spc="-130" dirty="0">
                <a:latin typeface="Tahoma"/>
                <a:cs typeface="Tahoma"/>
              </a:rPr>
              <a:t> </a:t>
            </a:r>
            <a:r>
              <a:rPr sz="2000" spc="95" dirty="0">
                <a:latin typeface="Tahoma"/>
                <a:cs typeface="Tahoma"/>
              </a:rPr>
              <a:t>máscaras</a:t>
            </a:r>
            <a:r>
              <a:rPr sz="2000" spc="-130" dirty="0">
                <a:latin typeface="Tahoma"/>
                <a:cs typeface="Tahoma"/>
              </a:rPr>
              <a:t> </a:t>
            </a:r>
            <a:r>
              <a:rPr sz="2000" spc="55" dirty="0">
                <a:latin typeface="Tahoma"/>
                <a:cs typeface="Tahoma"/>
              </a:rPr>
              <a:t>produzidas.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1133" y="8372461"/>
            <a:ext cx="4449445" cy="1435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5599"/>
              </a:lnSpc>
              <a:spcBef>
                <a:spcPts val="100"/>
              </a:spcBef>
              <a:tabLst>
                <a:tab pos="2038350" algn="l"/>
              </a:tabLst>
            </a:pPr>
            <a:r>
              <a:rPr sz="2000" spc="75" dirty="0">
                <a:latin typeface="Tahoma"/>
                <a:cs typeface="Tahoma"/>
              </a:rPr>
              <a:t>Produção </a:t>
            </a:r>
            <a:r>
              <a:rPr sz="2000" spc="60" dirty="0">
                <a:latin typeface="Tahoma"/>
                <a:cs typeface="Tahoma"/>
              </a:rPr>
              <a:t>de </a:t>
            </a:r>
            <a:r>
              <a:rPr sz="2000" spc="95" dirty="0">
                <a:latin typeface="Tahoma"/>
                <a:cs typeface="Tahoma"/>
              </a:rPr>
              <a:t>máscaras </a:t>
            </a:r>
            <a:r>
              <a:rPr sz="2000" spc="70" dirty="0">
                <a:latin typeface="Tahoma"/>
                <a:cs typeface="Tahoma"/>
              </a:rPr>
              <a:t>inspiradas  </a:t>
            </a:r>
            <a:r>
              <a:rPr sz="2000" spc="95" dirty="0">
                <a:latin typeface="Tahoma"/>
                <a:cs typeface="Tahoma"/>
              </a:rPr>
              <a:t>nas máscaras </a:t>
            </a:r>
            <a:r>
              <a:rPr sz="2000" spc="75" dirty="0">
                <a:latin typeface="Tahoma"/>
                <a:cs typeface="Tahoma"/>
              </a:rPr>
              <a:t>africanas </a:t>
            </a:r>
            <a:r>
              <a:rPr sz="2000" spc="95" dirty="0">
                <a:latin typeface="Tahoma"/>
                <a:cs typeface="Tahoma"/>
              </a:rPr>
              <a:t>após </a:t>
            </a:r>
            <a:r>
              <a:rPr sz="2000" spc="85" dirty="0">
                <a:latin typeface="Tahoma"/>
                <a:cs typeface="Tahoma"/>
              </a:rPr>
              <a:t>uma  </a:t>
            </a:r>
            <a:r>
              <a:rPr sz="2000" spc="55" dirty="0">
                <a:latin typeface="Tahoma"/>
                <a:cs typeface="Tahoma"/>
              </a:rPr>
              <a:t>vivência</a:t>
            </a:r>
            <a:r>
              <a:rPr sz="2000" spc="-100" dirty="0">
                <a:latin typeface="Tahoma"/>
                <a:cs typeface="Tahoma"/>
              </a:rPr>
              <a:t> </a:t>
            </a:r>
            <a:r>
              <a:rPr sz="2000" spc="50" dirty="0">
                <a:latin typeface="Tahoma"/>
                <a:cs typeface="Tahoma"/>
              </a:rPr>
              <a:t>sobre</a:t>
            </a:r>
            <a:r>
              <a:rPr sz="2000" spc="-100" dirty="0">
                <a:latin typeface="Tahoma"/>
                <a:cs typeface="Tahoma"/>
              </a:rPr>
              <a:t> </a:t>
            </a:r>
            <a:r>
              <a:rPr sz="2000" spc="150" dirty="0">
                <a:latin typeface="Tahoma"/>
                <a:cs typeface="Tahoma"/>
              </a:rPr>
              <a:t>a	</a:t>
            </a:r>
            <a:r>
              <a:rPr sz="2000" spc="45" dirty="0">
                <a:latin typeface="Tahoma"/>
                <a:cs typeface="Tahoma"/>
              </a:rPr>
              <a:t>influência </a:t>
            </a:r>
            <a:r>
              <a:rPr sz="2000" spc="114" dirty="0">
                <a:latin typeface="Tahoma"/>
                <a:cs typeface="Tahoma"/>
              </a:rPr>
              <a:t>da</a:t>
            </a:r>
            <a:r>
              <a:rPr sz="2000" spc="-335" dirty="0">
                <a:latin typeface="Tahoma"/>
                <a:cs typeface="Tahoma"/>
              </a:rPr>
              <a:t> </a:t>
            </a:r>
            <a:r>
              <a:rPr sz="2000" spc="70" dirty="0">
                <a:latin typeface="Tahoma"/>
                <a:cs typeface="Tahoma"/>
              </a:rPr>
              <a:t>música  africana </a:t>
            </a:r>
            <a:r>
              <a:rPr sz="2000" spc="35" dirty="0">
                <a:latin typeface="Tahoma"/>
                <a:cs typeface="Tahoma"/>
              </a:rPr>
              <a:t>e </a:t>
            </a:r>
            <a:r>
              <a:rPr sz="2000" spc="60" dirty="0">
                <a:latin typeface="Tahoma"/>
                <a:cs typeface="Tahoma"/>
              </a:rPr>
              <a:t>seus</a:t>
            </a:r>
            <a:r>
              <a:rPr sz="2000" spc="-425" dirty="0">
                <a:latin typeface="Tahoma"/>
                <a:cs typeface="Tahoma"/>
              </a:rPr>
              <a:t> </a:t>
            </a:r>
            <a:r>
              <a:rPr sz="2000" spc="40" dirty="0">
                <a:latin typeface="Tahoma"/>
                <a:cs typeface="Tahoma"/>
              </a:rPr>
              <a:t>ritmos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178028" y="8689864"/>
            <a:ext cx="4177665" cy="1082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15599"/>
              </a:lnSpc>
              <a:spcBef>
                <a:spcPts val="100"/>
              </a:spcBef>
            </a:pPr>
            <a:r>
              <a:rPr sz="2000" spc="80" dirty="0">
                <a:latin typeface="Tahoma"/>
                <a:cs typeface="Tahoma"/>
              </a:rPr>
              <a:t>Apresentação </a:t>
            </a:r>
            <a:r>
              <a:rPr sz="2000" spc="55" dirty="0">
                <a:latin typeface="Tahoma"/>
                <a:cs typeface="Tahoma"/>
              </a:rPr>
              <a:t>teatral </a:t>
            </a:r>
            <a:r>
              <a:rPr sz="2000" spc="45" dirty="0">
                <a:latin typeface="Tahoma"/>
                <a:cs typeface="Tahoma"/>
              </a:rPr>
              <a:t>" </a:t>
            </a:r>
            <a:r>
              <a:rPr sz="2000" spc="90" dirty="0">
                <a:latin typeface="Tahoma"/>
                <a:cs typeface="Tahoma"/>
              </a:rPr>
              <a:t>Ramon </a:t>
            </a:r>
            <a:r>
              <a:rPr sz="2000" spc="35" dirty="0">
                <a:latin typeface="Tahoma"/>
                <a:cs typeface="Tahoma"/>
              </a:rPr>
              <a:t>e  </a:t>
            </a:r>
            <a:r>
              <a:rPr sz="2000" spc="15" dirty="0">
                <a:latin typeface="Tahoma"/>
                <a:cs typeface="Tahoma"/>
              </a:rPr>
              <a:t>Julieta"</a:t>
            </a:r>
            <a:r>
              <a:rPr sz="2000" spc="-114" dirty="0">
                <a:latin typeface="Tahoma"/>
                <a:cs typeface="Tahoma"/>
              </a:rPr>
              <a:t> </a:t>
            </a:r>
            <a:r>
              <a:rPr sz="2000" spc="100" dirty="0">
                <a:latin typeface="Tahoma"/>
                <a:cs typeface="Tahoma"/>
              </a:rPr>
              <a:t>adaptação</a:t>
            </a:r>
            <a:r>
              <a:rPr sz="2000" spc="-110" dirty="0">
                <a:latin typeface="Tahoma"/>
                <a:cs typeface="Tahoma"/>
              </a:rPr>
              <a:t> </a:t>
            </a:r>
            <a:r>
              <a:rPr sz="2000" spc="114" dirty="0">
                <a:latin typeface="Tahoma"/>
                <a:cs typeface="Tahoma"/>
              </a:rPr>
              <a:t>da</a:t>
            </a:r>
            <a:r>
              <a:rPr sz="2000" spc="-114" dirty="0">
                <a:latin typeface="Tahoma"/>
                <a:cs typeface="Tahoma"/>
              </a:rPr>
              <a:t> </a:t>
            </a:r>
            <a:r>
              <a:rPr sz="2000" spc="70" dirty="0">
                <a:latin typeface="Tahoma"/>
                <a:cs typeface="Tahoma"/>
              </a:rPr>
              <a:t>obra</a:t>
            </a:r>
            <a:r>
              <a:rPr sz="2000" spc="-110" dirty="0">
                <a:latin typeface="Tahoma"/>
                <a:cs typeface="Tahoma"/>
              </a:rPr>
              <a:t> </a:t>
            </a:r>
            <a:r>
              <a:rPr sz="2000" spc="75" dirty="0">
                <a:latin typeface="Tahoma"/>
                <a:cs typeface="Tahoma"/>
              </a:rPr>
              <a:t>clássica  </a:t>
            </a:r>
            <a:r>
              <a:rPr sz="2000" spc="60" dirty="0">
                <a:latin typeface="Tahoma"/>
                <a:cs typeface="Tahoma"/>
              </a:rPr>
              <a:t>de </a:t>
            </a:r>
            <a:r>
              <a:rPr sz="2000" spc="65" dirty="0">
                <a:latin typeface="Tahoma"/>
                <a:cs typeface="Tahoma"/>
              </a:rPr>
              <a:t>Romeu </a:t>
            </a:r>
            <a:r>
              <a:rPr sz="2000" spc="35" dirty="0">
                <a:latin typeface="Tahoma"/>
                <a:cs typeface="Tahoma"/>
              </a:rPr>
              <a:t>e</a:t>
            </a:r>
            <a:r>
              <a:rPr sz="2000" spc="-455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Julieta.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358899" y="1424817"/>
            <a:ext cx="16336879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5400" dirty="0">
                <a:solidFill>
                  <a:srgbClr val="FF0000"/>
                </a:solidFill>
                <a:latin typeface="Book Antiqua"/>
                <a:cs typeface="Book Antiqua"/>
              </a:rPr>
              <a:t>MÚSICA: FORTALECE VÍNCULOS E PAIXÃO PELA ARTE</a:t>
            </a:r>
            <a:endParaRPr sz="5400" dirty="0">
              <a:solidFill>
                <a:srgbClr val="FF0000"/>
              </a:solidFill>
              <a:latin typeface="Book Antiqua"/>
              <a:cs typeface="Book Antiqu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19074" y="0"/>
            <a:ext cx="9525" cy="104775"/>
          </a:xfrm>
          <a:custGeom>
            <a:avLst/>
            <a:gdLst/>
            <a:ahLst/>
            <a:cxnLst/>
            <a:rect l="l" t="t" r="r" b="b"/>
            <a:pathLst>
              <a:path w="9525" h="104775">
                <a:moveTo>
                  <a:pt x="9524" y="104774"/>
                </a:moveTo>
                <a:lnTo>
                  <a:pt x="0" y="104774"/>
                </a:lnTo>
                <a:lnTo>
                  <a:pt x="0" y="0"/>
                </a:lnTo>
                <a:lnTo>
                  <a:pt x="9524" y="0"/>
                </a:lnTo>
                <a:lnTo>
                  <a:pt x="9524" y="1047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219073"/>
            <a:ext cx="104775" cy="9525"/>
          </a:xfrm>
          <a:custGeom>
            <a:avLst/>
            <a:gdLst/>
            <a:ahLst/>
            <a:cxnLst/>
            <a:rect l="l" t="t" r="r" b="b"/>
            <a:pathLst>
              <a:path w="104775" h="9525">
                <a:moveTo>
                  <a:pt x="104774" y="9524"/>
                </a:moveTo>
                <a:lnTo>
                  <a:pt x="0" y="9524"/>
                </a:lnTo>
                <a:lnTo>
                  <a:pt x="0" y="0"/>
                </a:lnTo>
                <a:lnTo>
                  <a:pt x="104774" y="0"/>
                </a:lnTo>
                <a:lnTo>
                  <a:pt x="104774" y="9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507073" y="0"/>
            <a:ext cx="9525" cy="104775"/>
          </a:xfrm>
          <a:custGeom>
            <a:avLst/>
            <a:gdLst/>
            <a:ahLst/>
            <a:cxnLst/>
            <a:rect l="l" t="t" r="r" b="b"/>
            <a:pathLst>
              <a:path w="9525" h="104775">
                <a:moveTo>
                  <a:pt x="9524" y="104774"/>
                </a:moveTo>
                <a:lnTo>
                  <a:pt x="0" y="104774"/>
                </a:lnTo>
                <a:lnTo>
                  <a:pt x="0" y="0"/>
                </a:lnTo>
                <a:lnTo>
                  <a:pt x="9524" y="0"/>
                </a:lnTo>
                <a:lnTo>
                  <a:pt x="9524" y="1047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621375" y="219075"/>
            <a:ext cx="99060" cy="9525"/>
          </a:xfrm>
          <a:custGeom>
            <a:avLst/>
            <a:gdLst/>
            <a:ahLst/>
            <a:cxnLst/>
            <a:rect l="l" t="t" r="r" b="b"/>
            <a:pathLst>
              <a:path w="99059" h="9525">
                <a:moveTo>
                  <a:pt x="0" y="0"/>
                </a:moveTo>
                <a:lnTo>
                  <a:pt x="98625" y="0"/>
                </a:lnTo>
                <a:lnTo>
                  <a:pt x="98625" y="9524"/>
                </a:lnTo>
                <a:lnTo>
                  <a:pt x="0" y="95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19075" y="10620375"/>
            <a:ext cx="9525" cy="99060"/>
          </a:xfrm>
          <a:custGeom>
            <a:avLst/>
            <a:gdLst/>
            <a:ahLst/>
            <a:cxnLst/>
            <a:rect l="l" t="t" r="r" b="b"/>
            <a:pathLst>
              <a:path w="9525" h="99059">
                <a:moveTo>
                  <a:pt x="0" y="0"/>
                </a:moveTo>
                <a:lnTo>
                  <a:pt x="9524" y="0"/>
                </a:lnTo>
                <a:lnTo>
                  <a:pt x="9524" y="98624"/>
                </a:lnTo>
                <a:lnTo>
                  <a:pt x="0" y="986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10506072"/>
            <a:ext cx="104775" cy="9525"/>
          </a:xfrm>
          <a:custGeom>
            <a:avLst/>
            <a:gdLst/>
            <a:ahLst/>
            <a:cxnLst/>
            <a:rect l="l" t="t" r="r" b="b"/>
            <a:pathLst>
              <a:path w="104775" h="9525">
                <a:moveTo>
                  <a:pt x="104774" y="9524"/>
                </a:moveTo>
                <a:lnTo>
                  <a:pt x="0" y="9524"/>
                </a:lnTo>
                <a:lnTo>
                  <a:pt x="0" y="0"/>
                </a:lnTo>
                <a:lnTo>
                  <a:pt x="104774" y="0"/>
                </a:lnTo>
                <a:lnTo>
                  <a:pt x="104774" y="9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507075" y="10620375"/>
            <a:ext cx="9525" cy="99060"/>
          </a:xfrm>
          <a:custGeom>
            <a:avLst/>
            <a:gdLst/>
            <a:ahLst/>
            <a:cxnLst/>
            <a:rect l="l" t="t" r="r" b="b"/>
            <a:pathLst>
              <a:path w="9525" h="99059">
                <a:moveTo>
                  <a:pt x="0" y="0"/>
                </a:moveTo>
                <a:lnTo>
                  <a:pt x="9524" y="0"/>
                </a:lnTo>
                <a:lnTo>
                  <a:pt x="9524" y="98624"/>
                </a:lnTo>
                <a:lnTo>
                  <a:pt x="0" y="986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621375" y="10506075"/>
            <a:ext cx="99060" cy="9525"/>
          </a:xfrm>
          <a:custGeom>
            <a:avLst/>
            <a:gdLst/>
            <a:ahLst/>
            <a:cxnLst/>
            <a:rect l="l" t="t" r="r" b="b"/>
            <a:pathLst>
              <a:path w="99059" h="9525">
                <a:moveTo>
                  <a:pt x="0" y="0"/>
                </a:moveTo>
                <a:lnTo>
                  <a:pt x="98625" y="0"/>
                </a:lnTo>
                <a:lnTo>
                  <a:pt x="98625" y="9524"/>
                </a:lnTo>
                <a:lnTo>
                  <a:pt x="0" y="95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28958" y="595307"/>
            <a:ext cx="8973607" cy="78662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244248" y="4558118"/>
            <a:ext cx="7743825" cy="5415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599"/>
              </a:lnSpc>
              <a:spcBef>
                <a:spcPts val="100"/>
              </a:spcBef>
              <a:tabLst>
                <a:tab pos="3795395" algn="l"/>
              </a:tabLst>
            </a:pPr>
            <a:r>
              <a:rPr sz="2550" spc="105" dirty="0">
                <a:latin typeface="Tahoma"/>
                <a:cs typeface="Tahoma"/>
              </a:rPr>
              <a:t>Por</a:t>
            </a:r>
            <a:r>
              <a:rPr sz="2550" spc="-140" dirty="0">
                <a:latin typeface="Tahoma"/>
                <a:cs typeface="Tahoma"/>
              </a:rPr>
              <a:t> </a:t>
            </a:r>
            <a:r>
              <a:rPr sz="2550" spc="25" dirty="0">
                <a:latin typeface="Tahoma"/>
                <a:cs typeface="Tahoma"/>
              </a:rPr>
              <a:t>isso,</a:t>
            </a:r>
            <a:r>
              <a:rPr sz="2550" spc="-135" dirty="0">
                <a:latin typeface="Tahoma"/>
                <a:cs typeface="Tahoma"/>
              </a:rPr>
              <a:t> </a:t>
            </a:r>
            <a:r>
              <a:rPr sz="2550" spc="65" dirty="0">
                <a:latin typeface="Tahoma"/>
                <a:cs typeface="Tahoma"/>
              </a:rPr>
              <a:t>levar</a:t>
            </a:r>
            <a:r>
              <a:rPr sz="2550" spc="-135" dirty="0">
                <a:latin typeface="Tahoma"/>
                <a:cs typeface="Tahoma"/>
              </a:rPr>
              <a:t> </a:t>
            </a:r>
            <a:r>
              <a:rPr sz="2550" spc="190" dirty="0">
                <a:latin typeface="Tahoma"/>
                <a:cs typeface="Tahoma"/>
              </a:rPr>
              <a:t>a</a:t>
            </a:r>
            <a:r>
              <a:rPr sz="2550" spc="-140" dirty="0">
                <a:latin typeface="Tahoma"/>
                <a:cs typeface="Tahoma"/>
              </a:rPr>
              <a:t> </a:t>
            </a:r>
            <a:r>
              <a:rPr sz="2550" spc="90" dirty="0">
                <a:latin typeface="Tahoma"/>
                <a:cs typeface="Tahoma"/>
              </a:rPr>
              <a:t>música</a:t>
            </a:r>
            <a:r>
              <a:rPr sz="2550" spc="-135" dirty="0">
                <a:latin typeface="Tahoma"/>
                <a:cs typeface="Tahoma"/>
              </a:rPr>
              <a:t> </a:t>
            </a:r>
            <a:r>
              <a:rPr sz="2550" spc="75" dirty="0">
                <a:latin typeface="Tahoma"/>
                <a:cs typeface="Tahoma"/>
              </a:rPr>
              <a:t>como</a:t>
            </a:r>
            <a:r>
              <a:rPr sz="2550" spc="-135" dirty="0">
                <a:latin typeface="Tahoma"/>
                <a:cs typeface="Tahoma"/>
              </a:rPr>
              <a:t> </a:t>
            </a:r>
            <a:r>
              <a:rPr sz="2550" spc="50" dirty="0">
                <a:latin typeface="Tahoma"/>
                <a:cs typeface="Tahoma"/>
              </a:rPr>
              <a:t>elemento</a:t>
            </a:r>
            <a:r>
              <a:rPr sz="2550" spc="-140" dirty="0">
                <a:latin typeface="Tahoma"/>
                <a:cs typeface="Tahoma"/>
              </a:rPr>
              <a:t> </a:t>
            </a:r>
            <a:r>
              <a:rPr sz="2550" spc="90" dirty="0">
                <a:latin typeface="Tahoma"/>
                <a:cs typeface="Tahoma"/>
              </a:rPr>
              <a:t>pedagógico  </a:t>
            </a:r>
            <a:r>
              <a:rPr sz="2550" spc="75" dirty="0">
                <a:latin typeface="Tahoma"/>
                <a:cs typeface="Tahoma"/>
              </a:rPr>
              <a:t>de </a:t>
            </a:r>
            <a:r>
              <a:rPr sz="2550" spc="25" dirty="0">
                <a:latin typeface="Tahoma"/>
                <a:cs typeface="Tahoma"/>
              </a:rPr>
              <a:t>rotina, </a:t>
            </a:r>
            <a:r>
              <a:rPr sz="2550" spc="75" dirty="0">
                <a:latin typeface="Tahoma"/>
                <a:cs typeface="Tahoma"/>
              </a:rPr>
              <a:t>destinou-se </a:t>
            </a:r>
            <a:r>
              <a:rPr sz="2550" spc="190" dirty="0">
                <a:latin typeface="Tahoma"/>
                <a:cs typeface="Tahoma"/>
              </a:rPr>
              <a:t>a </a:t>
            </a:r>
            <a:r>
              <a:rPr sz="2550" spc="105" dirty="0">
                <a:latin typeface="Tahoma"/>
                <a:cs typeface="Tahoma"/>
              </a:rPr>
              <a:t>ampliação </a:t>
            </a:r>
            <a:r>
              <a:rPr sz="2550" spc="90" dirty="0">
                <a:latin typeface="Tahoma"/>
                <a:cs typeface="Tahoma"/>
              </a:rPr>
              <a:t>do </a:t>
            </a:r>
            <a:r>
              <a:rPr sz="2550" spc="35" dirty="0">
                <a:latin typeface="Tahoma"/>
                <a:cs typeface="Tahoma"/>
              </a:rPr>
              <a:t>repertório  </a:t>
            </a:r>
            <a:r>
              <a:rPr sz="2550" spc="25" dirty="0">
                <a:latin typeface="Tahoma"/>
                <a:cs typeface="Tahoma"/>
              </a:rPr>
              <a:t>cultural,</a:t>
            </a:r>
            <a:r>
              <a:rPr sz="2550" spc="-140" dirty="0">
                <a:latin typeface="Tahoma"/>
                <a:cs typeface="Tahoma"/>
              </a:rPr>
              <a:t> </a:t>
            </a:r>
            <a:r>
              <a:rPr sz="2550" spc="75" dirty="0">
                <a:latin typeface="Tahoma"/>
                <a:cs typeface="Tahoma"/>
              </a:rPr>
              <a:t>aquilo</a:t>
            </a:r>
            <a:r>
              <a:rPr sz="2550" spc="-135" dirty="0">
                <a:latin typeface="Tahoma"/>
                <a:cs typeface="Tahoma"/>
              </a:rPr>
              <a:t> </a:t>
            </a:r>
            <a:r>
              <a:rPr sz="2550" spc="65" dirty="0">
                <a:latin typeface="Tahoma"/>
                <a:cs typeface="Tahoma"/>
              </a:rPr>
              <a:t>que</a:t>
            </a:r>
            <a:r>
              <a:rPr sz="2550" spc="-135" dirty="0">
                <a:latin typeface="Tahoma"/>
                <a:cs typeface="Tahoma"/>
              </a:rPr>
              <a:t> </a:t>
            </a:r>
            <a:r>
              <a:rPr sz="2550" spc="75" dirty="0">
                <a:latin typeface="Tahoma"/>
                <a:cs typeface="Tahoma"/>
              </a:rPr>
              <a:t>era</a:t>
            </a:r>
            <a:r>
              <a:rPr sz="2550" spc="-135" dirty="0">
                <a:latin typeface="Tahoma"/>
                <a:cs typeface="Tahoma"/>
              </a:rPr>
              <a:t> </a:t>
            </a:r>
            <a:r>
              <a:rPr sz="2550" spc="70" dirty="0">
                <a:latin typeface="Tahoma"/>
                <a:cs typeface="Tahoma"/>
              </a:rPr>
              <a:t>desconhecido</a:t>
            </a:r>
            <a:r>
              <a:rPr sz="2550" spc="-135" dirty="0">
                <a:latin typeface="Tahoma"/>
                <a:cs typeface="Tahoma"/>
              </a:rPr>
              <a:t> </a:t>
            </a:r>
            <a:r>
              <a:rPr sz="2550" spc="40" dirty="0">
                <a:latin typeface="Tahoma"/>
                <a:cs typeface="Tahoma"/>
              </a:rPr>
              <a:t>e</a:t>
            </a:r>
            <a:r>
              <a:rPr sz="2550" spc="-135" dirty="0">
                <a:latin typeface="Tahoma"/>
                <a:cs typeface="Tahoma"/>
              </a:rPr>
              <a:t> </a:t>
            </a:r>
            <a:r>
              <a:rPr sz="2550" dirty="0">
                <a:latin typeface="Tahoma"/>
                <a:cs typeface="Tahoma"/>
              </a:rPr>
              <a:t>que,</a:t>
            </a:r>
            <a:r>
              <a:rPr sz="2550" spc="-135" dirty="0">
                <a:latin typeface="Tahoma"/>
                <a:cs typeface="Tahoma"/>
              </a:rPr>
              <a:t> </a:t>
            </a:r>
            <a:r>
              <a:rPr sz="2550" spc="80" dirty="0">
                <a:latin typeface="Tahoma"/>
                <a:cs typeface="Tahoma"/>
              </a:rPr>
              <a:t>mesmo  </a:t>
            </a:r>
            <a:r>
              <a:rPr sz="2550" spc="75" dirty="0">
                <a:latin typeface="Tahoma"/>
                <a:cs typeface="Tahoma"/>
              </a:rPr>
              <a:t>diante </a:t>
            </a:r>
            <a:r>
              <a:rPr sz="2550" spc="90" dirty="0">
                <a:latin typeface="Tahoma"/>
                <a:cs typeface="Tahoma"/>
              </a:rPr>
              <a:t>do </a:t>
            </a:r>
            <a:r>
              <a:rPr sz="2550" spc="60" dirty="0">
                <a:latin typeface="Tahoma"/>
                <a:cs typeface="Tahoma"/>
              </a:rPr>
              <a:t>contexto </a:t>
            </a:r>
            <a:r>
              <a:rPr sz="2550" spc="65" dirty="0">
                <a:latin typeface="Tahoma"/>
                <a:cs typeface="Tahoma"/>
              </a:rPr>
              <a:t>em que </a:t>
            </a:r>
            <a:r>
              <a:rPr sz="2550" spc="85" dirty="0">
                <a:latin typeface="Tahoma"/>
                <a:cs typeface="Tahoma"/>
              </a:rPr>
              <a:t>esses </a:t>
            </a:r>
            <a:r>
              <a:rPr sz="2550" spc="80" dirty="0">
                <a:latin typeface="Tahoma"/>
                <a:cs typeface="Tahoma"/>
              </a:rPr>
              <a:t>alunos </a:t>
            </a:r>
            <a:r>
              <a:rPr sz="2550" spc="90" dirty="0">
                <a:latin typeface="Tahoma"/>
                <a:cs typeface="Tahoma"/>
              </a:rPr>
              <a:t>estão  </a:t>
            </a:r>
            <a:r>
              <a:rPr sz="2550" spc="35" dirty="0">
                <a:latin typeface="Tahoma"/>
                <a:cs typeface="Tahoma"/>
              </a:rPr>
              <a:t>inseridos,</a:t>
            </a:r>
            <a:r>
              <a:rPr sz="2550" spc="-135" dirty="0">
                <a:latin typeface="Tahoma"/>
                <a:cs typeface="Tahoma"/>
              </a:rPr>
              <a:t> </a:t>
            </a:r>
            <a:r>
              <a:rPr sz="2550" spc="75" dirty="0">
                <a:latin typeface="Tahoma"/>
                <a:cs typeface="Tahoma"/>
              </a:rPr>
              <a:t>fosse</a:t>
            </a:r>
            <a:r>
              <a:rPr sz="2550" spc="-135" dirty="0">
                <a:latin typeface="Tahoma"/>
                <a:cs typeface="Tahoma"/>
              </a:rPr>
              <a:t> </a:t>
            </a:r>
            <a:r>
              <a:rPr sz="2550" spc="70" dirty="0">
                <a:latin typeface="Tahoma"/>
                <a:cs typeface="Tahoma"/>
              </a:rPr>
              <a:t>possível</a:t>
            </a:r>
            <a:r>
              <a:rPr sz="2550" spc="-135" dirty="0">
                <a:latin typeface="Tahoma"/>
                <a:cs typeface="Tahoma"/>
              </a:rPr>
              <a:t> </a:t>
            </a:r>
            <a:r>
              <a:rPr sz="2550" spc="25" dirty="0">
                <a:latin typeface="Tahoma"/>
                <a:cs typeface="Tahoma"/>
              </a:rPr>
              <a:t>ter</a:t>
            </a:r>
            <a:r>
              <a:rPr sz="2550" spc="-135" dirty="0">
                <a:latin typeface="Tahoma"/>
                <a:cs typeface="Tahoma"/>
              </a:rPr>
              <a:t> </a:t>
            </a:r>
            <a:r>
              <a:rPr sz="2550" spc="100" dirty="0">
                <a:latin typeface="Tahoma"/>
                <a:cs typeface="Tahoma"/>
              </a:rPr>
              <a:t>acesso</a:t>
            </a:r>
            <a:r>
              <a:rPr sz="2550" spc="-135" dirty="0">
                <a:latin typeface="Tahoma"/>
                <a:cs typeface="Tahoma"/>
              </a:rPr>
              <a:t> </a:t>
            </a:r>
            <a:r>
              <a:rPr sz="2550" spc="190" dirty="0">
                <a:latin typeface="Tahoma"/>
                <a:cs typeface="Tahoma"/>
              </a:rPr>
              <a:t>a</a:t>
            </a:r>
            <a:r>
              <a:rPr sz="2550" spc="-135" dirty="0">
                <a:latin typeface="Tahoma"/>
                <a:cs typeface="Tahoma"/>
              </a:rPr>
              <a:t> </a:t>
            </a:r>
            <a:r>
              <a:rPr sz="2550" spc="75" dirty="0">
                <a:latin typeface="Tahoma"/>
                <a:cs typeface="Tahoma"/>
              </a:rPr>
              <a:t>outras</a:t>
            </a:r>
            <a:r>
              <a:rPr sz="2550" spc="-135" dirty="0">
                <a:latin typeface="Tahoma"/>
                <a:cs typeface="Tahoma"/>
              </a:rPr>
              <a:t> </a:t>
            </a:r>
            <a:r>
              <a:rPr sz="2550" spc="85" dirty="0">
                <a:latin typeface="Tahoma"/>
                <a:cs typeface="Tahoma"/>
              </a:rPr>
              <a:t>formas  </a:t>
            </a:r>
            <a:r>
              <a:rPr sz="2550" spc="75" dirty="0">
                <a:latin typeface="Tahoma"/>
                <a:cs typeface="Tahoma"/>
              </a:rPr>
              <a:t>de </a:t>
            </a:r>
            <a:r>
              <a:rPr sz="2550" spc="10" dirty="0">
                <a:latin typeface="Tahoma"/>
                <a:cs typeface="Tahoma"/>
              </a:rPr>
              <a:t>sentir,</a:t>
            </a:r>
            <a:r>
              <a:rPr sz="2550" spc="-320" dirty="0">
                <a:latin typeface="Tahoma"/>
                <a:cs typeface="Tahoma"/>
              </a:rPr>
              <a:t> </a:t>
            </a:r>
            <a:r>
              <a:rPr sz="2550" spc="45" dirty="0">
                <a:latin typeface="Tahoma"/>
                <a:cs typeface="Tahoma"/>
              </a:rPr>
              <a:t>pensar,</a:t>
            </a:r>
            <a:r>
              <a:rPr sz="2550" spc="-120" dirty="0">
                <a:latin typeface="Tahoma"/>
                <a:cs typeface="Tahoma"/>
              </a:rPr>
              <a:t> </a:t>
            </a:r>
            <a:r>
              <a:rPr sz="2550" spc="85" dirty="0">
                <a:latin typeface="Tahoma"/>
                <a:cs typeface="Tahoma"/>
              </a:rPr>
              <a:t>mudar	</a:t>
            </a:r>
            <a:r>
              <a:rPr sz="2550" spc="40" dirty="0">
                <a:latin typeface="Tahoma"/>
                <a:cs typeface="Tahoma"/>
              </a:rPr>
              <a:t>e </a:t>
            </a:r>
            <a:r>
              <a:rPr sz="2550" spc="65" dirty="0">
                <a:latin typeface="Tahoma"/>
                <a:cs typeface="Tahoma"/>
              </a:rPr>
              <a:t>poder </a:t>
            </a:r>
            <a:r>
              <a:rPr sz="2550" spc="20" dirty="0">
                <a:latin typeface="Tahoma"/>
                <a:cs typeface="Tahoma"/>
              </a:rPr>
              <a:t>refletir </a:t>
            </a:r>
            <a:r>
              <a:rPr sz="2550" spc="65" dirty="0">
                <a:latin typeface="Tahoma"/>
                <a:cs typeface="Tahoma"/>
              </a:rPr>
              <a:t>sobre seu  </a:t>
            </a:r>
            <a:r>
              <a:rPr sz="2550" spc="60" dirty="0">
                <a:latin typeface="Tahoma"/>
                <a:cs typeface="Tahoma"/>
              </a:rPr>
              <a:t>contexto </a:t>
            </a:r>
            <a:r>
              <a:rPr sz="2550" spc="90" dirty="0">
                <a:latin typeface="Tahoma"/>
                <a:cs typeface="Tahoma"/>
              </a:rPr>
              <a:t>atual </a:t>
            </a:r>
            <a:r>
              <a:rPr sz="2550" spc="55" dirty="0">
                <a:latin typeface="Tahoma"/>
                <a:cs typeface="Tahoma"/>
              </a:rPr>
              <a:t>,através </a:t>
            </a:r>
            <a:r>
              <a:rPr sz="2550" spc="150" dirty="0">
                <a:latin typeface="Tahoma"/>
                <a:cs typeface="Tahoma"/>
              </a:rPr>
              <a:t>da </a:t>
            </a:r>
            <a:r>
              <a:rPr sz="2550" spc="50" dirty="0">
                <a:latin typeface="Tahoma"/>
                <a:cs typeface="Tahoma"/>
              </a:rPr>
              <a:t>música, </a:t>
            </a:r>
            <a:r>
              <a:rPr sz="2550" spc="150" dirty="0">
                <a:latin typeface="Tahoma"/>
                <a:cs typeface="Tahoma"/>
              </a:rPr>
              <a:t>da </a:t>
            </a:r>
            <a:r>
              <a:rPr sz="2550" spc="114" dirty="0">
                <a:latin typeface="Tahoma"/>
                <a:cs typeface="Tahoma"/>
              </a:rPr>
              <a:t>sua  </a:t>
            </a:r>
            <a:r>
              <a:rPr sz="2550" spc="65" dirty="0">
                <a:latin typeface="Tahoma"/>
                <a:cs typeface="Tahoma"/>
              </a:rPr>
              <a:t>interpretação </a:t>
            </a:r>
            <a:r>
              <a:rPr sz="2550" spc="40" dirty="0">
                <a:latin typeface="Tahoma"/>
                <a:cs typeface="Tahoma"/>
              </a:rPr>
              <a:t>e </a:t>
            </a:r>
            <a:r>
              <a:rPr sz="2550" spc="75" dirty="0">
                <a:latin typeface="Tahoma"/>
                <a:cs typeface="Tahoma"/>
              </a:rPr>
              <a:t>de </a:t>
            </a:r>
            <a:r>
              <a:rPr sz="2550" spc="55" dirty="0">
                <a:latin typeface="Tahoma"/>
                <a:cs typeface="Tahoma"/>
              </a:rPr>
              <a:t>outros elementos </a:t>
            </a:r>
            <a:r>
              <a:rPr sz="2550" spc="65" dirty="0">
                <a:latin typeface="Tahoma"/>
                <a:cs typeface="Tahoma"/>
              </a:rPr>
              <a:t>que  </a:t>
            </a:r>
            <a:r>
              <a:rPr sz="2550" spc="75" dirty="0">
                <a:latin typeface="Tahoma"/>
                <a:cs typeface="Tahoma"/>
              </a:rPr>
              <a:t>impulsionaram </a:t>
            </a:r>
            <a:r>
              <a:rPr sz="2550" spc="95" dirty="0">
                <a:latin typeface="Tahoma"/>
                <a:cs typeface="Tahoma"/>
              </a:rPr>
              <a:t>os </a:t>
            </a:r>
            <a:r>
              <a:rPr sz="2550" spc="80" dirty="0">
                <a:latin typeface="Tahoma"/>
                <a:cs typeface="Tahoma"/>
              </a:rPr>
              <a:t>alunos </a:t>
            </a:r>
            <a:r>
              <a:rPr sz="2550" spc="125" dirty="0">
                <a:latin typeface="Tahoma"/>
                <a:cs typeface="Tahoma"/>
              </a:rPr>
              <a:t>ao </a:t>
            </a:r>
            <a:r>
              <a:rPr sz="2550" spc="70" dirty="0">
                <a:latin typeface="Tahoma"/>
                <a:cs typeface="Tahoma"/>
              </a:rPr>
              <a:t>despertar </a:t>
            </a:r>
            <a:r>
              <a:rPr sz="2550" spc="75" dirty="0">
                <a:latin typeface="Tahoma"/>
                <a:cs typeface="Tahoma"/>
              </a:rPr>
              <a:t>de </a:t>
            </a:r>
            <a:r>
              <a:rPr sz="2550" spc="80" dirty="0">
                <a:latin typeface="Tahoma"/>
                <a:cs typeface="Tahoma"/>
              </a:rPr>
              <a:t>novos  </a:t>
            </a:r>
            <a:r>
              <a:rPr sz="2550" spc="60" dirty="0">
                <a:latin typeface="Tahoma"/>
                <a:cs typeface="Tahoma"/>
              </a:rPr>
              <a:t>interesses</a:t>
            </a:r>
            <a:r>
              <a:rPr sz="2550" spc="-140" dirty="0">
                <a:latin typeface="Tahoma"/>
                <a:cs typeface="Tahoma"/>
              </a:rPr>
              <a:t> </a:t>
            </a:r>
            <a:r>
              <a:rPr sz="2550" spc="85" dirty="0">
                <a:latin typeface="Tahoma"/>
                <a:cs typeface="Tahoma"/>
              </a:rPr>
              <a:t>antes</a:t>
            </a:r>
            <a:r>
              <a:rPr sz="2550" spc="-135" dirty="0">
                <a:latin typeface="Tahoma"/>
                <a:cs typeface="Tahoma"/>
              </a:rPr>
              <a:t> </a:t>
            </a:r>
            <a:r>
              <a:rPr sz="2550" spc="55" dirty="0">
                <a:latin typeface="Tahoma"/>
                <a:cs typeface="Tahoma"/>
              </a:rPr>
              <a:t>desconhecidos,</a:t>
            </a:r>
            <a:r>
              <a:rPr sz="2550" spc="-140" dirty="0">
                <a:latin typeface="Tahoma"/>
                <a:cs typeface="Tahoma"/>
              </a:rPr>
              <a:t> </a:t>
            </a:r>
            <a:r>
              <a:rPr sz="2550" spc="70" dirty="0">
                <a:latin typeface="Tahoma"/>
                <a:cs typeface="Tahoma"/>
              </a:rPr>
              <a:t>favorecendo</a:t>
            </a:r>
            <a:r>
              <a:rPr sz="2550" spc="-135" dirty="0">
                <a:latin typeface="Tahoma"/>
                <a:cs typeface="Tahoma"/>
              </a:rPr>
              <a:t> </a:t>
            </a:r>
            <a:r>
              <a:rPr sz="2550" spc="100" dirty="0">
                <a:latin typeface="Tahoma"/>
                <a:cs typeface="Tahoma"/>
              </a:rPr>
              <a:t>novas  </a:t>
            </a:r>
            <a:r>
              <a:rPr sz="2550" spc="95" dirty="0">
                <a:latin typeface="Tahoma"/>
                <a:cs typeface="Tahoma"/>
              </a:rPr>
              <a:t>aprendizagens </a:t>
            </a:r>
            <a:r>
              <a:rPr sz="2550" spc="65" dirty="0">
                <a:latin typeface="Tahoma"/>
                <a:cs typeface="Tahoma"/>
              </a:rPr>
              <a:t>permitindo-se </a:t>
            </a:r>
            <a:r>
              <a:rPr sz="2550" spc="85" dirty="0">
                <a:latin typeface="Tahoma"/>
                <a:cs typeface="Tahoma"/>
              </a:rPr>
              <a:t>abranger </a:t>
            </a:r>
            <a:r>
              <a:rPr sz="2550" spc="190" dirty="0">
                <a:latin typeface="Tahoma"/>
                <a:cs typeface="Tahoma"/>
              </a:rPr>
              <a:t>a </a:t>
            </a:r>
            <a:r>
              <a:rPr sz="2550" spc="100" dirty="0">
                <a:latin typeface="Tahoma"/>
                <a:cs typeface="Tahoma"/>
              </a:rPr>
              <a:t>novas  </a:t>
            </a:r>
            <a:r>
              <a:rPr sz="2550" spc="90" dirty="0">
                <a:latin typeface="Tahoma"/>
                <a:cs typeface="Tahoma"/>
              </a:rPr>
              <a:t>habilidades</a:t>
            </a:r>
            <a:r>
              <a:rPr sz="2550" spc="-135" dirty="0">
                <a:latin typeface="Tahoma"/>
                <a:cs typeface="Tahoma"/>
              </a:rPr>
              <a:t> </a:t>
            </a:r>
            <a:r>
              <a:rPr sz="2550" spc="125" dirty="0">
                <a:latin typeface="Tahoma"/>
                <a:cs typeface="Tahoma"/>
              </a:rPr>
              <a:t>na</a:t>
            </a:r>
            <a:r>
              <a:rPr sz="2550" spc="-130" dirty="0">
                <a:latin typeface="Tahoma"/>
                <a:cs typeface="Tahoma"/>
              </a:rPr>
              <a:t> </a:t>
            </a:r>
            <a:r>
              <a:rPr sz="2550" spc="70" dirty="0">
                <a:latin typeface="Tahoma"/>
                <a:cs typeface="Tahoma"/>
              </a:rPr>
              <a:t>construção</a:t>
            </a:r>
            <a:r>
              <a:rPr sz="2550" spc="-135" dirty="0">
                <a:latin typeface="Tahoma"/>
                <a:cs typeface="Tahoma"/>
              </a:rPr>
              <a:t> </a:t>
            </a:r>
            <a:r>
              <a:rPr sz="2550" spc="150" dirty="0">
                <a:latin typeface="Tahoma"/>
                <a:cs typeface="Tahoma"/>
              </a:rPr>
              <a:t>da</a:t>
            </a:r>
            <a:r>
              <a:rPr sz="2550" spc="-130" dirty="0">
                <a:latin typeface="Tahoma"/>
                <a:cs typeface="Tahoma"/>
              </a:rPr>
              <a:t> </a:t>
            </a:r>
            <a:r>
              <a:rPr sz="2550" spc="114" dirty="0">
                <a:latin typeface="Tahoma"/>
                <a:cs typeface="Tahoma"/>
              </a:rPr>
              <a:t>sua</a:t>
            </a:r>
            <a:r>
              <a:rPr sz="2550" spc="-130" dirty="0">
                <a:latin typeface="Tahoma"/>
                <a:cs typeface="Tahoma"/>
              </a:rPr>
              <a:t> </a:t>
            </a:r>
            <a:r>
              <a:rPr sz="2550" spc="60" dirty="0">
                <a:latin typeface="Tahoma"/>
                <a:cs typeface="Tahoma"/>
              </a:rPr>
              <a:t>personalidade.</a:t>
            </a:r>
            <a:endParaRPr sz="255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244248" y="1125382"/>
            <a:ext cx="8107252" cy="2840458"/>
          </a:xfrm>
          <a:prstGeom prst="rect">
            <a:avLst/>
          </a:prstGeom>
        </p:spPr>
        <p:txBody>
          <a:bodyPr vert="horz" wrap="square" lIns="0" tIns="171450" rIns="0" bIns="0" rtlCol="0">
            <a:spAutoFit/>
          </a:bodyPr>
          <a:lstStyle/>
          <a:p>
            <a:pPr marL="12700" marR="5080">
              <a:lnSpc>
                <a:spcPts val="11180"/>
              </a:lnSpc>
              <a:spcBef>
                <a:spcPts val="1350"/>
              </a:spcBef>
            </a:pPr>
            <a:r>
              <a:rPr lang="pt-BR" sz="4400" dirty="0">
                <a:solidFill>
                  <a:srgbClr val="FF0000"/>
                </a:solidFill>
                <a:latin typeface="Book Antiqua"/>
                <a:cs typeface="Book Antiqua"/>
              </a:rPr>
              <a:t>APRENDENDO SOBRE AS DIFERENÇAS</a:t>
            </a:r>
            <a:endParaRPr sz="4400" dirty="0">
              <a:solidFill>
                <a:srgbClr val="FF0000"/>
              </a:solidFill>
              <a:latin typeface="Book Antiqua"/>
              <a:cs typeface="Book Antiqu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96101" y="8645493"/>
            <a:ext cx="7694295" cy="1390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7800"/>
              </a:lnSpc>
              <a:spcBef>
                <a:spcPts val="95"/>
              </a:spcBef>
              <a:tabLst>
                <a:tab pos="1765300" algn="l"/>
              </a:tabLst>
            </a:pPr>
            <a:r>
              <a:rPr sz="1900" spc="110" dirty="0">
                <a:latin typeface="Calibri"/>
                <a:cs typeface="Calibri"/>
              </a:rPr>
              <a:t>Trabalhamos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110" dirty="0">
                <a:latin typeface="Calibri"/>
                <a:cs typeface="Calibri"/>
              </a:rPr>
              <a:t>a	</a:t>
            </a:r>
            <a:r>
              <a:rPr sz="1900" spc="120" dirty="0">
                <a:latin typeface="Calibri"/>
                <a:cs typeface="Calibri"/>
              </a:rPr>
              <a:t>produção </a:t>
            </a:r>
            <a:r>
              <a:rPr sz="1900" spc="145" dirty="0">
                <a:latin typeface="Calibri"/>
                <a:cs typeface="Calibri"/>
              </a:rPr>
              <a:t>em </a:t>
            </a:r>
            <a:r>
              <a:rPr sz="1900" spc="110" dirty="0">
                <a:latin typeface="Calibri"/>
                <a:cs typeface="Calibri"/>
              </a:rPr>
              <a:t>Libras </a:t>
            </a:r>
            <a:r>
              <a:rPr sz="1900" spc="125" dirty="0">
                <a:latin typeface="Calibri"/>
                <a:cs typeface="Calibri"/>
              </a:rPr>
              <a:t>de </a:t>
            </a:r>
            <a:r>
              <a:rPr sz="1900" spc="140" dirty="0">
                <a:latin typeface="Calibri"/>
                <a:cs typeface="Calibri"/>
              </a:rPr>
              <a:t>uma </a:t>
            </a:r>
            <a:r>
              <a:rPr sz="1900" spc="114" dirty="0">
                <a:latin typeface="Calibri"/>
                <a:cs typeface="Calibri"/>
              </a:rPr>
              <a:t>música </a:t>
            </a:r>
            <a:r>
              <a:rPr sz="1900" spc="120" dirty="0">
                <a:latin typeface="Calibri"/>
                <a:cs typeface="Calibri"/>
              </a:rPr>
              <a:t>sobre </a:t>
            </a:r>
            <a:r>
              <a:rPr sz="1900" spc="130" dirty="0">
                <a:latin typeface="Calibri"/>
                <a:cs typeface="Calibri"/>
              </a:rPr>
              <a:t>as  </a:t>
            </a:r>
            <a:r>
              <a:rPr sz="1900" spc="95" dirty="0">
                <a:latin typeface="Calibri"/>
                <a:cs typeface="Calibri"/>
              </a:rPr>
              <a:t>diferenças </a:t>
            </a:r>
            <a:r>
              <a:rPr sz="1900" spc="125" dirty="0">
                <a:latin typeface="Calibri"/>
                <a:cs typeface="Calibri"/>
              </a:rPr>
              <a:t>onde </a:t>
            </a:r>
            <a:r>
              <a:rPr sz="1900" spc="135" dirty="0">
                <a:latin typeface="Calibri"/>
                <a:cs typeface="Calibri"/>
              </a:rPr>
              <a:t>os </a:t>
            </a:r>
            <a:r>
              <a:rPr sz="1900" spc="105" dirty="0">
                <a:latin typeface="Calibri"/>
                <a:cs typeface="Calibri"/>
              </a:rPr>
              <a:t>alunos </a:t>
            </a:r>
            <a:r>
              <a:rPr sz="1900" spc="120" dirty="0">
                <a:latin typeface="Calibri"/>
                <a:cs typeface="Calibri"/>
              </a:rPr>
              <a:t>aprenderam </a:t>
            </a:r>
            <a:r>
              <a:rPr sz="1900" spc="110" dirty="0">
                <a:latin typeface="Calibri"/>
                <a:cs typeface="Calibri"/>
              </a:rPr>
              <a:t>mais </a:t>
            </a:r>
            <a:r>
              <a:rPr sz="1900" spc="120" dirty="0">
                <a:latin typeface="Calibri"/>
                <a:cs typeface="Calibri"/>
              </a:rPr>
              <a:t>sobre </a:t>
            </a:r>
            <a:r>
              <a:rPr sz="1900" spc="110" dirty="0">
                <a:latin typeface="Calibri"/>
                <a:cs typeface="Calibri"/>
              </a:rPr>
              <a:t>a Língua</a:t>
            </a:r>
            <a:r>
              <a:rPr sz="1900" spc="-254" dirty="0">
                <a:latin typeface="Calibri"/>
                <a:cs typeface="Calibri"/>
              </a:rPr>
              <a:t> </a:t>
            </a:r>
            <a:r>
              <a:rPr sz="1900" spc="80" dirty="0">
                <a:latin typeface="Calibri"/>
                <a:cs typeface="Calibri"/>
              </a:rPr>
              <a:t>Brasileira  </a:t>
            </a:r>
            <a:r>
              <a:rPr sz="1900" spc="125" dirty="0">
                <a:latin typeface="Calibri"/>
                <a:cs typeface="Calibri"/>
              </a:rPr>
              <a:t>de</a:t>
            </a:r>
            <a:r>
              <a:rPr sz="1900" spc="70" dirty="0">
                <a:latin typeface="Calibri"/>
                <a:cs typeface="Calibri"/>
              </a:rPr>
              <a:t> </a:t>
            </a:r>
            <a:r>
              <a:rPr sz="1900" spc="90" dirty="0">
                <a:latin typeface="Calibri"/>
                <a:cs typeface="Calibri"/>
              </a:rPr>
              <a:t>Sinais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110" dirty="0">
                <a:latin typeface="Calibri"/>
                <a:cs typeface="Calibri"/>
              </a:rPr>
              <a:t>e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110" dirty="0">
                <a:latin typeface="Calibri"/>
                <a:cs typeface="Calibri"/>
              </a:rPr>
              <a:t>a</a:t>
            </a:r>
            <a:r>
              <a:rPr sz="1900" spc="70" dirty="0">
                <a:latin typeface="Calibri"/>
                <a:cs typeface="Calibri"/>
              </a:rPr>
              <a:t> </a:t>
            </a:r>
            <a:r>
              <a:rPr sz="1900" spc="100" dirty="0">
                <a:latin typeface="Calibri"/>
                <a:cs typeface="Calibri"/>
              </a:rPr>
              <a:t>forma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145" dirty="0">
                <a:latin typeface="Calibri"/>
                <a:cs typeface="Calibri"/>
              </a:rPr>
              <a:t>em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130" dirty="0">
                <a:latin typeface="Calibri"/>
                <a:cs typeface="Calibri"/>
              </a:rPr>
              <a:t>que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110" dirty="0">
                <a:latin typeface="Calibri"/>
                <a:cs typeface="Calibri"/>
              </a:rPr>
              <a:t>a</a:t>
            </a:r>
            <a:r>
              <a:rPr sz="1900" spc="70" dirty="0">
                <a:latin typeface="Calibri"/>
                <a:cs typeface="Calibri"/>
              </a:rPr>
              <a:t> </a:t>
            </a:r>
            <a:r>
              <a:rPr sz="1900" spc="114" dirty="0">
                <a:latin typeface="Calibri"/>
                <a:cs typeface="Calibri"/>
              </a:rPr>
              <a:t>comunidade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125" dirty="0">
                <a:latin typeface="Calibri"/>
                <a:cs typeface="Calibri"/>
              </a:rPr>
              <a:t>surda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114" dirty="0">
                <a:latin typeface="Calibri"/>
                <a:cs typeface="Calibri"/>
              </a:rPr>
              <a:t>conhece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110" dirty="0">
                <a:latin typeface="Calibri"/>
                <a:cs typeface="Calibri"/>
              </a:rPr>
              <a:t>e</a:t>
            </a:r>
            <a:r>
              <a:rPr sz="1900" spc="70" dirty="0">
                <a:latin typeface="Calibri"/>
                <a:cs typeface="Calibri"/>
              </a:rPr>
              <a:t> </a:t>
            </a:r>
            <a:r>
              <a:rPr sz="1900" spc="100" dirty="0">
                <a:latin typeface="Calibri"/>
                <a:cs typeface="Calibri"/>
              </a:rPr>
              <a:t>sente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110" dirty="0">
                <a:latin typeface="Calibri"/>
                <a:cs typeface="Calibri"/>
              </a:rPr>
              <a:t>a</a:t>
            </a:r>
            <a:endParaRPr sz="1900">
              <a:latin typeface="Calibri"/>
              <a:cs typeface="Calibri"/>
            </a:endParaRPr>
          </a:p>
          <a:p>
            <a:pPr marL="63500" algn="ctr">
              <a:lnSpc>
                <a:spcPct val="100000"/>
              </a:lnSpc>
              <a:spcBef>
                <a:spcPts val="405"/>
              </a:spcBef>
            </a:pPr>
            <a:r>
              <a:rPr sz="1900" spc="95" dirty="0">
                <a:latin typeface="Calibri"/>
                <a:cs typeface="Calibri"/>
              </a:rPr>
              <a:t>música.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9074" y="1"/>
            <a:ext cx="9525" cy="104775"/>
          </a:xfrm>
          <a:custGeom>
            <a:avLst/>
            <a:gdLst/>
            <a:ahLst/>
            <a:cxnLst/>
            <a:rect l="l" t="t" r="r" b="b"/>
            <a:pathLst>
              <a:path w="9525" h="104775">
                <a:moveTo>
                  <a:pt x="9524" y="104774"/>
                </a:moveTo>
                <a:lnTo>
                  <a:pt x="0" y="104774"/>
                </a:lnTo>
                <a:lnTo>
                  <a:pt x="0" y="0"/>
                </a:lnTo>
                <a:lnTo>
                  <a:pt x="9524" y="0"/>
                </a:lnTo>
                <a:lnTo>
                  <a:pt x="9524" y="1047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219076"/>
            <a:ext cx="104775" cy="9525"/>
          </a:xfrm>
          <a:custGeom>
            <a:avLst/>
            <a:gdLst/>
            <a:ahLst/>
            <a:cxnLst/>
            <a:rect l="l" t="t" r="r" b="b"/>
            <a:pathLst>
              <a:path w="104775" h="9525">
                <a:moveTo>
                  <a:pt x="104774" y="9524"/>
                </a:moveTo>
                <a:lnTo>
                  <a:pt x="0" y="9524"/>
                </a:lnTo>
                <a:lnTo>
                  <a:pt x="0" y="0"/>
                </a:lnTo>
                <a:lnTo>
                  <a:pt x="104774" y="0"/>
                </a:lnTo>
                <a:lnTo>
                  <a:pt x="104774" y="9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507073" y="1"/>
            <a:ext cx="9525" cy="104775"/>
          </a:xfrm>
          <a:custGeom>
            <a:avLst/>
            <a:gdLst/>
            <a:ahLst/>
            <a:cxnLst/>
            <a:rect l="l" t="t" r="r" b="b"/>
            <a:pathLst>
              <a:path w="9525" h="104775">
                <a:moveTo>
                  <a:pt x="9524" y="104774"/>
                </a:moveTo>
                <a:lnTo>
                  <a:pt x="0" y="104774"/>
                </a:lnTo>
                <a:lnTo>
                  <a:pt x="0" y="0"/>
                </a:lnTo>
                <a:lnTo>
                  <a:pt x="9524" y="0"/>
                </a:lnTo>
                <a:lnTo>
                  <a:pt x="9524" y="1047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621375" y="219078"/>
            <a:ext cx="99060" cy="9525"/>
          </a:xfrm>
          <a:custGeom>
            <a:avLst/>
            <a:gdLst/>
            <a:ahLst/>
            <a:cxnLst/>
            <a:rect l="l" t="t" r="r" b="b"/>
            <a:pathLst>
              <a:path w="99059" h="9525">
                <a:moveTo>
                  <a:pt x="0" y="0"/>
                </a:moveTo>
                <a:lnTo>
                  <a:pt x="98625" y="0"/>
                </a:lnTo>
                <a:lnTo>
                  <a:pt x="98625" y="9524"/>
                </a:lnTo>
                <a:lnTo>
                  <a:pt x="0" y="95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19075" y="10620378"/>
            <a:ext cx="9525" cy="99060"/>
          </a:xfrm>
          <a:custGeom>
            <a:avLst/>
            <a:gdLst/>
            <a:ahLst/>
            <a:cxnLst/>
            <a:rect l="l" t="t" r="r" b="b"/>
            <a:pathLst>
              <a:path w="9525" h="99059">
                <a:moveTo>
                  <a:pt x="0" y="0"/>
                </a:moveTo>
                <a:lnTo>
                  <a:pt x="9524" y="0"/>
                </a:lnTo>
                <a:lnTo>
                  <a:pt x="9524" y="98617"/>
                </a:lnTo>
                <a:lnTo>
                  <a:pt x="0" y="986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10506075"/>
            <a:ext cx="104775" cy="9525"/>
          </a:xfrm>
          <a:custGeom>
            <a:avLst/>
            <a:gdLst/>
            <a:ahLst/>
            <a:cxnLst/>
            <a:rect l="l" t="t" r="r" b="b"/>
            <a:pathLst>
              <a:path w="104775" h="9525">
                <a:moveTo>
                  <a:pt x="104774" y="9524"/>
                </a:moveTo>
                <a:lnTo>
                  <a:pt x="0" y="9524"/>
                </a:lnTo>
                <a:lnTo>
                  <a:pt x="0" y="0"/>
                </a:lnTo>
                <a:lnTo>
                  <a:pt x="104774" y="0"/>
                </a:lnTo>
                <a:lnTo>
                  <a:pt x="104774" y="9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507075" y="10620378"/>
            <a:ext cx="9525" cy="99060"/>
          </a:xfrm>
          <a:custGeom>
            <a:avLst/>
            <a:gdLst/>
            <a:ahLst/>
            <a:cxnLst/>
            <a:rect l="l" t="t" r="r" b="b"/>
            <a:pathLst>
              <a:path w="9525" h="99059">
                <a:moveTo>
                  <a:pt x="0" y="0"/>
                </a:moveTo>
                <a:lnTo>
                  <a:pt x="9524" y="0"/>
                </a:lnTo>
                <a:lnTo>
                  <a:pt x="9524" y="98617"/>
                </a:lnTo>
                <a:lnTo>
                  <a:pt x="0" y="986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621375" y="10506078"/>
            <a:ext cx="99060" cy="9525"/>
          </a:xfrm>
          <a:custGeom>
            <a:avLst/>
            <a:gdLst/>
            <a:ahLst/>
            <a:cxnLst/>
            <a:rect l="l" t="t" r="r" b="b"/>
            <a:pathLst>
              <a:path w="99059" h="9525">
                <a:moveTo>
                  <a:pt x="0" y="0"/>
                </a:moveTo>
                <a:lnTo>
                  <a:pt x="98625" y="0"/>
                </a:lnTo>
                <a:lnTo>
                  <a:pt x="98625" y="9524"/>
                </a:lnTo>
                <a:lnTo>
                  <a:pt x="0" y="95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VID_20191112_131957347">
            <a:hlinkClick r:id="" action="ppaction://media"/>
            <a:extLst>
              <a:ext uri="{FF2B5EF4-FFF2-40B4-BE49-F238E27FC236}">
                <a16:creationId xmlns:a16="http://schemas.microsoft.com/office/drawing/2014/main" id="{D946D858-928E-4018-94F8-37B338F115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141" y="1753311"/>
            <a:ext cx="7867649" cy="47436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775" y="104775"/>
            <a:ext cx="18516600" cy="10515600"/>
          </a:xfrm>
          <a:custGeom>
            <a:avLst/>
            <a:gdLst/>
            <a:ahLst/>
            <a:cxnLst/>
            <a:rect l="l" t="t" r="r" b="b"/>
            <a:pathLst>
              <a:path w="18516600" h="10515600">
                <a:moveTo>
                  <a:pt x="18516598" y="10515599"/>
                </a:moveTo>
                <a:lnTo>
                  <a:pt x="0" y="10515599"/>
                </a:lnTo>
                <a:lnTo>
                  <a:pt x="0" y="0"/>
                </a:lnTo>
                <a:lnTo>
                  <a:pt x="18516598" y="0"/>
                </a:lnTo>
                <a:lnTo>
                  <a:pt x="18516598" y="10515599"/>
                </a:lnTo>
                <a:close/>
              </a:path>
            </a:pathLst>
          </a:custGeom>
          <a:solidFill>
            <a:srgbClr val="166A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5270" y="382559"/>
            <a:ext cx="11651633" cy="65950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819200" y="581403"/>
            <a:ext cx="5198864" cy="82187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68573" y="8751413"/>
            <a:ext cx="2072639" cy="1476375"/>
          </a:xfrm>
          <a:custGeom>
            <a:avLst/>
            <a:gdLst/>
            <a:ahLst/>
            <a:cxnLst/>
            <a:rect l="l" t="t" r="r" b="b"/>
            <a:pathLst>
              <a:path w="2072639" h="1476375">
                <a:moveTo>
                  <a:pt x="2049255" y="784990"/>
                </a:moveTo>
                <a:lnTo>
                  <a:pt x="2041059" y="737685"/>
                </a:lnTo>
                <a:lnTo>
                  <a:pt x="2054828" y="742761"/>
                </a:lnTo>
                <a:lnTo>
                  <a:pt x="2056142" y="750346"/>
                </a:lnTo>
                <a:lnTo>
                  <a:pt x="2071337" y="763656"/>
                </a:lnTo>
                <a:lnTo>
                  <a:pt x="2072345" y="769473"/>
                </a:lnTo>
                <a:lnTo>
                  <a:pt x="2060923" y="777946"/>
                </a:lnTo>
                <a:lnTo>
                  <a:pt x="2049255" y="784990"/>
                </a:lnTo>
                <a:close/>
              </a:path>
              <a:path w="2072639" h="1476375">
                <a:moveTo>
                  <a:pt x="1079114" y="541874"/>
                </a:moveTo>
                <a:lnTo>
                  <a:pt x="1066353" y="468213"/>
                </a:lnTo>
                <a:lnTo>
                  <a:pt x="1081007" y="478401"/>
                </a:lnTo>
                <a:lnTo>
                  <a:pt x="1094873" y="484042"/>
                </a:lnTo>
                <a:lnTo>
                  <a:pt x="1108104" y="486014"/>
                </a:lnTo>
                <a:lnTo>
                  <a:pt x="1159822" y="486945"/>
                </a:lnTo>
                <a:lnTo>
                  <a:pt x="1212327" y="492414"/>
                </a:lnTo>
                <a:lnTo>
                  <a:pt x="1265532" y="501932"/>
                </a:lnTo>
                <a:lnTo>
                  <a:pt x="1319354" y="515007"/>
                </a:lnTo>
                <a:lnTo>
                  <a:pt x="1373708" y="531150"/>
                </a:lnTo>
                <a:lnTo>
                  <a:pt x="1428277" y="548542"/>
                </a:lnTo>
                <a:lnTo>
                  <a:pt x="1470886" y="571287"/>
                </a:lnTo>
                <a:lnTo>
                  <a:pt x="1514058" y="597290"/>
                </a:lnTo>
                <a:lnTo>
                  <a:pt x="1545293" y="628787"/>
                </a:lnTo>
                <a:lnTo>
                  <a:pt x="1589630" y="661512"/>
                </a:lnTo>
                <a:lnTo>
                  <a:pt x="1609540" y="702038"/>
                </a:lnTo>
                <a:lnTo>
                  <a:pt x="1642577" y="743932"/>
                </a:lnTo>
                <a:lnTo>
                  <a:pt x="1657693" y="756787"/>
                </a:lnTo>
                <a:lnTo>
                  <a:pt x="1659306" y="766096"/>
                </a:lnTo>
                <a:lnTo>
                  <a:pt x="1672599" y="768430"/>
                </a:lnTo>
                <a:lnTo>
                  <a:pt x="1697732" y="764701"/>
                </a:lnTo>
                <a:lnTo>
                  <a:pt x="1747548" y="754657"/>
                </a:lnTo>
                <a:lnTo>
                  <a:pt x="1785244" y="749047"/>
                </a:lnTo>
                <a:lnTo>
                  <a:pt x="1835798" y="743257"/>
                </a:lnTo>
                <a:lnTo>
                  <a:pt x="1886647" y="739175"/>
                </a:lnTo>
                <a:lnTo>
                  <a:pt x="1937744" y="736523"/>
                </a:lnTo>
                <a:lnTo>
                  <a:pt x="1976528" y="737191"/>
                </a:lnTo>
                <a:lnTo>
                  <a:pt x="2028125" y="737428"/>
                </a:lnTo>
                <a:lnTo>
                  <a:pt x="2040549" y="734741"/>
                </a:lnTo>
                <a:lnTo>
                  <a:pt x="2049520" y="786522"/>
                </a:lnTo>
                <a:lnTo>
                  <a:pt x="1998666" y="790577"/>
                </a:lnTo>
                <a:lnTo>
                  <a:pt x="1960140" y="791393"/>
                </a:lnTo>
                <a:lnTo>
                  <a:pt x="1909145" y="794637"/>
                </a:lnTo>
                <a:lnTo>
                  <a:pt x="1870939" y="797304"/>
                </a:lnTo>
                <a:lnTo>
                  <a:pt x="1820596" y="804306"/>
                </a:lnTo>
                <a:lnTo>
                  <a:pt x="1783033" y="810683"/>
                </a:lnTo>
                <a:lnTo>
                  <a:pt x="1733075" y="819909"/>
                </a:lnTo>
                <a:lnTo>
                  <a:pt x="1695599" y="826789"/>
                </a:lnTo>
                <a:lnTo>
                  <a:pt x="1755148" y="1170515"/>
                </a:lnTo>
                <a:lnTo>
                  <a:pt x="1747965" y="1277848"/>
                </a:lnTo>
                <a:lnTo>
                  <a:pt x="1737932" y="1294331"/>
                </a:lnTo>
                <a:lnTo>
                  <a:pt x="1679211" y="955389"/>
                </a:lnTo>
                <a:lnTo>
                  <a:pt x="1636541" y="857891"/>
                </a:lnTo>
                <a:lnTo>
                  <a:pt x="1633777" y="841936"/>
                </a:lnTo>
                <a:lnTo>
                  <a:pt x="1620977" y="842451"/>
                </a:lnTo>
                <a:lnTo>
                  <a:pt x="1608664" y="845774"/>
                </a:lnTo>
                <a:lnTo>
                  <a:pt x="1598313" y="786027"/>
                </a:lnTo>
                <a:lnTo>
                  <a:pt x="1561150" y="720317"/>
                </a:lnTo>
                <a:lnTo>
                  <a:pt x="1530106" y="689924"/>
                </a:lnTo>
                <a:lnTo>
                  <a:pt x="1499210" y="660381"/>
                </a:lnTo>
                <a:lnTo>
                  <a:pt x="1456032" y="634348"/>
                </a:lnTo>
                <a:lnTo>
                  <a:pt x="1413172" y="610145"/>
                </a:lnTo>
                <a:lnTo>
                  <a:pt x="1370713" y="588265"/>
                </a:lnTo>
                <a:lnTo>
                  <a:pt x="1328742" y="569196"/>
                </a:lnTo>
                <a:lnTo>
                  <a:pt x="1274830" y="555598"/>
                </a:lnTo>
                <a:lnTo>
                  <a:pt x="1221574" y="545794"/>
                </a:lnTo>
                <a:lnTo>
                  <a:pt x="1181575" y="538104"/>
                </a:lnTo>
                <a:lnTo>
                  <a:pt x="1129888" y="537357"/>
                </a:lnTo>
                <a:lnTo>
                  <a:pt x="1079114" y="541874"/>
                </a:lnTo>
                <a:close/>
              </a:path>
              <a:path w="2072639" h="1476375">
                <a:moveTo>
                  <a:pt x="1755148" y="1170515"/>
                </a:moveTo>
                <a:lnTo>
                  <a:pt x="1707161" y="893528"/>
                </a:lnTo>
                <a:lnTo>
                  <a:pt x="1725441" y="924641"/>
                </a:lnTo>
                <a:lnTo>
                  <a:pt x="1758609" y="1116089"/>
                </a:lnTo>
                <a:lnTo>
                  <a:pt x="1755148" y="1170515"/>
                </a:lnTo>
                <a:close/>
              </a:path>
              <a:path w="2072639" h="1476375">
                <a:moveTo>
                  <a:pt x="1284617" y="1430466"/>
                </a:moveTo>
                <a:lnTo>
                  <a:pt x="1266192" y="1324117"/>
                </a:lnTo>
                <a:lnTo>
                  <a:pt x="1297457" y="1355788"/>
                </a:lnTo>
                <a:lnTo>
                  <a:pt x="1327843" y="1382379"/>
                </a:lnTo>
                <a:lnTo>
                  <a:pt x="1357285" y="1403530"/>
                </a:lnTo>
                <a:lnTo>
                  <a:pt x="1398237" y="1416715"/>
                </a:lnTo>
                <a:lnTo>
                  <a:pt x="1450636" y="1421575"/>
                </a:lnTo>
                <a:lnTo>
                  <a:pt x="1489392" y="1422086"/>
                </a:lnTo>
                <a:lnTo>
                  <a:pt x="1551139" y="1406508"/>
                </a:lnTo>
                <a:lnTo>
                  <a:pt x="1586850" y="1389440"/>
                </a:lnTo>
                <a:lnTo>
                  <a:pt x="1621497" y="1366235"/>
                </a:lnTo>
                <a:lnTo>
                  <a:pt x="1655027" y="1336580"/>
                </a:lnTo>
                <a:lnTo>
                  <a:pt x="1674872" y="1302331"/>
                </a:lnTo>
                <a:lnTo>
                  <a:pt x="1693491" y="1261009"/>
                </a:lnTo>
                <a:lnTo>
                  <a:pt x="1698317" y="1214469"/>
                </a:lnTo>
                <a:lnTo>
                  <a:pt x="1714513" y="1159154"/>
                </a:lnTo>
                <a:lnTo>
                  <a:pt x="1737932" y="1294331"/>
                </a:lnTo>
                <a:lnTo>
                  <a:pt x="1717865" y="1327299"/>
                </a:lnTo>
                <a:lnTo>
                  <a:pt x="1698947" y="1366896"/>
                </a:lnTo>
                <a:lnTo>
                  <a:pt x="1666247" y="1401343"/>
                </a:lnTo>
                <a:lnTo>
                  <a:pt x="1619830" y="1431013"/>
                </a:lnTo>
                <a:lnTo>
                  <a:pt x="1572274" y="1454106"/>
                </a:lnTo>
                <a:lnTo>
                  <a:pt x="1523273" y="1468854"/>
                </a:lnTo>
                <a:lnTo>
                  <a:pt x="1472933" y="1475880"/>
                </a:lnTo>
                <a:lnTo>
                  <a:pt x="1421329" y="1475607"/>
                </a:lnTo>
                <a:lnTo>
                  <a:pt x="1381048" y="1466292"/>
                </a:lnTo>
                <a:lnTo>
                  <a:pt x="1327135" y="1452694"/>
                </a:lnTo>
                <a:lnTo>
                  <a:pt x="1284617" y="1430466"/>
                </a:lnTo>
                <a:close/>
              </a:path>
              <a:path w="2072639" h="1476375">
                <a:moveTo>
                  <a:pt x="1200682" y="1317972"/>
                </a:moveTo>
                <a:lnTo>
                  <a:pt x="1192320" y="1269710"/>
                </a:lnTo>
                <a:lnTo>
                  <a:pt x="1200294" y="1166939"/>
                </a:lnTo>
                <a:lnTo>
                  <a:pt x="1217477" y="1117328"/>
                </a:lnTo>
                <a:lnTo>
                  <a:pt x="1235328" y="1071569"/>
                </a:lnTo>
                <a:lnTo>
                  <a:pt x="1266346" y="1027414"/>
                </a:lnTo>
                <a:lnTo>
                  <a:pt x="1285490" y="989117"/>
                </a:lnTo>
                <a:lnTo>
                  <a:pt x="1317772" y="952261"/>
                </a:lnTo>
                <a:lnTo>
                  <a:pt x="1363179" y="916765"/>
                </a:lnTo>
                <a:lnTo>
                  <a:pt x="1396670" y="886883"/>
                </a:lnTo>
                <a:lnTo>
                  <a:pt x="1443257" y="858198"/>
                </a:lnTo>
                <a:lnTo>
                  <a:pt x="1478814" y="840243"/>
                </a:lnTo>
                <a:lnTo>
                  <a:pt x="1514753" y="824496"/>
                </a:lnTo>
                <a:lnTo>
                  <a:pt x="1550850" y="809657"/>
                </a:lnTo>
                <a:lnTo>
                  <a:pt x="1574366" y="796598"/>
                </a:lnTo>
                <a:lnTo>
                  <a:pt x="1586549" y="792525"/>
                </a:lnTo>
                <a:lnTo>
                  <a:pt x="1598673" y="788105"/>
                </a:lnTo>
                <a:lnTo>
                  <a:pt x="1608664" y="845774"/>
                </a:lnTo>
                <a:lnTo>
                  <a:pt x="1584491" y="855041"/>
                </a:lnTo>
                <a:lnTo>
                  <a:pt x="1560335" y="864404"/>
                </a:lnTo>
                <a:lnTo>
                  <a:pt x="1536223" y="874027"/>
                </a:lnTo>
                <a:lnTo>
                  <a:pt x="1524699" y="881905"/>
                </a:lnTo>
                <a:lnTo>
                  <a:pt x="1477373" y="906324"/>
                </a:lnTo>
                <a:lnTo>
                  <a:pt x="1430771" y="934926"/>
                </a:lnTo>
                <a:lnTo>
                  <a:pt x="1384919" y="967851"/>
                </a:lnTo>
                <a:lnTo>
                  <a:pt x="1352353" y="1003071"/>
                </a:lnTo>
                <a:lnTo>
                  <a:pt x="1320584" y="1042893"/>
                </a:lnTo>
                <a:lnTo>
                  <a:pt x="1289638" y="1087458"/>
                </a:lnTo>
                <a:lnTo>
                  <a:pt x="1272051" y="1134739"/>
                </a:lnTo>
                <a:lnTo>
                  <a:pt x="1255334" y="1187042"/>
                </a:lnTo>
                <a:lnTo>
                  <a:pt x="1251325" y="1238301"/>
                </a:lnTo>
                <a:lnTo>
                  <a:pt x="1284617" y="1430466"/>
                </a:lnTo>
                <a:lnTo>
                  <a:pt x="1253358" y="1398835"/>
                </a:lnTo>
                <a:lnTo>
                  <a:pt x="1221118" y="1361537"/>
                </a:lnTo>
                <a:lnTo>
                  <a:pt x="1200682" y="1317972"/>
                </a:lnTo>
                <a:close/>
              </a:path>
              <a:path w="2072639" h="1476375">
                <a:moveTo>
                  <a:pt x="1075980" y="598180"/>
                </a:moveTo>
                <a:lnTo>
                  <a:pt x="1038351" y="380979"/>
                </a:lnTo>
                <a:lnTo>
                  <a:pt x="1054988" y="402616"/>
                </a:lnTo>
                <a:lnTo>
                  <a:pt x="1085366" y="577961"/>
                </a:lnTo>
                <a:lnTo>
                  <a:pt x="1075980" y="598180"/>
                </a:lnTo>
                <a:close/>
              </a:path>
              <a:path w="2072639" h="1476375">
                <a:moveTo>
                  <a:pt x="338034" y="58563"/>
                </a:moveTo>
                <a:lnTo>
                  <a:pt x="333141" y="30321"/>
                </a:lnTo>
                <a:lnTo>
                  <a:pt x="344696" y="22623"/>
                </a:lnTo>
                <a:lnTo>
                  <a:pt x="357051" y="19535"/>
                </a:lnTo>
                <a:lnTo>
                  <a:pt x="369551" y="17291"/>
                </a:lnTo>
                <a:lnTo>
                  <a:pt x="419378" y="7307"/>
                </a:lnTo>
                <a:lnTo>
                  <a:pt x="469941" y="1570"/>
                </a:lnTo>
                <a:lnTo>
                  <a:pt x="521226" y="0"/>
                </a:lnTo>
                <a:lnTo>
                  <a:pt x="560704" y="4681"/>
                </a:lnTo>
                <a:lnTo>
                  <a:pt x="613390" y="11197"/>
                </a:lnTo>
                <a:lnTo>
                  <a:pt x="666755" y="21634"/>
                </a:lnTo>
                <a:lnTo>
                  <a:pt x="708178" y="37538"/>
                </a:lnTo>
                <a:lnTo>
                  <a:pt x="762576" y="53938"/>
                </a:lnTo>
                <a:lnTo>
                  <a:pt x="804916" y="75139"/>
                </a:lnTo>
                <a:lnTo>
                  <a:pt x="835194" y="101109"/>
                </a:lnTo>
                <a:lnTo>
                  <a:pt x="878430" y="127479"/>
                </a:lnTo>
                <a:lnTo>
                  <a:pt x="909592" y="158553"/>
                </a:lnTo>
                <a:lnTo>
                  <a:pt x="941187" y="192131"/>
                </a:lnTo>
                <a:lnTo>
                  <a:pt x="960698" y="230350"/>
                </a:lnTo>
                <a:lnTo>
                  <a:pt x="993145" y="268842"/>
                </a:lnTo>
                <a:lnTo>
                  <a:pt x="1013495" y="311910"/>
                </a:lnTo>
                <a:lnTo>
                  <a:pt x="1034258" y="357354"/>
                </a:lnTo>
                <a:lnTo>
                  <a:pt x="1079082" y="616085"/>
                </a:lnTo>
                <a:lnTo>
                  <a:pt x="1074876" y="666208"/>
                </a:lnTo>
                <a:lnTo>
                  <a:pt x="1057511" y="714766"/>
                </a:lnTo>
                <a:lnTo>
                  <a:pt x="1008333" y="430909"/>
                </a:lnTo>
                <a:lnTo>
                  <a:pt x="966314" y="337163"/>
                </a:lnTo>
                <a:lnTo>
                  <a:pt x="945760" y="292925"/>
                </a:lnTo>
                <a:lnTo>
                  <a:pt x="925563" y="250740"/>
                </a:lnTo>
                <a:lnTo>
                  <a:pt x="893246" y="212999"/>
                </a:lnTo>
                <a:lnTo>
                  <a:pt x="861362" y="177756"/>
                </a:lnTo>
                <a:lnTo>
                  <a:pt x="817435" y="147401"/>
                </a:lnTo>
                <a:lnTo>
                  <a:pt x="774019" y="119989"/>
                </a:lnTo>
                <a:lnTo>
                  <a:pt x="731150" y="95742"/>
                </a:lnTo>
                <a:lnTo>
                  <a:pt x="676649" y="78748"/>
                </a:lnTo>
                <a:lnTo>
                  <a:pt x="622733" y="65125"/>
                </a:lnTo>
                <a:lnTo>
                  <a:pt x="581972" y="53046"/>
                </a:lnTo>
                <a:lnTo>
                  <a:pt x="529400" y="47185"/>
                </a:lnTo>
                <a:lnTo>
                  <a:pt x="477589" y="45713"/>
                </a:lnTo>
                <a:lnTo>
                  <a:pt x="426596" y="48970"/>
                </a:lnTo>
                <a:lnTo>
                  <a:pt x="376482" y="57295"/>
                </a:lnTo>
                <a:lnTo>
                  <a:pt x="364135" y="60424"/>
                </a:lnTo>
                <a:lnTo>
                  <a:pt x="351526" y="62043"/>
                </a:lnTo>
                <a:lnTo>
                  <a:pt x="338034" y="58563"/>
                </a:lnTo>
                <a:close/>
              </a:path>
              <a:path w="2072639" h="1476375">
                <a:moveTo>
                  <a:pt x="1014431" y="540505"/>
                </a:moveTo>
                <a:lnTo>
                  <a:pt x="1004965" y="485867"/>
                </a:lnTo>
                <a:lnTo>
                  <a:pt x="1017329" y="482833"/>
                </a:lnTo>
                <a:lnTo>
                  <a:pt x="1027822" y="543402"/>
                </a:lnTo>
                <a:lnTo>
                  <a:pt x="1014431" y="540505"/>
                </a:lnTo>
                <a:close/>
              </a:path>
              <a:path w="2072639" h="1476375">
                <a:moveTo>
                  <a:pt x="74956" y="995178"/>
                </a:moveTo>
                <a:lnTo>
                  <a:pt x="59851" y="907991"/>
                </a:lnTo>
                <a:lnTo>
                  <a:pt x="90833" y="938026"/>
                </a:lnTo>
                <a:lnTo>
                  <a:pt x="122013" y="969200"/>
                </a:lnTo>
                <a:lnTo>
                  <a:pt x="165074" y="994560"/>
                </a:lnTo>
                <a:lnTo>
                  <a:pt x="194893" y="1017883"/>
                </a:lnTo>
                <a:lnTo>
                  <a:pt x="248914" y="1032108"/>
                </a:lnTo>
                <a:lnTo>
                  <a:pt x="289500" y="1043180"/>
                </a:lnTo>
                <a:lnTo>
                  <a:pt x="329067" y="1048374"/>
                </a:lnTo>
                <a:lnTo>
                  <a:pt x="392933" y="1045027"/>
                </a:lnTo>
                <a:lnTo>
                  <a:pt x="443636" y="1040098"/>
                </a:lnTo>
                <a:lnTo>
                  <a:pt x="493950" y="1032928"/>
                </a:lnTo>
                <a:lnTo>
                  <a:pt x="556652" y="1022859"/>
                </a:lnTo>
                <a:lnTo>
                  <a:pt x="606511" y="1013063"/>
                </a:lnTo>
                <a:lnTo>
                  <a:pt x="655696" y="999373"/>
                </a:lnTo>
                <a:lnTo>
                  <a:pt x="704219" y="981861"/>
                </a:lnTo>
                <a:lnTo>
                  <a:pt x="752091" y="960593"/>
                </a:lnTo>
                <a:lnTo>
                  <a:pt x="786812" y="937809"/>
                </a:lnTo>
                <a:lnTo>
                  <a:pt x="833419" y="909239"/>
                </a:lnTo>
                <a:lnTo>
                  <a:pt x="879411" y="877123"/>
                </a:lnTo>
                <a:lnTo>
                  <a:pt x="912288" y="843695"/>
                </a:lnTo>
                <a:lnTo>
                  <a:pt x="956687" y="802379"/>
                </a:lnTo>
                <a:lnTo>
                  <a:pt x="975378" y="761473"/>
                </a:lnTo>
                <a:lnTo>
                  <a:pt x="1005918" y="714561"/>
                </a:lnTo>
                <a:lnTo>
                  <a:pt x="1023295" y="666064"/>
                </a:lnTo>
                <a:lnTo>
                  <a:pt x="1027522" y="616069"/>
                </a:lnTo>
                <a:lnTo>
                  <a:pt x="1031130" y="562495"/>
                </a:lnTo>
                <a:lnTo>
                  <a:pt x="1057511" y="714766"/>
                </a:lnTo>
                <a:lnTo>
                  <a:pt x="1039526" y="759754"/>
                </a:lnTo>
                <a:lnTo>
                  <a:pt x="1008438" y="803505"/>
                </a:lnTo>
                <a:lnTo>
                  <a:pt x="989302" y="841845"/>
                </a:lnTo>
                <a:lnTo>
                  <a:pt x="944606" y="881442"/>
                </a:lnTo>
                <a:lnTo>
                  <a:pt x="911756" y="915022"/>
                </a:lnTo>
                <a:lnTo>
                  <a:pt x="865767" y="947163"/>
                </a:lnTo>
                <a:lnTo>
                  <a:pt x="831690" y="973657"/>
                </a:lnTo>
                <a:lnTo>
                  <a:pt x="784518" y="998967"/>
                </a:lnTo>
                <a:lnTo>
                  <a:pt x="736787" y="1021051"/>
                </a:lnTo>
                <a:lnTo>
                  <a:pt x="701033" y="1037869"/>
                </a:lnTo>
                <a:lnTo>
                  <a:pt x="652251" y="1053882"/>
                </a:lnTo>
                <a:lnTo>
                  <a:pt x="602975" y="1067051"/>
                </a:lnTo>
                <a:lnTo>
                  <a:pt x="553229" y="1077501"/>
                </a:lnTo>
                <a:lnTo>
                  <a:pt x="503276" y="1086759"/>
                </a:lnTo>
                <a:lnTo>
                  <a:pt x="453213" y="1095377"/>
                </a:lnTo>
                <a:lnTo>
                  <a:pt x="402783" y="1101883"/>
                </a:lnTo>
                <a:lnTo>
                  <a:pt x="364246" y="1102639"/>
                </a:lnTo>
                <a:lnTo>
                  <a:pt x="312321" y="1100508"/>
                </a:lnTo>
                <a:lnTo>
                  <a:pt x="259435" y="1092837"/>
                </a:lnTo>
                <a:lnTo>
                  <a:pt x="218327" y="1078751"/>
                </a:lnTo>
                <a:lnTo>
                  <a:pt x="176492" y="1060470"/>
                </a:lnTo>
                <a:lnTo>
                  <a:pt x="133940" y="1038047"/>
                </a:lnTo>
                <a:lnTo>
                  <a:pt x="90679" y="1011535"/>
                </a:lnTo>
                <a:lnTo>
                  <a:pt x="74956" y="995178"/>
                </a:lnTo>
                <a:close/>
              </a:path>
              <a:path w="2072639" h="1476375">
                <a:moveTo>
                  <a:pt x="6834" y="899562"/>
                </a:moveTo>
                <a:lnTo>
                  <a:pt x="0" y="860110"/>
                </a:lnTo>
                <a:lnTo>
                  <a:pt x="18628" y="818841"/>
                </a:lnTo>
                <a:lnTo>
                  <a:pt x="50237" y="778097"/>
                </a:lnTo>
                <a:lnTo>
                  <a:pt x="95450" y="741481"/>
                </a:lnTo>
                <a:lnTo>
                  <a:pt x="141743" y="711099"/>
                </a:lnTo>
                <a:lnTo>
                  <a:pt x="188951" y="685996"/>
                </a:lnTo>
                <a:lnTo>
                  <a:pt x="236908" y="665216"/>
                </a:lnTo>
                <a:lnTo>
                  <a:pt x="285447" y="647802"/>
                </a:lnTo>
                <a:lnTo>
                  <a:pt x="334238" y="631837"/>
                </a:lnTo>
                <a:lnTo>
                  <a:pt x="431696" y="599193"/>
                </a:lnTo>
                <a:lnTo>
                  <a:pt x="467986" y="585469"/>
                </a:lnTo>
                <a:lnTo>
                  <a:pt x="516930" y="570389"/>
                </a:lnTo>
                <a:lnTo>
                  <a:pt x="566083" y="556515"/>
                </a:lnTo>
                <a:lnTo>
                  <a:pt x="615514" y="544241"/>
                </a:lnTo>
                <a:lnTo>
                  <a:pt x="665255" y="533761"/>
                </a:lnTo>
                <a:lnTo>
                  <a:pt x="715274" y="524884"/>
                </a:lnTo>
                <a:lnTo>
                  <a:pt x="765499" y="517198"/>
                </a:lnTo>
                <a:lnTo>
                  <a:pt x="815859" y="510291"/>
                </a:lnTo>
                <a:lnTo>
                  <a:pt x="878796" y="501582"/>
                </a:lnTo>
                <a:lnTo>
                  <a:pt x="929212" y="494995"/>
                </a:lnTo>
                <a:lnTo>
                  <a:pt x="979548" y="487951"/>
                </a:lnTo>
                <a:lnTo>
                  <a:pt x="979608" y="488300"/>
                </a:lnTo>
                <a:lnTo>
                  <a:pt x="992230" y="486757"/>
                </a:lnTo>
                <a:lnTo>
                  <a:pt x="992344" y="487415"/>
                </a:lnTo>
                <a:lnTo>
                  <a:pt x="1004935" y="485693"/>
                </a:lnTo>
                <a:lnTo>
                  <a:pt x="1014026" y="538167"/>
                </a:lnTo>
                <a:lnTo>
                  <a:pt x="773015" y="560580"/>
                </a:lnTo>
                <a:lnTo>
                  <a:pt x="722313" y="565516"/>
                </a:lnTo>
                <a:lnTo>
                  <a:pt x="724293" y="576946"/>
                </a:lnTo>
                <a:lnTo>
                  <a:pt x="699175" y="580757"/>
                </a:lnTo>
                <a:lnTo>
                  <a:pt x="674006" y="584276"/>
                </a:lnTo>
                <a:lnTo>
                  <a:pt x="648984" y="588639"/>
                </a:lnTo>
                <a:lnTo>
                  <a:pt x="611791" y="597150"/>
                </a:lnTo>
                <a:lnTo>
                  <a:pt x="575292" y="609668"/>
                </a:lnTo>
                <a:lnTo>
                  <a:pt x="526326" y="624624"/>
                </a:lnTo>
                <a:lnTo>
                  <a:pt x="477399" y="639801"/>
                </a:lnTo>
                <a:lnTo>
                  <a:pt x="428502" y="655151"/>
                </a:lnTo>
                <a:lnTo>
                  <a:pt x="379626" y="670624"/>
                </a:lnTo>
                <a:lnTo>
                  <a:pt x="343276" y="684006"/>
                </a:lnTo>
                <a:lnTo>
                  <a:pt x="294418" y="699583"/>
                </a:lnTo>
                <a:lnTo>
                  <a:pt x="245743" y="716212"/>
                </a:lnTo>
                <a:lnTo>
                  <a:pt x="210097" y="733658"/>
                </a:lnTo>
                <a:lnTo>
                  <a:pt x="162606" y="757121"/>
                </a:lnTo>
                <a:lnTo>
                  <a:pt x="128444" y="783129"/>
                </a:lnTo>
                <a:lnTo>
                  <a:pt x="82735" y="816883"/>
                </a:lnTo>
                <a:lnTo>
                  <a:pt x="62380" y="848186"/>
                </a:lnTo>
                <a:lnTo>
                  <a:pt x="54645" y="877939"/>
                </a:lnTo>
                <a:lnTo>
                  <a:pt x="74956" y="995178"/>
                </a:lnTo>
                <a:lnTo>
                  <a:pt x="59233" y="978820"/>
                </a:lnTo>
                <a:lnTo>
                  <a:pt x="26589" y="939190"/>
                </a:lnTo>
                <a:lnTo>
                  <a:pt x="6834" y="899562"/>
                </a:lnTo>
                <a:close/>
              </a:path>
            </a:pathLst>
          </a:custGeom>
          <a:solidFill>
            <a:srgbClr val="F7F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114175" y="8728395"/>
            <a:ext cx="600075" cy="604520"/>
          </a:xfrm>
          <a:custGeom>
            <a:avLst/>
            <a:gdLst/>
            <a:ahLst/>
            <a:cxnLst/>
            <a:rect l="l" t="t" r="r" b="b"/>
            <a:pathLst>
              <a:path w="600075" h="604520">
                <a:moveTo>
                  <a:pt x="9722" y="457019"/>
                </a:moveTo>
                <a:lnTo>
                  <a:pt x="2918" y="452034"/>
                </a:lnTo>
                <a:lnTo>
                  <a:pt x="0" y="436874"/>
                </a:lnTo>
                <a:lnTo>
                  <a:pt x="4785" y="430654"/>
                </a:lnTo>
                <a:lnTo>
                  <a:pt x="16739" y="425799"/>
                </a:lnTo>
                <a:lnTo>
                  <a:pt x="20773" y="423636"/>
                </a:lnTo>
                <a:lnTo>
                  <a:pt x="51014" y="387991"/>
                </a:lnTo>
                <a:lnTo>
                  <a:pt x="75000" y="359550"/>
                </a:lnTo>
                <a:lnTo>
                  <a:pt x="101637" y="327785"/>
                </a:lnTo>
                <a:lnTo>
                  <a:pt x="126412" y="298099"/>
                </a:lnTo>
                <a:lnTo>
                  <a:pt x="128069" y="296149"/>
                </a:lnTo>
                <a:lnTo>
                  <a:pt x="128566" y="291152"/>
                </a:lnTo>
                <a:lnTo>
                  <a:pt x="127206" y="288914"/>
                </a:lnTo>
                <a:lnTo>
                  <a:pt x="106374" y="249980"/>
                </a:lnTo>
                <a:lnTo>
                  <a:pt x="89356" y="209546"/>
                </a:lnTo>
                <a:lnTo>
                  <a:pt x="74675" y="168207"/>
                </a:lnTo>
                <a:lnTo>
                  <a:pt x="60856" y="126560"/>
                </a:lnTo>
                <a:lnTo>
                  <a:pt x="59097" y="114811"/>
                </a:lnTo>
                <a:lnTo>
                  <a:pt x="62307" y="106129"/>
                </a:lnTo>
                <a:lnTo>
                  <a:pt x="70129" y="101002"/>
                </a:lnTo>
                <a:lnTo>
                  <a:pt x="82207" y="99917"/>
                </a:lnTo>
                <a:lnTo>
                  <a:pt x="106902" y="103052"/>
                </a:lnTo>
                <a:lnTo>
                  <a:pt x="154853" y="115426"/>
                </a:lnTo>
                <a:lnTo>
                  <a:pt x="220331" y="138961"/>
                </a:lnTo>
                <a:lnTo>
                  <a:pt x="267834" y="156761"/>
                </a:lnTo>
                <a:lnTo>
                  <a:pt x="271863" y="156445"/>
                </a:lnTo>
                <a:lnTo>
                  <a:pt x="307352" y="121567"/>
                </a:lnTo>
                <a:lnTo>
                  <a:pt x="339091" y="91691"/>
                </a:lnTo>
                <a:lnTo>
                  <a:pt x="380822" y="54820"/>
                </a:lnTo>
                <a:lnTo>
                  <a:pt x="423351" y="18805"/>
                </a:lnTo>
                <a:lnTo>
                  <a:pt x="461734" y="0"/>
                </a:lnTo>
                <a:lnTo>
                  <a:pt x="470155" y="1028"/>
                </a:lnTo>
                <a:lnTo>
                  <a:pt x="493067" y="45335"/>
                </a:lnTo>
                <a:lnTo>
                  <a:pt x="493387" y="47088"/>
                </a:lnTo>
                <a:lnTo>
                  <a:pt x="460445" y="28068"/>
                </a:lnTo>
                <a:lnTo>
                  <a:pt x="415733" y="58331"/>
                </a:lnTo>
                <a:lnTo>
                  <a:pt x="376099" y="93408"/>
                </a:lnTo>
                <a:lnTo>
                  <a:pt x="338617" y="130273"/>
                </a:lnTo>
                <a:lnTo>
                  <a:pt x="300359" y="165896"/>
                </a:lnTo>
                <a:lnTo>
                  <a:pt x="431591" y="241665"/>
                </a:lnTo>
                <a:lnTo>
                  <a:pt x="351031" y="214440"/>
                </a:lnTo>
                <a:lnTo>
                  <a:pt x="278886" y="190223"/>
                </a:lnTo>
                <a:lnTo>
                  <a:pt x="276014" y="189225"/>
                </a:lnTo>
                <a:lnTo>
                  <a:pt x="271058" y="190459"/>
                </a:lnTo>
                <a:lnTo>
                  <a:pt x="268671" y="192384"/>
                </a:lnTo>
                <a:lnTo>
                  <a:pt x="243267" y="177716"/>
                </a:lnTo>
                <a:lnTo>
                  <a:pt x="170018" y="150815"/>
                </a:lnTo>
                <a:lnTo>
                  <a:pt x="132152" y="138901"/>
                </a:lnTo>
                <a:lnTo>
                  <a:pt x="92643" y="129854"/>
                </a:lnTo>
                <a:lnTo>
                  <a:pt x="105492" y="165953"/>
                </a:lnTo>
                <a:lnTo>
                  <a:pt x="118474" y="201324"/>
                </a:lnTo>
                <a:lnTo>
                  <a:pt x="133042" y="235456"/>
                </a:lnTo>
                <a:lnTo>
                  <a:pt x="150649" y="267838"/>
                </a:lnTo>
                <a:lnTo>
                  <a:pt x="173929" y="281279"/>
                </a:lnTo>
                <a:lnTo>
                  <a:pt x="169971" y="285599"/>
                </a:lnTo>
                <a:lnTo>
                  <a:pt x="165670" y="290530"/>
                </a:lnTo>
                <a:lnTo>
                  <a:pt x="164910" y="293905"/>
                </a:lnTo>
                <a:lnTo>
                  <a:pt x="207694" y="354276"/>
                </a:lnTo>
                <a:lnTo>
                  <a:pt x="142402" y="316578"/>
                </a:lnTo>
                <a:lnTo>
                  <a:pt x="119932" y="342650"/>
                </a:lnTo>
                <a:lnTo>
                  <a:pt x="52991" y="420441"/>
                </a:lnTo>
                <a:lnTo>
                  <a:pt x="54011" y="422350"/>
                </a:lnTo>
                <a:lnTo>
                  <a:pt x="91527" y="444011"/>
                </a:lnTo>
                <a:lnTo>
                  <a:pt x="74840" y="447088"/>
                </a:lnTo>
                <a:lnTo>
                  <a:pt x="56153" y="450140"/>
                </a:lnTo>
                <a:lnTo>
                  <a:pt x="9722" y="457019"/>
                </a:lnTo>
                <a:close/>
              </a:path>
              <a:path w="600075" h="604520">
                <a:moveTo>
                  <a:pt x="431591" y="241665"/>
                </a:moveTo>
                <a:lnTo>
                  <a:pt x="300359" y="165896"/>
                </a:lnTo>
                <a:lnTo>
                  <a:pt x="455340" y="218388"/>
                </a:lnTo>
                <a:lnTo>
                  <a:pt x="462959" y="181135"/>
                </a:lnTo>
                <a:lnTo>
                  <a:pt x="467967" y="143626"/>
                </a:lnTo>
                <a:lnTo>
                  <a:pt x="469991" y="105855"/>
                </a:lnTo>
                <a:lnTo>
                  <a:pt x="468662" y="67820"/>
                </a:lnTo>
                <a:lnTo>
                  <a:pt x="467361" y="58181"/>
                </a:lnTo>
                <a:lnTo>
                  <a:pt x="465294" y="48471"/>
                </a:lnTo>
                <a:lnTo>
                  <a:pt x="462856" y="38497"/>
                </a:lnTo>
                <a:lnTo>
                  <a:pt x="460445" y="28068"/>
                </a:lnTo>
                <a:lnTo>
                  <a:pt x="493387" y="47088"/>
                </a:lnTo>
                <a:lnTo>
                  <a:pt x="495958" y="61186"/>
                </a:lnTo>
                <a:lnTo>
                  <a:pt x="497515" y="77345"/>
                </a:lnTo>
                <a:lnTo>
                  <a:pt x="498083" y="113546"/>
                </a:lnTo>
                <a:lnTo>
                  <a:pt x="495915" y="149491"/>
                </a:lnTo>
                <a:lnTo>
                  <a:pt x="491206" y="185184"/>
                </a:lnTo>
                <a:lnTo>
                  <a:pt x="484131" y="220736"/>
                </a:lnTo>
                <a:lnTo>
                  <a:pt x="482355" y="228569"/>
                </a:lnTo>
                <a:lnTo>
                  <a:pt x="483824" y="232456"/>
                </a:lnTo>
                <a:lnTo>
                  <a:pt x="599150" y="299042"/>
                </a:lnTo>
                <a:lnTo>
                  <a:pt x="598836" y="301576"/>
                </a:lnTo>
                <a:lnTo>
                  <a:pt x="593363" y="309439"/>
                </a:lnTo>
                <a:lnTo>
                  <a:pt x="588947" y="313759"/>
                </a:lnTo>
                <a:lnTo>
                  <a:pt x="557961" y="295868"/>
                </a:lnTo>
                <a:lnTo>
                  <a:pt x="476700" y="261105"/>
                </a:lnTo>
                <a:lnTo>
                  <a:pt x="476118" y="264071"/>
                </a:lnTo>
                <a:lnTo>
                  <a:pt x="447119" y="247328"/>
                </a:lnTo>
                <a:lnTo>
                  <a:pt x="444205" y="246174"/>
                </a:lnTo>
                <a:lnTo>
                  <a:pt x="442855" y="245526"/>
                </a:lnTo>
                <a:lnTo>
                  <a:pt x="441546" y="245035"/>
                </a:lnTo>
                <a:lnTo>
                  <a:pt x="431591" y="241665"/>
                </a:lnTo>
                <a:close/>
              </a:path>
              <a:path w="600075" h="604520">
                <a:moveTo>
                  <a:pt x="599150" y="299042"/>
                </a:moveTo>
                <a:lnTo>
                  <a:pt x="483824" y="232456"/>
                </a:lnTo>
                <a:lnTo>
                  <a:pt x="510505" y="243506"/>
                </a:lnTo>
                <a:lnTo>
                  <a:pt x="574410" y="271283"/>
                </a:lnTo>
                <a:lnTo>
                  <a:pt x="581900" y="275079"/>
                </a:lnTo>
                <a:lnTo>
                  <a:pt x="589261" y="279329"/>
                </a:lnTo>
                <a:lnTo>
                  <a:pt x="596603" y="285673"/>
                </a:lnTo>
                <a:lnTo>
                  <a:pt x="599855" y="293372"/>
                </a:lnTo>
                <a:lnTo>
                  <a:pt x="599150" y="299042"/>
                </a:lnTo>
                <a:close/>
              </a:path>
              <a:path w="600075" h="604520">
                <a:moveTo>
                  <a:pt x="502645" y="342664"/>
                </a:moveTo>
                <a:lnTo>
                  <a:pt x="464979" y="320917"/>
                </a:lnTo>
                <a:lnTo>
                  <a:pt x="558224" y="298398"/>
                </a:lnTo>
                <a:lnTo>
                  <a:pt x="557961" y="295868"/>
                </a:lnTo>
                <a:lnTo>
                  <a:pt x="588947" y="313759"/>
                </a:lnTo>
                <a:lnTo>
                  <a:pt x="588183" y="314506"/>
                </a:lnTo>
                <a:lnTo>
                  <a:pt x="582080" y="318645"/>
                </a:lnTo>
                <a:lnTo>
                  <a:pt x="538172" y="333430"/>
                </a:lnTo>
                <a:lnTo>
                  <a:pt x="510102" y="340887"/>
                </a:lnTo>
                <a:lnTo>
                  <a:pt x="502645" y="342664"/>
                </a:lnTo>
                <a:close/>
              </a:path>
              <a:path w="600075" h="604520">
                <a:moveTo>
                  <a:pt x="270319" y="407078"/>
                </a:moveTo>
                <a:lnTo>
                  <a:pt x="228003" y="382646"/>
                </a:lnTo>
                <a:lnTo>
                  <a:pt x="232512" y="383796"/>
                </a:lnTo>
                <a:lnTo>
                  <a:pt x="235118" y="383187"/>
                </a:lnTo>
                <a:lnTo>
                  <a:pt x="283187" y="372616"/>
                </a:lnTo>
                <a:lnTo>
                  <a:pt x="331329" y="359030"/>
                </a:lnTo>
                <a:lnTo>
                  <a:pt x="385356" y="342715"/>
                </a:lnTo>
                <a:lnTo>
                  <a:pt x="427807" y="329707"/>
                </a:lnTo>
                <a:lnTo>
                  <a:pt x="441394" y="288228"/>
                </a:lnTo>
                <a:lnTo>
                  <a:pt x="448746" y="251173"/>
                </a:lnTo>
                <a:lnTo>
                  <a:pt x="447400" y="248679"/>
                </a:lnTo>
                <a:lnTo>
                  <a:pt x="447120" y="247328"/>
                </a:lnTo>
                <a:lnTo>
                  <a:pt x="476118" y="264071"/>
                </a:lnTo>
                <a:lnTo>
                  <a:pt x="467612" y="307378"/>
                </a:lnTo>
                <a:lnTo>
                  <a:pt x="464979" y="320917"/>
                </a:lnTo>
                <a:lnTo>
                  <a:pt x="502645" y="342664"/>
                </a:lnTo>
                <a:lnTo>
                  <a:pt x="494528" y="344599"/>
                </a:lnTo>
                <a:lnTo>
                  <a:pt x="478935" y="348128"/>
                </a:lnTo>
                <a:lnTo>
                  <a:pt x="463344" y="351546"/>
                </a:lnTo>
                <a:lnTo>
                  <a:pt x="457463" y="352774"/>
                </a:lnTo>
                <a:lnTo>
                  <a:pt x="454083" y="355182"/>
                </a:lnTo>
                <a:lnTo>
                  <a:pt x="452742" y="361409"/>
                </a:lnTo>
                <a:lnTo>
                  <a:pt x="449103" y="378859"/>
                </a:lnTo>
                <a:lnTo>
                  <a:pt x="420800" y="362518"/>
                </a:lnTo>
                <a:lnTo>
                  <a:pt x="270319" y="407078"/>
                </a:lnTo>
                <a:close/>
              </a:path>
              <a:path w="600075" h="604520">
                <a:moveTo>
                  <a:pt x="173929" y="281279"/>
                </a:moveTo>
                <a:lnTo>
                  <a:pt x="150649" y="267838"/>
                </a:lnTo>
                <a:lnTo>
                  <a:pt x="243267" y="177716"/>
                </a:lnTo>
                <a:lnTo>
                  <a:pt x="268671" y="192384"/>
                </a:lnTo>
                <a:lnTo>
                  <a:pt x="242365" y="214096"/>
                </a:lnTo>
                <a:lnTo>
                  <a:pt x="217113" y="236742"/>
                </a:lnTo>
                <a:lnTo>
                  <a:pt x="192940" y="260532"/>
                </a:lnTo>
                <a:lnTo>
                  <a:pt x="173929" y="281279"/>
                </a:lnTo>
                <a:close/>
              </a:path>
              <a:path w="600075" h="604520">
                <a:moveTo>
                  <a:pt x="395719" y="588201"/>
                </a:moveTo>
                <a:lnTo>
                  <a:pt x="371216" y="574054"/>
                </a:lnTo>
                <a:lnTo>
                  <a:pt x="379352" y="554931"/>
                </a:lnTo>
                <a:lnTo>
                  <a:pt x="385867" y="535814"/>
                </a:lnTo>
                <a:lnTo>
                  <a:pt x="395437" y="497416"/>
                </a:lnTo>
                <a:lnTo>
                  <a:pt x="408831" y="430906"/>
                </a:lnTo>
                <a:lnTo>
                  <a:pt x="421949" y="363974"/>
                </a:lnTo>
                <a:lnTo>
                  <a:pt x="421310" y="363473"/>
                </a:lnTo>
                <a:lnTo>
                  <a:pt x="420800" y="362518"/>
                </a:lnTo>
                <a:lnTo>
                  <a:pt x="449103" y="378859"/>
                </a:lnTo>
                <a:lnTo>
                  <a:pt x="446759" y="390099"/>
                </a:lnTo>
                <a:lnTo>
                  <a:pt x="434616" y="447526"/>
                </a:lnTo>
                <a:lnTo>
                  <a:pt x="423041" y="502797"/>
                </a:lnTo>
                <a:lnTo>
                  <a:pt x="416762" y="529081"/>
                </a:lnTo>
                <a:lnTo>
                  <a:pt x="409137" y="554984"/>
                </a:lnTo>
                <a:lnTo>
                  <a:pt x="399049" y="581669"/>
                </a:lnTo>
                <a:lnTo>
                  <a:pt x="398462" y="582916"/>
                </a:lnTo>
                <a:lnTo>
                  <a:pt x="397975" y="584219"/>
                </a:lnTo>
                <a:lnTo>
                  <a:pt x="395719" y="588201"/>
                </a:lnTo>
                <a:close/>
              </a:path>
              <a:path w="600075" h="604520">
                <a:moveTo>
                  <a:pt x="91527" y="444011"/>
                </a:moveTo>
                <a:lnTo>
                  <a:pt x="54011" y="422350"/>
                </a:lnTo>
                <a:lnTo>
                  <a:pt x="195019" y="390155"/>
                </a:lnTo>
                <a:lnTo>
                  <a:pt x="142402" y="316578"/>
                </a:lnTo>
                <a:lnTo>
                  <a:pt x="207694" y="354276"/>
                </a:lnTo>
                <a:lnTo>
                  <a:pt x="226571" y="380762"/>
                </a:lnTo>
                <a:lnTo>
                  <a:pt x="228003" y="382646"/>
                </a:lnTo>
                <a:lnTo>
                  <a:pt x="270319" y="407078"/>
                </a:lnTo>
                <a:lnTo>
                  <a:pt x="249297" y="413303"/>
                </a:lnTo>
                <a:lnTo>
                  <a:pt x="250247" y="414644"/>
                </a:lnTo>
                <a:lnTo>
                  <a:pt x="251920" y="416799"/>
                </a:lnTo>
                <a:lnTo>
                  <a:pt x="253636" y="419111"/>
                </a:lnTo>
                <a:lnTo>
                  <a:pt x="280941" y="457334"/>
                </a:lnTo>
                <a:lnTo>
                  <a:pt x="215263" y="419413"/>
                </a:lnTo>
                <a:lnTo>
                  <a:pt x="210441" y="418347"/>
                </a:lnTo>
                <a:lnTo>
                  <a:pt x="207678" y="418997"/>
                </a:lnTo>
                <a:lnTo>
                  <a:pt x="122001" y="437689"/>
                </a:lnTo>
                <a:lnTo>
                  <a:pt x="93434" y="443659"/>
                </a:lnTo>
                <a:lnTo>
                  <a:pt x="91527" y="444011"/>
                </a:lnTo>
                <a:close/>
              </a:path>
              <a:path w="600075" h="604520">
                <a:moveTo>
                  <a:pt x="351373" y="596019"/>
                </a:moveTo>
                <a:lnTo>
                  <a:pt x="347866" y="592673"/>
                </a:lnTo>
                <a:lnTo>
                  <a:pt x="340197" y="586660"/>
                </a:lnTo>
                <a:lnTo>
                  <a:pt x="334353" y="579323"/>
                </a:lnTo>
                <a:lnTo>
                  <a:pt x="325083" y="567411"/>
                </a:lnTo>
                <a:lnTo>
                  <a:pt x="215263" y="419413"/>
                </a:lnTo>
                <a:lnTo>
                  <a:pt x="280941" y="457334"/>
                </a:lnTo>
                <a:lnTo>
                  <a:pt x="330088" y="525605"/>
                </a:lnTo>
                <a:lnTo>
                  <a:pt x="337441" y="535557"/>
                </a:lnTo>
                <a:lnTo>
                  <a:pt x="344980" y="545382"/>
                </a:lnTo>
                <a:lnTo>
                  <a:pt x="352650" y="555109"/>
                </a:lnTo>
                <a:lnTo>
                  <a:pt x="363177" y="568223"/>
                </a:lnTo>
                <a:lnTo>
                  <a:pt x="367198" y="570677"/>
                </a:lnTo>
                <a:lnTo>
                  <a:pt x="371216" y="574054"/>
                </a:lnTo>
                <a:lnTo>
                  <a:pt x="395719" y="588201"/>
                </a:lnTo>
                <a:lnTo>
                  <a:pt x="390355" y="597664"/>
                </a:lnTo>
                <a:lnTo>
                  <a:pt x="380779" y="604097"/>
                </a:lnTo>
                <a:lnTo>
                  <a:pt x="368150" y="603540"/>
                </a:lnTo>
                <a:lnTo>
                  <a:pt x="351373" y="596019"/>
                </a:lnTo>
                <a:close/>
              </a:path>
            </a:pathLst>
          </a:custGeom>
          <a:solidFill>
            <a:srgbClr val="F7F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16900" y="8636075"/>
            <a:ext cx="476884" cy="422909"/>
          </a:xfrm>
          <a:custGeom>
            <a:avLst/>
            <a:gdLst/>
            <a:ahLst/>
            <a:cxnLst/>
            <a:rect l="l" t="t" r="r" b="b"/>
            <a:pathLst>
              <a:path w="476885" h="422909">
                <a:moveTo>
                  <a:pt x="327624" y="368573"/>
                </a:moveTo>
                <a:lnTo>
                  <a:pt x="307325" y="408257"/>
                </a:lnTo>
                <a:lnTo>
                  <a:pt x="258036" y="419440"/>
                </a:lnTo>
                <a:lnTo>
                  <a:pt x="208050" y="422866"/>
                </a:lnTo>
                <a:lnTo>
                  <a:pt x="177744" y="420794"/>
                </a:lnTo>
                <a:lnTo>
                  <a:pt x="118602" y="407254"/>
                </a:lnTo>
                <a:lnTo>
                  <a:pt x="71380" y="371036"/>
                </a:lnTo>
                <a:lnTo>
                  <a:pt x="31147" y="330255"/>
                </a:lnTo>
                <a:lnTo>
                  <a:pt x="12003" y="308984"/>
                </a:lnTo>
                <a:lnTo>
                  <a:pt x="2832" y="293699"/>
                </a:lnTo>
                <a:lnTo>
                  <a:pt x="0" y="276836"/>
                </a:lnTo>
                <a:lnTo>
                  <a:pt x="2159" y="258435"/>
                </a:lnTo>
                <a:lnTo>
                  <a:pt x="7963" y="238538"/>
                </a:lnTo>
                <a:lnTo>
                  <a:pt x="18984" y="246006"/>
                </a:lnTo>
                <a:lnTo>
                  <a:pt x="29504" y="252998"/>
                </a:lnTo>
                <a:lnTo>
                  <a:pt x="60261" y="278379"/>
                </a:lnTo>
                <a:lnTo>
                  <a:pt x="92944" y="312943"/>
                </a:lnTo>
                <a:lnTo>
                  <a:pt x="124849" y="341420"/>
                </a:lnTo>
                <a:lnTo>
                  <a:pt x="160604" y="357924"/>
                </a:lnTo>
                <a:lnTo>
                  <a:pt x="199747" y="364319"/>
                </a:lnTo>
                <a:lnTo>
                  <a:pt x="241815" y="362473"/>
                </a:lnTo>
                <a:lnTo>
                  <a:pt x="256322" y="361190"/>
                </a:lnTo>
                <a:lnTo>
                  <a:pt x="270887" y="360587"/>
                </a:lnTo>
                <a:lnTo>
                  <a:pt x="285456" y="360188"/>
                </a:lnTo>
                <a:lnTo>
                  <a:pt x="299974" y="359516"/>
                </a:lnTo>
                <a:lnTo>
                  <a:pt x="311018" y="359941"/>
                </a:lnTo>
                <a:lnTo>
                  <a:pt x="320770" y="362772"/>
                </a:lnTo>
                <a:lnTo>
                  <a:pt x="327624" y="368573"/>
                </a:lnTo>
                <a:close/>
              </a:path>
              <a:path w="476885" h="422909">
                <a:moveTo>
                  <a:pt x="472327" y="156916"/>
                </a:moveTo>
                <a:lnTo>
                  <a:pt x="476718" y="172271"/>
                </a:lnTo>
                <a:lnTo>
                  <a:pt x="473038" y="185219"/>
                </a:lnTo>
                <a:lnTo>
                  <a:pt x="464344" y="196493"/>
                </a:lnTo>
                <a:lnTo>
                  <a:pt x="397662" y="239239"/>
                </a:lnTo>
                <a:lnTo>
                  <a:pt x="353417" y="256276"/>
                </a:lnTo>
                <a:lnTo>
                  <a:pt x="306967" y="265366"/>
                </a:lnTo>
                <a:lnTo>
                  <a:pt x="257716" y="264654"/>
                </a:lnTo>
                <a:lnTo>
                  <a:pt x="212071" y="254439"/>
                </a:lnTo>
                <a:lnTo>
                  <a:pt x="170519" y="236375"/>
                </a:lnTo>
                <a:lnTo>
                  <a:pt x="132635" y="211785"/>
                </a:lnTo>
                <a:lnTo>
                  <a:pt x="97995" y="181993"/>
                </a:lnTo>
                <a:lnTo>
                  <a:pt x="59272" y="137052"/>
                </a:lnTo>
                <a:lnTo>
                  <a:pt x="25057" y="87888"/>
                </a:lnTo>
                <a:lnTo>
                  <a:pt x="13081" y="51875"/>
                </a:lnTo>
                <a:lnTo>
                  <a:pt x="14537" y="32863"/>
                </a:lnTo>
                <a:lnTo>
                  <a:pt x="20199" y="13614"/>
                </a:lnTo>
                <a:lnTo>
                  <a:pt x="25167" y="4826"/>
                </a:lnTo>
                <a:lnTo>
                  <a:pt x="32095" y="24"/>
                </a:lnTo>
                <a:lnTo>
                  <a:pt x="38950" y="0"/>
                </a:lnTo>
                <a:lnTo>
                  <a:pt x="47223" y="4405"/>
                </a:lnTo>
                <a:lnTo>
                  <a:pt x="75878" y="29658"/>
                </a:lnTo>
                <a:lnTo>
                  <a:pt x="104431" y="62650"/>
                </a:lnTo>
                <a:lnTo>
                  <a:pt x="143792" y="110582"/>
                </a:lnTo>
                <a:lnTo>
                  <a:pt x="163920" y="134101"/>
                </a:lnTo>
                <a:lnTo>
                  <a:pt x="193907" y="159198"/>
                </a:lnTo>
                <a:lnTo>
                  <a:pt x="227577" y="173570"/>
                </a:lnTo>
                <a:lnTo>
                  <a:pt x="263929" y="178804"/>
                </a:lnTo>
                <a:lnTo>
                  <a:pt x="301965" y="176485"/>
                </a:lnTo>
                <a:lnTo>
                  <a:pt x="362515" y="164135"/>
                </a:lnTo>
                <a:lnTo>
                  <a:pt x="422508" y="148599"/>
                </a:lnTo>
                <a:lnTo>
                  <a:pt x="436438" y="144763"/>
                </a:lnTo>
                <a:lnTo>
                  <a:pt x="449819" y="142716"/>
                </a:lnTo>
                <a:lnTo>
                  <a:pt x="461999" y="145690"/>
                </a:lnTo>
                <a:lnTo>
                  <a:pt x="472327" y="156916"/>
                </a:lnTo>
                <a:close/>
              </a:path>
            </a:pathLst>
          </a:custGeom>
          <a:solidFill>
            <a:srgbClr val="F7F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954941" y="9246207"/>
            <a:ext cx="477520" cy="530225"/>
          </a:xfrm>
          <a:custGeom>
            <a:avLst/>
            <a:gdLst/>
            <a:ahLst/>
            <a:cxnLst/>
            <a:rect l="l" t="t" r="r" b="b"/>
            <a:pathLst>
              <a:path w="477520" h="530225">
                <a:moveTo>
                  <a:pt x="51833" y="351195"/>
                </a:moveTo>
                <a:lnTo>
                  <a:pt x="14137" y="334555"/>
                </a:lnTo>
                <a:lnTo>
                  <a:pt x="1554" y="271006"/>
                </a:lnTo>
                <a:lnTo>
                  <a:pt x="0" y="243326"/>
                </a:lnTo>
                <a:lnTo>
                  <a:pt x="1621" y="216039"/>
                </a:lnTo>
                <a:lnTo>
                  <a:pt x="13239" y="150278"/>
                </a:lnTo>
                <a:lnTo>
                  <a:pt x="45713" y="92086"/>
                </a:lnTo>
                <a:lnTo>
                  <a:pt x="92194" y="49855"/>
                </a:lnTo>
                <a:lnTo>
                  <a:pt x="141001" y="10578"/>
                </a:lnTo>
                <a:lnTo>
                  <a:pt x="158401" y="1757"/>
                </a:lnTo>
                <a:lnTo>
                  <a:pt x="177044" y="0"/>
                </a:lnTo>
                <a:lnTo>
                  <a:pt x="196986" y="3826"/>
                </a:lnTo>
                <a:lnTo>
                  <a:pt x="218284" y="11758"/>
                </a:lnTo>
                <a:lnTo>
                  <a:pt x="209284" y="23224"/>
                </a:lnTo>
                <a:lnTo>
                  <a:pt x="200843" y="34179"/>
                </a:lnTo>
                <a:lnTo>
                  <a:pt x="170765" y="65816"/>
                </a:lnTo>
                <a:lnTo>
                  <a:pt x="130506" y="98829"/>
                </a:lnTo>
                <a:lnTo>
                  <a:pt x="96958" y="131475"/>
                </a:lnTo>
                <a:lnTo>
                  <a:pt x="76199" y="169287"/>
                </a:lnTo>
                <a:lnTo>
                  <a:pt x="66227" y="211609"/>
                </a:lnTo>
                <a:lnTo>
                  <a:pt x="65039" y="257787"/>
                </a:lnTo>
                <a:lnTo>
                  <a:pt x="65335" y="273763"/>
                </a:lnTo>
                <a:lnTo>
                  <a:pt x="64883" y="289748"/>
                </a:lnTo>
                <a:lnTo>
                  <a:pt x="64209" y="305722"/>
                </a:lnTo>
                <a:lnTo>
                  <a:pt x="63837" y="321660"/>
                </a:lnTo>
                <a:lnTo>
                  <a:pt x="62531" y="333711"/>
                </a:lnTo>
                <a:lnTo>
                  <a:pt x="58694" y="344156"/>
                </a:lnTo>
                <a:lnTo>
                  <a:pt x="51833" y="351195"/>
                </a:lnTo>
                <a:close/>
              </a:path>
              <a:path w="477520" h="530225">
                <a:moveTo>
                  <a:pt x="272082" y="526361"/>
                </a:moveTo>
                <a:lnTo>
                  <a:pt x="229445" y="514478"/>
                </a:lnTo>
                <a:lnTo>
                  <a:pt x="187819" y="438116"/>
                </a:lnTo>
                <a:lnTo>
                  <a:pt x="172574" y="388348"/>
                </a:lnTo>
                <a:lnTo>
                  <a:pt x="166182" y="336799"/>
                </a:lnTo>
                <a:lnTo>
                  <a:pt x="170713" y="282964"/>
                </a:lnTo>
                <a:lnTo>
                  <a:pt x="185354" y="233831"/>
                </a:lnTo>
                <a:lnTo>
                  <a:pt x="208260" y="189801"/>
                </a:lnTo>
                <a:lnTo>
                  <a:pt x="238016" y="150303"/>
                </a:lnTo>
                <a:lnTo>
                  <a:pt x="273209" y="114768"/>
                </a:lnTo>
                <a:lnTo>
                  <a:pt x="325268" y="75971"/>
                </a:lnTo>
                <a:lnTo>
                  <a:pt x="381597" y="42442"/>
                </a:lnTo>
                <a:lnTo>
                  <a:pt x="421861" y="32202"/>
                </a:lnTo>
                <a:lnTo>
                  <a:pt x="442524" y="35306"/>
                </a:lnTo>
                <a:lnTo>
                  <a:pt x="463126" y="43032"/>
                </a:lnTo>
                <a:lnTo>
                  <a:pt x="472319" y="49147"/>
                </a:lnTo>
                <a:lnTo>
                  <a:pt x="477067" y="57158"/>
                </a:lnTo>
                <a:lnTo>
                  <a:pt x="476573" y="64632"/>
                </a:lnTo>
                <a:lnTo>
                  <a:pt x="441351" y="102681"/>
                </a:lnTo>
                <a:lnTo>
                  <a:pt x="403125" y="131301"/>
                </a:lnTo>
                <a:lnTo>
                  <a:pt x="347750" y="170559"/>
                </a:lnTo>
                <a:lnTo>
                  <a:pt x="320517" y="190713"/>
                </a:lnTo>
                <a:lnTo>
                  <a:pt x="290808" y="221529"/>
                </a:lnTo>
                <a:lnTo>
                  <a:pt x="272538" y="257228"/>
                </a:lnTo>
                <a:lnTo>
                  <a:pt x="264048" y="296590"/>
                </a:lnTo>
                <a:lnTo>
                  <a:pt x="263683" y="338393"/>
                </a:lnTo>
                <a:lnTo>
                  <a:pt x="267282" y="372076"/>
                </a:lnTo>
                <a:lnTo>
                  <a:pt x="272563" y="405629"/>
                </a:lnTo>
                <a:lnTo>
                  <a:pt x="278725" y="439093"/>
                </a:lnTo>
                <a:lnTo>
                  <a:pt x="284967" y="472510"/>
                </a:lnTo>
                <a:lnTo>
                  <a:pt x="288097" y="488057"/>
                </a:lnTo>
                <a:lnTo>
                  <a:pt x="289314" y="502861"/>
                </a:lnTo>
                <a:lnTo>
                  <a:pt x="285136" y="515952"/>
                </a:lnTo>
                <a:lnTo>
                  <a:pt x="272082" y="526361"/>
                </a:lnTo>
                <a:close/>
              </a:path>
            </a:pathLst>
          </a:custGeom>
          <a:solidFill>
            <a:srgbClr val="F7F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59100" y="2711723"/>
            <a:ext cx="10901680" cy="3847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-635" algn="ctr">
              <a:lnSpc>
                <a:spcPct val="116100"/>
              </a:lnSpc>
              <a:spcBef>
                <a:spcPts val="95"/>
              </a:spcBef>
            </a:pPr>
            <a:r>
              <a:rPr sz="2400" spc="80" dirty="0">
                <a:latin typeface="Tahoma"/>
                <a:cs typeface="Tahoma"/>
              </a:rPr>
              <a:t>Em </a:t>
            </a:r>
            <a:r>
              <a:rPr sz="2400" spc="75" dirty="0">
                <a:latin typeface="Tahoma"/>
                <a:cs typeface="Tahoma"/>
              </a:rPr>
              <a:t>quatro </a:t>
            </a:r>
            <a:r>
              <a:rPr sz="2400" spc="85" dirty="0">
                <a:latin typeface="Tahoma"/>
                <a:cs typeface="Tahoma"/>
              </a:rPr>
              <a:t>meses </a:t>
            </a:r>
            <a:r>
              <a:rPr sz="2400" spc="95" dirty="0">
                <a:latin typeface="Tahoma"/>
                <a:cs typeface="Tahoma"/>
              </a:rPr>
              <a:t>os </a:t>
            </a:r>
            <a:r>
              <a:rPr sz="2400" spc="60" dirty="0">
                <a:latin typeface="Tahoma"/>
                <a:cs typeface="Tahoma"/>
              </a:rPr>
              <a:t>encontros </a:t>
            </a:r>
            <a:r>
              <a:rPr sz="2400" spc="80" dirty="0">
                <a:latin typeface="Tahoma"/>
                <a:cs typeface="Tahoma"/>
              </a:rPr>
              <a:t>se </a:t>
            </a:r>
            <a:r>
              <a:rPr sz="2400" spc="90" dirty="0">
                <a:latin typeface="Tahoma"/>
                <a:cs typeface="Tahoma"/>
              </a:rPr>
              <a:t>realizaram </a:t>
            </a:r>
            <a:r>
              <a:rPr sz="2400" spc="70" dirty="0">
                <a:latin typeface="Tahoma"/>
                <a:cs typeface="Tahoma"/>
              </a:rPr>
              <a:t>em </a:t>
            </a:r>
            <a:r>
              <a:rPr sz="2400" spc="114" dirty="0">
                <a:latin typeface="Tahoma"/>
                <a:cs typeface="Tahoma"/>
              </a:rPr>
              <a:t>sua </a:t>
            </a:r>
            <a:r>
              <a:rPr sz="2400" spc="80" dirty="0">
                <a:latin typeface="Tahoma"/>
                <a:cs typeface="Tahoma"/>
              </a:rPr>
              <a:t>maioria </a:t>
            </a:r>
            <a:r>
              <a:rPr sz="2400" spc="70" dirty="0">
                <a:latin typeface="Tahoma"/>
                <a:cs typeface="Tahoma"/>
              </a:rPr>
              <a:t>em </a:t>
            </a:r>
            <a:r>
              <a:rPr sz="2400" spc="125" dirty="0">
                <a:latin typeface="Tahoma"/>
                <a:cs typeface="Tahoma"/>
              </a:rPr>
              <a:t>sala </a:t>
            </a:r>
            <a:r>
              <a:rPr sz="2400" spc="80" dirty="0">
                <a:latin typeface="Tahoma"/>
                <a:cs typeface="Tahoma"/>
              </a:rPr>
              <a:t>de  </a:t>
            </a:r>
            <a:r>
              <a:rPr sz="2400" spc="50" dirty="0">
                <a:latin typeface="Tahoma"/>
                <a:cs typeface="Tahoma"/>
              </a:rPr>
              <a:t>aula,</a:t>
            </a:r>
            <a:r>
              <a:rPr sz="2400" spc="-125" dirty="0">
                <a:latin typeface="Tahoma"/>
                <a:cs typeface="Tahoma"/>
              </a:rPr>
              <a:t> </a:t>
            </a:r>
            <a:r>
              <a:rPr sz="2400" spc="85" dirty="0">
                <a:latin typeface="Tahoma"/>
                <a:cs typeface="Tahoma"/>
              </a:rPr>
              <a:t>mesmo</a:t>
            </a:r>
            <a:r>
              <a:rPr sz="2400" spc="-125" dirty="0">
                <a:latin typeface="Tahoma"/>
                <a:cs typeface="Tahoma"/>
              </a:rPr>
              <a:t> </a:t>
            </a:r>
            <a:r>
              <a:rPr sz="2400" spc="75" dirty="0">
                <a:latin typeface="Tahoma"/>
                <a:cs typeface="Tahoma"/>
              </a:rPr>
              <a:t>procurando</a:t>
            </a:r>
            <a:r>
              <a:rPr sz="2400" spc="-125" dirty="0">
                <a:latin typeface="Tahoma"/>
                <a:cs typeface="Tahoma"/>
              </a:rPr>
              <a:t> </a:t>
            </a:r>
            <a:r>
              <a:rPr sz="2400" spc="65" dirty="0">
                <a:latin typeface="Tahoma"/>
                <a:cs typeface="Tahoma"/>
              </a:rPr>
              <a:t>explorar</a:t>
            </a:r>
            <a:r>
              <a:rPr sz="2400" spc="-120" dirty="0">
                <a:latin typeface="Tahoma"/>
                <a:cs typeface="Tahoma"/>
              </a:rPr>
              <a:t> </a:t>
            </a:r>
            <a:r>
              <a:rPr sz="2400" spc="55" dirty="0">
                <a:latin typeface="Tahoma"/>
                <a:cs typeface="Tahoma"/>
              </a:rPr>
              <a:t>outros</a:t>
            </a:r>
            <a:r>
              <a:rPr sz="2400" spc="-125" dirty="0">
                <a:latin typeface="Tahoma"/>
                <a:cs typeface="Tahoma"/>
              </a:rPr>
              <a:t> </a:t>
            </a:r>
            <a:r>
              <a:rPr sz="2400" spc="70" dirty="0">
                <a:latin typeface="Tahoma"/>
                <a:cs typeface="Tahoma"/>
              </a:rPr>
              <a:t>espaços,</a:t>
            </a:r>
            <a:r>
              <a:rPr sz="2400" spc="-125" dirty="0">
                <a:latin typeface="Tahoma"/>
                <a:cs typeface="Tahoma"/>
              </a:rPr>
              <a:t> </a:t>
            </a:r>
            <a:r>
              <a:rPr sz="2400" spc="65" dirty="0">
                <a:latin typeface="Tahoma"/>
                <a:cs typeface="Tahoma"/>
              </a:rPr>
              <a:t>tudo</a:t>
            </a:r>
            <a:r>
              <a:rPr sz="2400" spc="-120" dirty="0">
                <a:latin typeface="Tahoma"/>
                <a:cs typeface="Tahoma"/>
              </a:rPr>
              <a:t> </a:t>
            </a:r>
            <a:r>
              <a:rPr sz="2400" spc="85" dirty="0">
                <a:latin typeface="Tahoma"/>
                <a:cs typeface="Tahoma"/>
              </a:rPr>
              <a:t>dependia</a:t>
            </a:r>
            <a:r>
              <a:rPr sz="2400" spc="-125" dirty="0">
                <a:latin typeface="Tahoma"/>
                <a:cs typeface="Tahoma"/>
              </a:rPr>
              <a:t> </a:t>
            </a:r>
            <a:r>
              <a:rPr sz="2400" spc="95" dirty="0">
                <a:latin typeface="Tahoma"/>
                <a:cs typeface="Tahoma"/>
              </a:rPr>
              <a:t>dinâmica  </a:t>
            </a:r>
            <a:r>
              <a:rPr sz="2400" spc="150" dirty="0">
                <a:latin typeface="Tahoma"/>
                <a:cs typeface="Tahoma"/>
              </a:rPr>
              <a:t>da </a:t>
            </a:r>
            <a:r>
              <a:rPr sz="2400" spc="85" dirty="0">
                <a:latin typeface="Tahoma"/>
                <a:cs typeface="Tahoma"/>
              </a:rPr>
              <a:t>escola </a:t>
            </a:r>
            <a:r>
              <a:rPr sz="2400" spc="60" dirty="0">
                <a:latin typeface="Tahoma"/>
                <a:cs typeface="Tahoma"/>
              </a:rPr>
              <a:t>ou </a:t>
            </a:r>
            <a:r>
              <a:rPr sz="2400" spc="150" dirty="0">
                <a:latin typeface="Tahoma"/>
                <a:cs typeface="Tahoma"/>
              </a:rPr>
              <a:t>da </a:t>
            </a:r>
            <a:r>
              <a:rPr sz="2400" spc="60" dirty="0">
                <a:latin typeface="Tahoma"/>
                <a:cs typeface="Tahoma"/>
              </a:rPr>
              <a:t>atividade. </a:t>
            </a:r>
            <a:r>
              <a:rPr sz="2400" spc="90" dirty="0">
                <a:latin typeface="Tahoma"/>
                <a:cs typeface="Tahoma"/>
              </a:rPr>
              <a:t>Utilizamos </a:t>
            </a:r>
            <a:r>
              <a:rPr sz="2400" spc="95" dirty="0">
                <a:latin typeface="Tahoma"/>
                <a:cs typeface="Tahoma"/>
              </a:rPr>
              <a:t>os </a:t>
            </a:r>
            <a:r>
              <a:rPr sz="2400" spc="80" dirty="0">
                <a:latin typeface="Tahoma"/>
                <a:cs typeface="Tahoma"/>
              </a:rPr>
              <a:t>tempos de </a:t>
            </a:r>
            <a:r>
              <a:rPr sz="2400" spc="60" dirty="0">
                <a:latin typeface="Tahoma"/>
                <a:cs typeface="Tahoma"/>
              </a:rPr>
              <a:t>rotina </a:t>
            </a:r>
            <a:r>
              <a:rPr sz="2400" spc="85" dirty="0">
                <a:latin typeface="Tahoma"/>
                <a:cs typeface="Tahoma"/>
              </a:rPr>
              <a:t>escola </a:t>
            </a:r>
            <a:r>
              <a:rPr sz="2400" spc="45" dirty="0">
                <a:latin typeface="Tahoma"/>
                <a:cs typeface="Tahoma"/>
              </a:rPr>
              <a:t>e </a:t>
            </a:r>
            <a:r>
              <a:rPr sz="2400" spc="75" dirty="0">
                <a:latin typeface="Tahoma"/>
                <a:cs typeface="Tahoma"/>
              </a:rPr>
              <a:t>o  </a:t>
            </a:r>
            <a:r>
              <a:rPr sz="2400" spc="70" dirty="0">
                <a:latin typeface="Tahoma"/>
                <a:cs typeface="Tahoma"/>
              </a:rPr>
              <a:t>dividimos</a:t>
            </a:r>
            <a:r>
              <a:rPr sz="2400" spc="-114" dirty="0">
                <a:latin typeface="Tahoma"/>
                <a:cs typeface="Tahoma"/>
              </a:rPr>
              <a:t> </a:t>
            </a:r>
            <a:r>
              <a:rPr sz="2400" spc="70" dirty="0">
                <a:latin typeface="Tahoma"/>
                <a:cs typeface="Tahoma"/>
              </a:rPr>
              <a:t>em</a:t>
            </a:r>
            <a:r>
              <a:rPr sz="2400" spc="-114" dirty="0">
                <a:latin typeface="Tahoma"/>
                <a:cs typeface="Tahoma"/>
              </a:rPr>
              <a:t> </a:t>
            </a:r>
            <a:r>
              <a:rPr sz="2400" spc="65" dirty="0">
                <a:latin typeface="Tahoma"/>
                <a:cs typeface="Tahoma"/>
              </a:rPr>
              <a:t>experiências</a:t>
            </a:r>
            <a:r>
              <a:rPr sz="2400" spc="-114" dirty="0">
                <a:latin typeface="Tahoma"/>
                <a:cs typeface="Tahoma"/>
              </a:rPr>
              <a:t> </a:t>
            </a:r>
            <a:r>
              <a:rPr sz="2400" spc="55" dirty="0">
                <a:latin typeface="Tahoma"/>
                <a:cs typeface="Tahoma"/>
              </a:rPr>
              <a:t>musicais,</a:t>
            </a:r>
            <a:r>
              <a:rPr sz="2400" spc="-114" dirty="0">
                <a:latin typeface="Tahoma"/>
                <a:cs typeface="Tahoma"/>
              </a:rPr>
              <a:t> </a:t>
            </a:r>
            <a:r>
              <a:rPr sz="2400" spc="185" dirty="0">
                <a:latin typeface="Tahoma"/>
                <a:cs typeface="Tahoma"/>
              </a:rPr>
              <a:t>a</a:t>
            </a:r>
            <a:r>
              <a:rPr sz="2400" spc="-114" dirty="0">
                <a:latin typeface="Tahoma"/>
                <a:cs typeface="Tahoma"/>
              </a:rPr>
              <a:t> </a:t>
            </a:r>
            <a:r>
              <a:rPr sz="2400" spc="60" dirty="0">
                <a:latin typeface="Tahoma"/>
                <a:cs typeface="Tahoma"/>
              </a:rPr>
              <a:t>partir</a:t>
            </a:r>
            <a:r>
              <a:rPr sz="2400" spc="-114" dirty="0">
                <a:latin typeface="Tahoma"/>
                <a:cs typeface="Tahoma"/>
              </a:rPr>
              <a:t> </a:t>
            </a:r>
            <a:r>
              <a:rPr sz="2400" spc="100" dirty="0">
                <a:latin typeface="Tahoma"/>
                <a:cs typeface="Tahoma"/>
              </a:rPr>
              <a:t>dos</a:t>
            </a:r>
            <a:r>
              <a:rPr sz="2400" spc="-110" dirty="0">
                <a:latin typeface="Tahoma"/>
                <a:cs typeface="Tahoma"/>
              </a:rPr>
              <a:t> </a:t>
            </a:r>
            <a:r>
              <a:rPr sz="2400" spc="65" dirty="0">
                <a:latin typeface="Tahoma"/>
                <a:cs typeface="Tahoma"/>
              </a:rPr>
              <a:t>gêneros</a:t>
            </a:r>
            <a:r>
              <a:rPr sz="2400" spc="-114" dirty="0">
                <a:latin typeface="Tahoma"/>
                <a:cs typeface="Tahoma"/>
              </a:rPr>
              <a:t> </a:t>
            </a:r>
            <a:r>
              <a:rPr sz="2400" spc="85" dirty="0">
                <a:latin typeface="Tahoma"/>
                <a:cs typeface="Tahoma"/>
              </a:rPr>
              <a:t>musicais</a:t>
            </a:r>
            <a:r>
              <a:rPr sz="2400" spc="-114" dirty="0">
                <a:latin typeface="Tahoma"/>
                <a:cs typeface="Tahoma"/>
              </a:rPr>
              <a:t> </a:t>
            </a:r>
            <a:r>
              <a:rPr sz="2400" spc="70" dirty="0">
                <a:latin typeface="Tahoma"/>
                <a:cs typeface="Tahoma"/>
              </a:rPr>
              <a:t>escolhidos  </a:t>
            </a:r>
            <a:r>
              <a:rPr sz="2400" spc="120" dirty="0">
                <a:latin typeface="Tahoma"/>
                <a:cs typeface="Tahoma"/>
              </a:rPr>
              <a:t>para </a:t>
            </a:r>
            <a:r>
              <a:rPr sz="2400" spc="75" dirty="0">
                <a:latin typeface="Tahoma"/>
                <a:cs typeface="Tahoma"/>
              </a:rPr>
              <a:t>o </a:t>
            </a:r>
            <a:r>
              <a:rPr sz="2400" spc="35" dirty="0">
                <a:latin typeface="Tahoma"/>
                <a:cs typeface="Tahoma"/>
              </a:rPr>
              <a:t>dia, </a:t>
            </a:r>
            <a:r>
              <a:rPr sz="2400" spc="60" dirty="0">
                <a:latin typeface="Tahoma"/>
                <a:cs typeface="Tahoma"/>
              </a:rPr>
              <a:t>ou </a:t>
            </a:r>
            <a:r>
              <a:rPr sz="2400" spc="10" dirty="0">
                <a:latin typeface="Tahoma"/>
                <a:cs typeface="Tahoma"/>
              </a:rPr>
              <a:t>seja, </a:t>
            </a:r>
            <a:r>
              <a:rPr sz="2400" spc="75" dirty="0">
                <a:latin typeface="Tahoma"/>
                <a:cs typeface="Tahoma"/>
              </a:rPr>
              <a:t>existiam </a:t>
            </a:r>
            <a:r>
              <a:rPr sz="2400" spc="50" dirty="0">
                <a:latin typeface="Tahoma"/>
                <a:cs typeface="Tahoma"/>
              </a:rPr>
              <a:t>três </a:t>
            </a:r>
            <a:r>
              <a:rPr sz="2400" spc="85" dirty="0">
                <a:latin typeface="Tahoma"/>
                <a:cs typeface="Tahoma"/>
              </a:rPr>
              <a:t>possibilidades </a:t>
            </a:r>
            <a:r>
              <a:rPr sz="2400" spc="80" dirty="0">
                <a:latin typeface="Tahoma"/>
                <a:cs typeface="Tahoma"/>
              </a:rPr>
              <a:t>de </a:t>
            </a:r>
            <a:r>
              <a:rPr sz="2400" spc="55" dirty="0">
                <a:latin typeface="Tahoma"/>
                <a:cs typeface="Tahoma"/>
              </a:rPr>
              <a:t>gênero </a:t>
            </a:r>
            <a:r>
              <a:rPr sz="2400" spc="75" dirty="0">
                <a:latin typeface="Tahoma"/>
                <a:cs typeface="Tahoma"/>
              </a:rPr>
              <a:t>onde </a:t>
            </a:r>
            <a:r>
              <a:rPr sz="2400" spc="185" dirty="0">
                <a:latin typeface="Tahoma"/>
                <a:cs typeface="Tahoma"/>
              </a:rPr>
              <a:t>a </a:t>
            </a:r>
            <a:r>
              <a:rPr sz="2400" spc="70" dirty="0">
                <a:latin typeface="Tahoma"/>
                <a:cs typeface="Tahoma"/>
              </a:rPr>
              <a:t>turma  </a:t>
            </a:r>
            <a:r>
              <a:rPr sz="2400" spc="75" dirty="0">
                <a:latin typeface="Tahoma"/>
                <a:cs typeface="Tahoma"/>
              </a:rPr>
              <a:t>escolhia</a:t>
            </a:r>
            <a:r>
              <a:rPr sz="2400" spc="-125" dirty="0">
                <a:latin typeface="Tahoma"/>
                <a:cs typeface="Tahoma"/>
              </a:rPr>
              <a:t> </a:t>
            </a:r>
            <a:r>
              <a:rPr sz="2400" spc="75" dirty="0">
                <a:latin typeface="Tahoma"/>
                <a:cs typeface="Tahoma"/>
              </a:rPr>
              <a:t>um</a:t>
            </a:r>
            <a:r>
              <a:rPr sz="2400" spc="-120" dirty="0">
                <a:latin typeface="Tahoma"/>
                <a:cs typeface="Tahoma"/>
              </a:rPr>
              <a:t> </a:t>
            </a:r>
            <a:r>
              <a:rPr sz="2400" spc="60" dirty="0">
                <a:latin typeface="Tahoma"/>
                <a:cs typeface="Tahoma"/>
              </a:rPr>
              <a:t>por</a:t>
            </a:r>
            <a:r>
              <a:rPr sz="2400" spc="-120" dirty="0">
                <a:latin typeface="Tahoma"/>
                <a:cs typeface="Tahoma"/>
              </a:rPr>
              <a:t> </a:t>
            </a:r>
            <a:r>
              <a:rPr sz="2400" spc="105" dirty="0">
                <a:latin typeface="Tahoma"/>
                <a:cs typeface="Tahoma"/>
              </a:rPr>
              <a:t>dia</a:t>
            </a:r>
            <a:r>
              <a:rPr sz="2400" spc="-120" dirty="0">
                <a:latin typeface="Tahoma"/>
                <a:cs typeface="Tahoma"/>
              </a:rPr>
              <a:t> </a:t>
            </a:r>
            <a:r>
              <a:rPr sz="2400" spc="45" dirty="0">
                <a:latin typeface="Tahoma"/>
                <a:cs typeface="Tahoma"/>
              </a:rPr>
              <a:t>e</a:t>
            </a:r>
            <a:r>
              <a:rPr sz="2400" spc="-120" dirty="0">
                <a:latin typeface="Tahoma"/>
                <a:cs typeface="Tahoma"/>
              </a:rPr>
              <a:t> </a:t>
            </a:r>
            <a:r>
              <a:rPr sz="2400" spc="60" dirty="0">
                <a:latin typeface="Tahoma"/>
                <a:cs typeface="Tahoma"/>
              </a:rPr>
              <a:t>este</a:t>
            </a:r>
            <a:r>
              <a:rPr sz="2400" spc="-120" dirty="0">
                <a:latin typeface="Tahoma"/>
                <a:cs typeface="Tahoma"/>
              </a:rPr>
              <a:t> </a:t>
            </a:r>
            <a:r>
              <a:rPr sz="2400" spc="75" dirty="0">
                <a:latin typeface="Tahoma"/>
                <a:cs typeface="Tahoma"/>
              </a:rPr>
              <a:t>era</a:t>
            </a:r>
            <a:r>
              <a:rPr sz="2400" spc="-120" dirty="0">
                <a:latin typeface="Tahoma"/>
                <a:cs typeface="Tahoma"/>
              </a:rPr>
              <a:t> </a:t>
            </a:r>
            <a:r>
              <a:rPr sz="2400" spc="75" dirty="0">
                <a:latin typeface="Tahoma"/>
                <a:cs typeface="Tahoma"/>
              </a:rPr>
              <a:t>vivenciado</a:t>
            </a:r>
            <a:r>
              <a:rPr sz="2400" spc="-120" dirty="0">
                <a:latin typeface="Tahoma"/>
                <a:cs typeface="Tahoma"/>
              </a:rPr>
              <a:t> </a:t>
            </a:r>
            <a:r>
              <a:rPr sz="2400" spc="125" dirty="0">
                <a:latin typeface="Tahoma"/>
                <a:cs typeface="Tahoma"/>
              </a:rPr>
              <a:t>na</a:t>
            </a:r>
            <a:r>
              <a:rPr sz="2400" spc="-120" dirty="0">
                <a:latin typeface="Tahoma"/>
                <a:cs typeface="Tahoma"/>
              </a:rPr>
              <a:t> </a:t>
            </a:r>
            <a:r>
              <a:rPr sz="2400" spc="60" dirty="0">
                <a:latin typeface="Tahoma"/>
                <a:cs typeface="Tahoma"/>
              </a:rPr>
              <a:t>acolhida,</a:t>
            </a:r>
            <a:r>
              <a:rPr sz="2400" spc="-120" dirty="0">
                <a:latin typeface="Tahoma"/>
                <a:cs typeface="Tahoma"/>
              </a:rPr>
              <a:t> </a:t>
            </a:r>
            <a:r>
              <a:rPr sz="2400" spc="120" dirty="0">
                <a:latin typeface="Tahoma"/>
                <a:cs typeface="Tahoma"/>
              </a:rPr>
              <a:t>após</a:t>
            </a:r>
            <a:r>
              <a:rPr sz="2400" spc="-120" dirty="0">
                <a:latin typeface="Tahoma"/>
                <a:cs typeface="Tahoma"/>
              </a:rPr>
              <a:t> </a:t>
            </a:r>
            <a:r>
              <a:rPr sz="2400" spc="55" dirty="0">
                <a:latin typeface="Tahoma"/>
                <a:cs typeface="Tahoma"/>
              </a:rPr>
              <a:t>intervalo</a:t>
            </a:r>
            <a:r>
              <a:rPr sz="2400" spc="-120" dirty="0">
                <a:latin typeface="Tahoma"/>
                <a:cs typeface="Tahoma"/>
              </a:rPr>
              <a:t> </a:t>
            </a:r>
            <a:r>
              <a:rPr sz="2400" spc="45" dirty="0">
                <a:latin typeface="Tahoma"/>
                <a:cs typeface="Tahoma"/>
              </a:rPr>
              <a:t>e</a:t>
            </a:r>
            <a:r>
              <a:rPr sz="2400" spc="-120" dirty="0">
                <a:latin typeface="Tahoma"/>
                <a:cs typeface="Tahoma"/>
              </a:rPr>
              <a:t> </a:t>
            </a:r>
            <a:r>
              <a:rPr sz="2400" spc="70" dirty="0">
                <a:latin typeface="Tahoma"/>
                <a:cs typeface="Tahoma"/>
              </a:rPr>
              <a:t>saída.</a:t>
            </a:r>
            <a:endParaRPr sz="2400">
              <a:latin typeface="Tahoma"/>
              <a:cs typeface="Tahoma"/>
            </a:endParaRPr>
          </a:p>
          <a:p>
            <a:pPr marL="288290" marR="281305" algn="ctr">
              <a:lnSpc>
                <a:spcPct val="116100"/>
              </a:lnSpc>
            </a:pPr>
            <a:r>
              <a:rPr sz="2400" spc="330" dirty="0">
                <a:latin typeface="Tahoma"/>
                <a:cs typeface="Tahoma"/>
              </a:rPr>
              <a:t>A</a:t>
            </a:r>
            <a:r>
              <a:rPr sz="2400" spc="-125" dirty="0">
                <a:latin typeface="Tahoma"/>
                <a:cs typeface="Tahoma"/>
              </a:rPr>
              <a:t> </a:t>
            </a:r>
            <a:r>
              <a:rPr sz="2400" spc="80" dirty="0">
                <a:latin typeface="Tahoma"/>
                <a:cs typeface="Tahoma"/>
              </a:rPr>
              <a:t>maioria</a:t>
            </a:r>
            <a:r>
              <a:rPr sz="2400" spc="-125" dirty="0">
                <a:latin typeface="Tahoma"/>
                <a:cs typeface="Tahoma"/>
              </a:rPr>
              <a:t> </a:t>
            </a:r>
            <a:r>
              <a:rPr sz="2400" spc="140" dirty="0">
                <a:latin typeface="Tahoma"/>
                <a:cs typeface="Tahoma"/>
              </a:rPr>
              <a:t>das</a:t>
            </a:r>
            <a:r>
              <a:rPr sz="2400" spc="-120" dirty="0">
                <a:latin typeface="Tahoma"/>
                <a:cs typeface="Tahoma"/>
              </a:rPr>
              <a:t> </a:t>
            </a:r>
            <a:r>
              <a:rPr sz="2400" spc="85" dirty="0">
                <a:latin typeface="Tahoma"/>
                <a:cs typeface="Tahoma"/>
              </a:rPr>
              <a:t>audições</a:t>
            </a:r>
            <a:r>
              <a:rPr sz="2400" spc="-125" dirty="0">
                <a:latin typeface="Tahoma"/>
                <a:cs typeface="Tahoma"/>
              </a:rPr>
              <a:t> </a:t>
            </a:r>
            <a:r>
              <a:rPr sz="2400" spc="80" dirty="0">
                <a:latin typeface="Tahoma"/>
                <a:cs typeface="Tahoma"/>
              </a:rPr>
              <a:t>foram</a:t>
            </a:r>
            <a:r>
              <a:rPr sz="2400" spc="-120" dirty="0">
                <a:latin typeface="Tahoma"/>
                <a:cs typeface="Tahoma"/>
              </a:rPr>
              <a:t> </a:t>
            </a:r>
            <a:r>
              <a:rPr sz="2400" spc="100" dirty="0">
                <a:latin typeface="Tahoma"/>
                <a:cs typeface="Tahoma"/>
              </a:rPr>
              <a:t>realizadas</a:t>
            </a:r>
            <a:r>
              <a:rPr sz="2400" spc="-125" dirty="0">
                <a:latin typeface="Tahoma"/>
                <a:cs typeface="Tahoma"/>
              </a:rPr>
              <a:t> </a:t>
            </a:r>
            <a:r>
              <a:rPr sz="2400" spc="125" dirty="0">
                <a:latin typeface="Tahoma"/>
                <a:cs typeface="Tahoma"/>
              </a:rPr>
              <a:t>na</a:t>
            </a:r>
            <a:r>
              <a:rPr sz="2400" spc="-120" dirty="0">
                <a:latin typeface="Tahoma"/>
                <a:cs typeface="Tahoma"/>
              </a:rPr>
              <a:t> </a:t>
            </a:r>
            <a:r>
              <a:rPr sz="2400" spc="110" dirty="0">
                <a:latin typeface="Tahoma"/>
                <a:cs typeface="Tahoma"/>
              </a:rPr>
              <a:t>caixa</a:t>
            </a:r>
            <a:r>
              <a:rPr sz="2400" spc="-125" dirty="0">
                <a:latin typeface="Tahoma"/>
                <a:cs typeface="Tahoma"/>
              </a:rPr>
              <a:t> </a:t>
            </a:r>
            <a:r>
              <a:rPr sz="2400" spc="80" dirty="0">
                <a:latin typeface="Tahoma"/>
                <a:cs typeface="Tahoma"/>
              </a:rPr>
              <a:t>de</a:t>
            </a:r>
            <a:r>
              <a:rPr sz="2400" spc="-120" dirty="0">
                <a:latin typeface="Tahoma"/>
                <a:cs typeface="Tahoma"/>
              </a:rPr>
              <a:t> </a:t>
            </a:r>
            <a:r>
              <a:rPr sz="2400" spc="95" dirty="0">
                <a:latin typeface="Tahoma"/>
                <a:cs typeface="Tahoma"/>
              </a:rPr>
              <a:t>som</a:t>
            </a:r>
            <a:r>
              <a:rPr sz="2400" spc="-125" dirty="0">
                <a:latin typeface="Tahoma"/>
                <a:cs typeface="Tahoma"/>
              </a:rPr>
              <a:t> </a:t>
            </a:r>
            <a:r>
              <a:rPr sz="2400" spc="80" dirty="0">
                <a:latin typeface="Tahoma"/>
                <a:cs typeface="Tahoma"/>
              </a:rPr>
              <a:t>com</a:t>
            </a:r>
            <a:r>
              <a:rPr sz="2400" spc="-120" dirty="0">
                <a:latin typeface="Tahoma"/>
                <a:cs typeface="Tahoma"/>
              </a:rPr>
              <a:t> </a:t>
            </a:r>
            <a:r>
              <a:rPr sz="2400" spc="55" dirty="0">
                <a:latin typeface="Tahoma"/>
                <a:cs typeface="Tahoma"/>
              </a:rPr>
              <a:t>microfone  </a:t>
            </a:r>
            <a:r>
              <a:rPr sz="2400" spc="70" dirty="0">
                <a:latin typeface="Tahoma"/>
                <a:cs typeface="Tahoma"/>
              </a:rPr>
              <a:t>que</a:t>
            </a:r>
            <a:r>
              <a:rPr sz="2400" spc="-125" dirty="0">
                <a:latin typeface="Tahoma"/>
                <a:cs typeface="Tahoma"/>
              </a:rPr>
              <a:t> </a:t>
            </a:r>
            <a:r>
              <a:rPr sz="2400" spc="45" dirty="0">
                <a:latin typeface="Tahoma"/>
                <a:cs typeface="Tahoma"/>
              </a:rPr>
              <a:t>eu</a:t>
            </a:r>
            <a:r>
              <a:rPr sz="2400" spc="-125" dirty="0">
                <a:latin typeface="Tahoma"/>
                <a:cs typeface="Tahoma"/>
              </a:rPr>
              <a:t> </a:t>
            </a:r>
            <a:r>
              <a:rPr sz="2400" spc="85" dirty="0">
                <a:latin typeface="Tahoma"/>
                <a:cs typeface="Tahoma"/>
              </a:rPr>
              <a:t>utilizava</a:t>
            </a:r>
            <a:r>
              <a:rPr sz="2400" spc="-125" dirty="0">
                <a:latin typeface="Tahoma"/>
                <a:cs typeface="Tahoma"/>
              </a:rPr>
              <a:t> </a:t>
            </a:r>
            <a:r>
              <a:rPr sz="2400" spc="120" dirty="0">
                <a:latin typeface="Tahoma"/>
                <a:cs typeface="Tahoma"/>
              </a:rPr>
              <a:t>nas</a:t>
            </a:r>
            <a:r>
              <a:rPr sz="2400" spc="-125" dirty="0">
                <a:latin typeface="Tahoma"/>
                <a:cs typeface="Tahoma"/>
              </a:rPr>
              <a:t> </a:t>
            </a:r>
            <a:r>
              <a:rPr sz="2400" spc="110" dirty="0">
                <a:latin typeface="Tahoma"/>
                <a:cs typeface="Tahoma"/>
              </a:rPr>
              <a:t>aulas</a:t>
            </a:r>
            <a:r>
              <a:rPr sz="2400" spc="-125" dirty="0">
                <a:latin typeface="Tahoma"/>
                <a:cs typeface="Tahoma"/>
              </a:rPr>
              <a:t> </a:t>
            </a:r>
            <a:r>
              <a:rPr sz="2400" spc="45" dirty="0">
                <a:latin typeface="Tahoma"/>
                <a:cs typeface="Tahoma"/>
              </a:rPr>
              <a:t>e</a:t>
            </a:r>
            <a:r>
              <a:rPr sz="2400" spc="-125" dirty="0">
                <a:latin typeface="Tahoma"/>
                <a:cs typeface="Tahoma"/>
              </a:rPr>
              <a:t> </a:t>
            </a:r>
            <a:r>
              <a:rPr sz="2400" spc="75" dirty="0">
                <a:latin typeface="Tahoma"/>
                <a:cs typeface="Tahoma"/>
              </a:rPr>
              <a:t>o</a:t>
            </a:r>
            <a:r>
              <a:rPr sz="2400" spc="-125" dirty="0">
                <a:latin typeface="Tahoma"/>
                <a:cs typeface="Tahoma"/>
              </a:rPr>
              <a:t> </a:t>
            </a:r>
            <a:r>
              <a:rPr sz="2400" spc="55" dirty="0">
                <a:latin typeface="Tahoma"/>
                <a:cs typeface="Tahoma"/>
              </a:rPr>
              <a:t>celular</a:t>
            </a:r>
            <a:r>
              <a:rPr sz="2400" spc="-125" dirty="0">
                <a:latin typeface="Tahoma"/>
                <a:cs typeface="Tahoma"/>
              </a:rPr>
              <a:t> </a:t>
            </a:r>
            <a:r>
              <a:rPr sz="2400" spc="80" dirty="0">
                <a:latin typeface="Tahoma"/>
                <a:cs typeface="Tahoma"/>
              </a:rPr>
              <a:t>de</a:t>
            </a:r>
            <a:r>
              <a:rPr sz="2400" spc="-125" dirty="0">
                <a:latin typeface="Tahoma"/>
                <a:cs typeface="Tahoma"/>
              </a:rPr>
              <a:t> </a:t>
            </a:r>
            <a:r>
              <a:rPr sz="2400" spc="80" dirty="0">
                <a:latin typeface="Tahoma"/>
                <a:cs typeface="Tahoma"/>
              </a:rPr>
              <a:t>uso</a:t>
            </a:r>
            <a:r>
              <a:rPr sz="2400" spc="-125" dirty="0">
                <a:latin typeface="Tahoma"/>
                <a:cs typeface="Tahoma"/>
              </a:rPr>
              <a:t> </a:t>
            </a:r>
            <a:r>
              <a:rPr sz="2400" spc="60" dirty="0">
                <a:latin typeface="Tahoma"/>
                <a:cs typeface="Tahoma"/>
              </a:rPr>
              <a:t>pessoal,</a:t>
            </a:r>
            <a:r>
              <a:rPr sz="2400" spc="-125" dirty="0">
                <a:latin typeface="Tahoma"/>
                <a:cs typeface="Tahoma"/>
              </a:rPr>
              <a:t> </a:t>
            </a:r>
            <a:r>
              <a:rPr sz="2400" spc="75" dirty="0">
                <a:latin typeface="Tahoma"/>
                <a:cs typeface="Tahoma"/>
              </a:rPr>
              <a:t>um</a:t>
            </a:r>
            <a:r>
              <a:rPr sz="2400" spc="-125" dirty="0">
                <a:latin typeface="Tahoma"/>
                <a:cs typeface="Tahoma"/>
              </a:rPr>
              <a:t> </a:t>
            </a:r>
            <a:r>
              <a:rPr sz="2400" spc="85" dirty="0">
                <a:latin typeface="Tahoma"/>
                <a:cs typeface="Tahoma"/>
              </a:rPr>
              <a:t>bem</a:t>
            </a:r>
            <a:r>
              <a:rPr sz="2400" spc="-120" dirty="0">
                <a:latin typeface="Tahoma"/>
                <a:cs typeface="Tahoma"/>
              </a:rPr>
              <a:t> </a:t>
            </a:r>
            <a:r>
              <a:rPr sz="2400" spc="65" dirty="0">
                <a:latin typeface="Tahoma"/>
                <a:cs typeface="Tahoma"/>
              </a:rPr>
              <a:t>proximo</a:t>
            </a:r>
            <a:r>
              <a:rPr sz="2400" spc="-125" dirty="0">
                <a:latin typeface="Tahoma"/>
                <a:cs typeface="Tahoma"/>
              </a:rPr>
              <a:t> </a:t>
            </a:r>
            <a:r>
              <a:rPr sz="2400" spc="95" dirty="0">
                <a:latin typeface="Tahoma"/>
                <a:cs typeface="Tahoma"/>
              </a:rPr>
              <a:t>do  </a:t>
            </a:r>
            <a:r>
              <a:rPr sz="2400" spc="45" dirty="0">
                <a:latin typeface="Tahoma"/>
                <a:cs typeface="Tahoma"/>
              </a:rPr>
              <a:t>outro</a:t>
            </a:r>
            <a:r>
              <a:rPr sz="2400" spc="-130" dirty="0">
                <a:latin typeface="Tahoma"/>
                <a:cs typeface="Tahoma"/>
              </a:rPr>
              <a:t> </a:t>
            </a:r>
            <a:r>
              <a:rPr sz="2400" spc="100" dirty="0">
                <a:latin typeface="Tahoma"/>
                <a:cs typeface="Tahoma"/>
              </a:rPr>
              <a:t>pra</a:t>
            </a:r>
            <a:r>
              <a:rPr sz="2400" spc="-125" dirty="0">
                <a:latin typeface="Tahoma"/>
                <a:cs typeface="Tahoma"/>
              </a:rPr>
              <a:t> </a:t>
            </a:r>
            <a:r>
              <a:rPr sz="2400" spc="80" dirty="0">
                <a:latin typeface="Tahoma"/>
                <a:cs typeface="Tahoma"/>
              </a:rPr>
              <a:t>aumentar</a:t>
            </a:r>
            <a:r>
              <a:rPr sz="2400" spc="-125" dirty="0">
                <a:latin typeface="Tahoma"/>
                <a:cs typeface="Tahoma"/>
              </a:rPr>
              <a:t> </a:t>
            </a:r>
            <a:r>
              <a:rPr sz="2400" spc="105" dirty="0">
                <a:latin typeface="Tahoma"/>
                <a:cs typeface="Tahoma"/>
              </a:rPr>
              <a:t>mais</a:t>
            </a:r>
            <a:r>
              <a:rPr sz="2400" spc="-125" dirty="0">
                <a:latin typeface="Tahoma"/>
                <a:cs typeface="Tahoma"/>
              </a:rPr>
              <a:t> </a:t>
            </a:r>
            <a:r>
              <a:rPr sz="2400" spc="185" dirty="0">
                <a:latin typeface="Tahoma"/>
                <a:cs typeface="Tahoma"/>
              </a:rPr>
              <a:t>a</a:t>
            </a:r>
            <a:r>
              <a:rPr sz="2400" spc="-125" dirty="0">
                <a:latin typeface="Tahoma"/>
                <a:cs typeface="Tahoma"/>
              </a:rPr>
              <a:t> </a:t>
            </a:r>
            <a:r>
              <a:rPr sz="2400" spc="100" dirty="0">
                <a:latin typeface="Tahoma"/>
                <a:cs typeface="Tahoma"/>
              </a:rPr>
              <a:t>audição</a:t>
            </a:r>
            <a:r>
              <a:rPr sz="2400" spc="-130" dirty="0">
                <a:latin typeface="Tahoma"/>
                <a:cs typeface="Tahoma"/>
              </a:rPr>
              <a:t> </a:t>
            </a:r>
            <a:r>
              <a:rPr sz="2400" spc="150" dirty="0">
                <a:latin typeface="Tahoma"/>
                <a:cs typeface="Tahoma"/>
              </a:rPr>
              <a:t>da</a:t>
            </a:r>
            <a:r>
              <a:rPr sz="2400" spc="-125" dirty="0">
                <a:latin typeface="Tahoma"/>
                <a:cs typeface="Tahoma"/>
              </a:rPr>
              <a:t> </a:t>
            </a:r>
            <a:r>
              <a:rPr sz="2400" spc="50" dirty="0">
                <a:latin typeface="Tahoma"/>
                <a:cs typeface="Tahoma"/>
              </a:rPr>
              <a:t>música,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148941" y="1175242"/>
            <a:ext cx="4305299" cy="68103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968500" y="682452"/>
            <a:ext cx="8991599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6000" dirty="0">
                <a:solidFill>
                  <a:srgbClr val="FF0000"/>
                </a:solidFill>
                <a:latin typeface="Book Antiqua"/>
                <a:cs typeface="Book Antiqua"/>
              </a:rPr>
              <a:t>DESENVOLVIMENTO</a:t>
            </a:r>
            <a:endParaRPr sz="6000" dirty="0">
              <a:solidFill>
                <a:srgbClr val="FF0000"/>
              </a:solidFill>
              <a:latin typeface="Book Antiqua"/>
              <a:cs typeface="Book Antiqu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961040" y="8685238"/>
            <a:ext cx="4900930" cy="150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5700"/>
              </a:lnSpc>
              <a:spcBef>
                <a:spcPts val="100"/>
              </a:spcBef>
            </a:pPr>
            <a:r>
              <a:rPr sz="2800" spc="125" dirty="0">
                <a:solidFill>
                  <a:srgbClr val="F7F4E7"/>
                </a:solidFill>
                <a:latin typeface="Calibri"/>
                <a:cs typeface="Calibri"/>
              </a:rPr>
              <a:t>Máscara </a:t>
            </a:r>
            <a:r>
              <a:rPr sz="2800" spc="110" dirty="0">
                <a:solidFill>
                  <a:srgbClr val="F7F4E7"/>
                </a:solidFill>
                <a:latin typeface="Calibri"/>
                <a:cs typeface="Calibri"/>
              </a:rPr>
              <a:t>realizada </a:t>
            </a:r>
            <a:r>
              <a:rPr sz="2800" spc="150" dirty="0">
                <a:solidFill>
                  <a:srgbClr val="F7F4E7"/>
                </a:solidFill>
                <a:latin typeface="Calibri"/>
                <a:cs typeface="Calibri"/>
              </a:rPr>
              <a:t>por </a:t>
            </a:r>
            <a:r>
              <a:rPr sz="2800" spc="200" dirty="0">
                <a:solidFill>
                  <a:srgbClr val="F7F4E7"/>
                </a:solidFill>
                <a:latin typeface="Calibri"/>
                <a:cs typeface="Calibri"/>
              </a:rPr>
              <a:t>um  </a:t>
            </a:r>
            <a:r>
              <a:rPr sz="2800" spc="85" dirty="0">
                <a:solidFill>
                  <a:srgbClr val="F7F4E7"/>
                </a:solidFill>
                <a:latin typeface="Calibri"/>
                <a:cs typeface="Calibri"/>
              </a:rPr>
              <a:t>aluno, ele </a:t>
            </a:r>
            <a:r>
              <a:rPr sz="2800" spc="100" dirty="0">
                <a:solidFill>
                  <a:srgbClr val="F7F4E7"/>
                </a:solidFill>
                <a:latin typeface="Calibri"/>
                <a:cs typeface="Calibri"/>
              </a:rPr>
              <a:t>relatou </a:t>
            </a:r>
            <a:r>
              <a:rPr sz="2800" spc="165" dirty="0">
                <a:solidFill>
                  <a:srgbClr val="F7F4E7"/>
                </a:solidFill>
                <a:latin typeface="Calibri"/>
                <a:cs typeface="Calibri"/>
              </a:rPr>
              <a:t>que </a:t>
            </a:r>
            <a:r>
              <a:rPr sz="2800" spc="170" dirty="0">
                <a:solidFill>
                  <a:srgbClr val="F7F4E7"/>
                </a:solidFill>
                <a:latin typeface="Calibri"/>
                <a:cs typeface="Calibri"/>
              </a:rPr>
              <a:t>esse </a:t>
            </a:r>
            <a:r>
              <a:rPr sz="2800" spc="140" dirty="0">
                <a:solidFill>
                  <a:srgbClr val="F7F4E7"/>
                </a:solidFill>
                <a:latin typeface="Calibri"/>
                <a:cs typeface="Calibri"/>
              </a:rPr>
              <a:t>é</a:t>
            </a:r>
            <a:r>
              <a:rPr sz="2800" spc="-95" dirty="0">
                <a:solidFill>
                  <a:srgbClr val="F7F4E7"/>
                </a:solidFill>
                <a:latin typeface="Calibri"/>
                <a:cs typeface="Calibri"/>
              </a:rPr>
              <a:t> </a:t>
            </a:r>
            <a:r>
              <a:rPr sz="2800" spc="160" dirty="0">
                <a:solidFill>
                  <a:srgbClr val="F7F4E7"/>
                </a:solidFill>
                <a:latin typeface="Calibri"/>
                <a:cs typeface="Calibri"/>
              </a:rPr>
              <a:t>o  personagem </a:t>
            </a:r>
            <a:r>
              <a:rPr sz="2800" spc="165" dirty="0">
                <a:solidFill>
                  <a:srgbClr val="F7F4E7"/>
                </a:solidFill>
                <a:latin typeface="Calibri"/>
                <a:cs typeface="Calibri"/>
              </a:rPr>
              <a:t>que</a:t>
            </a:r>
            <a:r>
              <a:rPr sz="2800" spc="-5" dirty="0">
                <a:solidFill>
                  <a:srgbClr val="F7F4E7"/>
                </a:solidFill>
                <a:latin typeface="Calibri"/>
                <a:cs typeface="Calibri"/>
              </a:rPr>
              <a:t> </a:t>
            </a:r>
            <a:r>
              <a:rPr sz="2800" spc="85" dirty="0">
                <a:solidFill>
                  <a:srgbClr val="F7F4E7"/>
                </a:solidFill>
                <a:latin typeface="Calibri"/>
                <a:cs typeface="Calibri"/>
              </a:rPr>
              <a:t>inventou</a:t>
            </a:r>
            <a:r>
              <a:rPr sz="2800" spc="85" dirty="0">
                <a:latin typeface="Calibri"/>
                <a:cs typeface="Calibri"/>
              </a:rPr>
              <a:t>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19074" y="0"/>
            <a:ext cx="9525" cy="104775"/>
          </a:xfrm>
          <a:custGeom>
            <a:avLst/>
            <a:gdLst/>
            <a:ahLst/>
            <a:cxnLst/>
            <a:rect l="l" t="t" r="r" b="b"/>
            <a:pathLst>
              <a:path w="9525" h="104775">
                <a:moveTo>
                  <a:pt x="9524" y="104774"/>
                </a:moveTo>
                <a:lnTo>
                  <a:pt x="0" y="104774"/>
                </a:lnTo>
                <a:lnTo>
                  <a:pt x="0" y="0"/>
                </a:lnTo>
                <a:lnTo>
                  <a:pt x="9524" y="0"/>
                </a:lnTo>
                <a:lnTo>
                  <a:pt x="9524" y="1047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219072"/>
            <a:ext cx="104775" cy="9525"/>
          </a:xfrm>
          <a:custGeom>
            <a:avLst/>
            <a:gdLst/>
            <a:ahLst/>
            <a:cxnLst/>
            <a:rect l="l" t="t" r="r" b="b"/>
            <a:pathLst>
              <a:path w="104775" h="9525">
                <a:moveTo>
                  <a:pt x="104774" y="9524"/>
                </a:moveTo>
                <a:lnTo>
                  <a:pt x="0" y="9524"/>
                </a:lnTo>
                <a:lnTo>
                  <a:pt x="0" y="0"/>
                </a:lnTo>
                <a:lnTo>
                  <a:pt x="104774" y="0"/>
                </a:lnTo>
                <a:lnTo>
                  <a:pt x="104774" y="9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507073" y="0"/>
            <a:ext cx="9525" cy="104775"/>
          </a:xfrm>
          <a:custGeom>
            <a:avLst/>
            <a:gdLst/>
            <a:ahLst/>
            <a:cxnLst/>
            <a:rect l="l" t="t" r="r" b="b"/>
            <a:pathLst>
              <a:path w="9525" h="104775">
                <a:moveTo>
                  <a:pt x="9524" y="104774"/>
                </a:moveTo>
                <a:lnTo>
                  <a:pt x="0" y="104774"/>
                </a:lnTo>
                <a:lnTo>
                  <a:pt x="0" y="0"/>
                </a:lnTo>
                <a:lnTo>
                  <a:pt x="9524" y="0"/>
                </a:lnTo>
                <a:lnTo>
                  <a:pt x="9524" y="1047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621375" y="219075"/>
            <a:ext cx="99060" cy="9525"/>
          </a:xfrm>
          <a:custGeom>
            <a:avLst/>
            <a:gdLst/>
            <a:ahLst/>
            <a:cxnLst/>
            <a:rect l="l" t="t" r="r" b="b"/>
            <a:pathLst>
              <a:path w="99059" h="9525">
                <a:moveTo>
                  <a:pt x="0" y="0"/>
                </a:moveTo>
                <a:lnTo>
                  <a:pt x="98625" y="0"/>
                </a:lnTo>
                <a:lnTo>
                  <a:pt x="98625" y="9524"/>
                </a:lnTo>
                <a:lnTo>
                  <a:pt x="0" y="95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19075" y="10620375"/>
            <a:ext cx="9525" cy="99060"/>
          </a:xfrm>
          <a:custGeom>
            <a:avLst/>
            <a:gdLst/>
            <a:ahLst/>
            <a:cxnLst/>
            <a:rect l="l" t="t" r="r" b="b"/>
            <a:pathLst>
              <a:path w="9525" h="99059">
                <a:moveTo>
                  <a:pt x="0" y="0"/>
                </a:moveTo>
                <a:lnTo>
                  <a:pt x="9524" y="0"/>
                </a:lnTo>
                <a:lnTo>
                  <a:pt x="9524" y="98626"/>
                </a:lnTo>
                <a:lnTo>
                  <a:pt x="0" y="9862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10506071"/>
            <a:ext cx="104775" cy="9525"/>
          </a:xfrm>
          <a:custGeom>
            <a:avLst/>
            <a:gdLst/>
            <a:ahLst/>
            <a:cxnLst/>
            <a:rect l="l" t="t" r="r" b="b"/>
            <a:pathLst>
              <a:path w="104775" h="9525">
                <a:moveTo>
                  <a:pt x="104774" y="9524"/>
                </a:moveTo>
                <a:lnTo>
                  <a:pt x="0" y="9524"/>
                </a:lnTo>
                <a:lnTo>
                  <a:pt x="0" y="0"/>
                </a:lnTo>
                <a:lnTo>
                  <a:pt x="104774" y="0"/>
                </a:lnTo>
                <a:lnTo>
                  <a:pt x="104774" y="9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507075" y="10620375"/>
            <a:ext cx="9525" cy="99060"/>
          </a:xfrm>
          <a:custGeom>
            <a:avLst/>
            <a:gdLst/>
            <a:ahLst/>
            <a:cxnLst/>
            <a:rect l="l" t="t" r="r" b="b"/>
            <a:pathLst>
              <a:path w="9525" h="99059">
                <a:moveTo>
                  <a:pt x="0" y="0"/>
                </a:moveTo>
                <a:lnTo>
                  <a:pt x="9524" y="0"/>
                </a:lnTo>
                <a:lnTo>
                  <a:pt x="9524" y="98626"/>
                </a:lnTo>
                <a:lnTo>
                  <a:pt x="0" y="9862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621375" y="10506075"/>
            <a:ext cx="99060" cy="9525"/>
          </a:xfrm>
          <a:custGeom>
            <a:avLst/>
            <a:gdLst/>
            <a:ahLst/>
            <a:cxnLst/>
            <a:rect l="l" t="t" r="r" b="b"/>
            <a:pathLst>
              <a:path w="99059" h="9525">
                <a:moveTo>
                  <a:pt x="0" y="0"/>
                </a:moveTo>
                <a:lnTo>
                  <a:pt x="98625" y="0"/>
                </a:lnTo>
                <a:lnTo>
                  <a:pt x="98625" y="9524"/>
                </a:lnTo>
                <a:lnTo>
                  <a:pt x="0" y="95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775" y="52387"/>
            <a:ext cx="18516600" cy="10515600"/>
          </a:xfrm>
          <a:custGeom>
            <a:avLst/>
            <a:gdLst/>
            <a:ahLst/>
            <a:cxnLst/>
            <a:rect l="l" t="t" r="r" b="b"/>
            <a:pathLst>
              <a:path w="18516600" h="10515600">
                <a:moveTo>
                  <a:pt x="18516598" y="10515599"/>
                </a:moveTo>
                <a:lnTo>
                  <a:pt x="0" y="10515599"/>
                </a:lnTo>
                <a:lnTo>
                  <a:pt x="0" y="0"/>
                </a:lnTo>
                <a:lnTo>
                  <a:pt x="18516598" y="0"/>
                </a:lnTo>
                <a:lnTo>
                  <a:pt x="18516598" y="10515599"/>
                </a:lnTo>
                <a:close/>
              </a:path>
            </a:pathLst>
          </a:custGeom>
          <a:solidFill>
            <a:srgbClr val="00B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5276" y="2745016"/>
            <a:ext cx="16526390" cy="7797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93006" y="1132022"/>
            <a:ext cx="9131300" cy="22119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999"/>
              </a:lnSpc>
              <a:spcBef>
                <a:spcPts val="100"/>
              </a:spcBef>
            </a:pPr>
            <a:r>
              <a:rPr sz="3200" spc="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sz="3200" spc="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projeto </a:t>
            </a:r>
            <a:r>
              <a:rPr sz="3200" spc="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deu-se </a:t>
            </a:r>
            <a:r>
              <a:rPr sz="3200" spc="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sz="3200" spc="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maneira </a:t>
            </a:r>
            <a:r>
              <a:rPr sz="3200" spc="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plural </a:t>
            </a:r>
            <a:r>
              <a:rPr sz="3200" spc="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3200" spc="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diversas  formas artísticas </a:t>
            </a:r>
            <a:r>
              <a:rPr sz="3200" spc="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</a:t>
            </a:r>
            <a:r>
              <a:rPr sz="3200" spc="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voltassem </a:t>
            </a:r>
            <a:r>
              <a:rPr sz="3200" spc="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ao </a:t>
            </a:r>
            <a:r>
              <a:rPr sz="3200" spc="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 </a:t>
            </a:r>
            <a:r>
              <a:rPr sz="3200" spc="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primeiro: </a:t>
            </a:r>
            <a:r>
              <a:rPr sz="3200" spc="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3200" spc="-5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spc="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música </a:t>
            </a:r>
            <a:r>
              <a:rPr sz="3200" spc="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sz="3200" spc="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contextos </a:t>
            </a:r>
            <a:r>
              <a:rPr sz="32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sz="3200" spc="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épocas </a:t>
            </a:r>
            <a:r>
              <a:rPr sz="3200" spc="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diferentes  </a:t>
            </a:r>
            <a:r>
              <a:rPr sz="32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sz="3200" spc="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suas </a:t>
            </a:r>
            <a:r>
              <a:rPr sz="3200" spc="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características.</a:t>
            </a:r>
            <a:r>
              <a:rPr sz="3200" spc="-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spc="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Portanto</a:t>
            </a:r>
            <a:r>
              <a:rPr sz="3200" spc="135" dirty="0"/>
              <a:t>,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1739900" y="3343974"/>
            <a:ext cx="9900694" cy="67051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999"/>
              </a:lnSpc>
              <a:spcBef>
                <a:spcPts val="100"/>
              </a:spcBef>
              <a:tabLst>
                <a:tab pos="3840479" algn="l"/>
                <a:tab pos="8416290" algn="l"/>
              </a:tabLst>
            </a:pPr>
            <a:r>
              <a:rPr sz="3200" spc="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foram </a:t>
            </a:r>
            <a:r>
              <a:rPr sz="3200" spc="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utilizados, </a:t>
            </a:r>
            <a:r>
              <a:rPr sz="3200" spc="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nos </a:t>
            </a:r>
            <a:r>
              <a:rPr sz="3200" spc="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meses </a:t>
            </a:r>
            <a:r>
              <a:rPr sz="3200" spc="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seguidos </a:t>
            </a:r>
            <a:r>
              <a:rPr sz="3200" spc="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sz="3200" spc="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projeto,  </a:t>
            </a:r>
            <a:r>
              <a:rPr sz="3200" spc="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z="3200" spc="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3200" spc="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sz="3200" spc="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3200" spc="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3200" spc="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3200" spc="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3200" spc="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3200" spc="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3200" spc="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3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spc="2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sz="3200" spc="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sz="3200" spc="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3200" spc="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3200" spc="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3200" spc="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3200" spc="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3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spc="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3200" spc="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sz="3200" spc="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3200" spc="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3200" spc="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sz="3200" spc="2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3200" spc="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3200" spc="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3200" spc="-2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3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spc="3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sz="3200" spc="2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3200" spc="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3200" spc="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3200" spc="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3200" spc="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3200" spc="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z="3200" spc="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3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spc="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z="3200" spc="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3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sz="3200" spc="2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3200" spc="2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sz="3200" spc="2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sz="3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spc="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3200" spc="2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sz="3200" spc="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3200" spc="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3200" spc="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 </a:t>
            </a:r>
            <a:r>
              <a:rPr sz="3200" spc="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Blue </a:t>
            </a:r>
            <a:r>
              <a:rPr sz="3200" spc="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(Miles </a:t>
            </a:r>
            <a:r>
              <a:rPr sz="3200" spc="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Davis), </a:t>
            </a:r>
            <a:r>
              <a:rPr sz="3200" spc="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sz="3200" spc="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clássico </a:t>
            </a:r>
            <a:r>
              <a:rPr sz="3200" spc="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Piotr </a:t>
            </a:r>
            <a:r>
              <a:rPr sz="32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Ilitch  </a:t>
            </a:r>
            <a:r>
              <a:rPr sz="3200" spc="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Tchaikovski, </a:t>
            </a:r>
            <a:r>
              <a:rPr sz="3200" spc="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Mozart, </a:t>
            </a:r>
            <a:r>
              <a:rPr sz="3200" spc="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dentre </a:t>
            </a:r>
            <a:r>
              <a:rPr sz="3200" spc="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tantos </a:t>
            </a:r>
            <a:r>
              <a:rPr sz="3200" spc="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outros. </a:t>
            </a:r>
            <a:r>
              <a:rPr sz="3200" spc="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 </a:t>
            </a:r>
            <a:r>
              <a:rPr sz="3200" spc="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 </a:t>
            </a:r>
            <a:r>
              <a:rPr sz="3200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tempo, </a:t>
            </a:r>
            <a:r>
              <a:rPr sz="3200" spc="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pretendeu-se </a:t>
            </a:r>
            <a:r>
              <a:rPr sz="3200" spc="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conhecer </a:t>
            </a:r>
            <a:r>
              <a:rPr sz="3200" spc="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mais </a:t>
            </a:r>
            <a:r>
              <a:rPr sz="3200" spc="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elementos </a:t>
            </a:r>
            <a:r>
              <a:rPr sz="3200" spc="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 </a:t>
            </a:r>
            <a:r>
              <a:rPr sz="3200" spc="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música </a:t>
            </a:r>
            <a:r>
              <a:rPr sz="3200" spc="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nacional, </a:t>
            </a:r>
            <a:r>
              <a:rPr sz="3200" spc="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desde </a:t>
            </a:r>
            <a:r>
              <a:rPr sz="3200" spc="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Hermeto </a:t>
            </a:r>
            <a:r>
              <a:rPr sz="3200" spc="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Pascoal, </a:t>
            </a:r>
            <a:r>
              <a:rPr sz="3200" spc="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Sivuca,  </a:t>
            </a:r>
            <a:r>
              <a:rPr sz="3200" spc="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Dona </a:t>
            </a:r>
            <a:r>
              <a:rPr sz="3200" spc="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Edith</a:t>
            </a:r>
            <a:r>
              <a:rPr sz="32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spc="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</a:t>
            </a:r>
            <a:r>
              <a:rPr sz="32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spc="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Prato,	</a:t>
            </a:r>
            <a:r>
              <a:rPr sz="3200" spc="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Chico </a:t>
            </a:r>
            <a:r>
              <a:rPr sz="3200" spc="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Buarque, </a:t>
            </a:r>
            <a:r>
              <a:rPr sz="3200" spc="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Milton  </a:t>
            </a:r>
            <a:r>
              <a:rPr sz="3200" spc="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Nascimento,</a:t>
            </a:r>
            <a:r>
              <a:rPr sz="32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etc;</a:t>
            </a:r>
            <a:r>
              <a:rPr sz="32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spc="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32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spc="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nova</a:t>
            </a:r>
            <a:r>
              <a:rPr sz="32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spc="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Mpb</a:t>
            </a:r>
            <a:r>
              <a:rPr sz="32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spc="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</a:t>
            </a:r>
            <a:r>
              <a:rPr sz="32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spc="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Pitanga</a:t>
            </a:r>
            <a:r>
              <a:rPr sz="32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spc="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sz="32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spc="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Pé</a:t>
            </a:r>
            <a:r>
              <a:rPr sz="32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spc="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 </a:t>
            </a:r>
            <a:r>
              <a:rPr sz="3200" spc="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Amora, </a:t>
            </a:r>
            <a:r>
              <a:rPr sz="3200" spc="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Graveola </a:t>
            </a:r>
            <a:r>
              <a:rPr sz="32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sz="3200" spc="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sz="3200" spc="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lixo </a:t>
            </a:r>
            <a:r>
              <a:rPr sz="3200" spc="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polifônico, </a:t>
            </a:r>
            <a:r>
              <a:rPr sz="3200" spc="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Isadora </a:t>
            </a:r>
            <a:r>
              <a:rPr sz="3200" spc="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Canto  </a:t>
            </a:r>
            <a:r>
              <a:rPr sz="3200" spc="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assim </a:t>
            </a:r>
            <a:r>
              <a:rPr sz="3200" spc="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como </a:t>
            </a:r>
            <a:r>
              <a:rPr sz="3200" spc="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Melim, </a:t>
            </a:r>
            <a:r>
              <a:rPr sz="3200" spc="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Anavitória, </a:t>
            </a:r>
            <a:r>
              <a:rPr sz="3200" spc="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Projota, </a:t>
            </a:r>
            <a:r>
              <a:rPr sz="3200" spc="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músicas  </a:t>
            </a:r>
            <a:r>
              <a:rPr sz="3200" spc="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religiosas, </a:t>
            </a:r>
            <a:r>
              <a:rPr sz="3200" spc="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regionais, </a:t>
            </a:r>
            <a:r>
              <a:rPr sz="3200" spc="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rapp, </a:t>
            </a:r>
            <a:r>
              <a:rPr sz="3200" spc="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samba, </a:t>
            </a:r>
            <a:r>
              <a:rPr sz="3200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axé, kpop, </a:t>
            </a:r>
            <a:r>
              <a:rPr sz="3200" spc="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brega  </a:t>
            </a:r>
            <a:r>
              <a:rPr sz="3200" spc="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funk</a:t>
            </a:r>
            <a:r>
              <a:rPr sz="32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etc.</a:t>
            </a:r>
          </a:p>
        </p:txBody>
      </p:sp>
      <p:sp>
        <p:nvSpPr>
          <p:cNvPr id="6" name="object 6"/>
          <p:cNvSpPr/>
          <p:nvPr/>
        </p:nvSpPr>
        <p:spPr>
          <a:xfrm>
            <a:off x="17641689" y="3968869"/>
            <a:ext cx="508000" cy="883285"/>
          </a:xfrm>
          <a:custGeom>
            <a:avLst/>
            <a:gdLst/>
            <a:ahLst/>
            <a:cxnLst/>
            <a:rect l="l" t="t" r="r" b="b"/>
            <a:pathLst>
              <a:path w="508000" h="883285">
                <a:moveTo>
                  <a:pt x="102729" y="1614"/>
                </a:moveTo>
                <a:lnTo>
                  <a:pt x="141277" y="22780"/>
                </a:lnTo>
                <a:lnTo>
                  <a:pt x="168426" y="71145"/>
                </a:lnTo>
                <a:lnTo>
                  <a:pt x="195406" y="119588"/>
                </a:lnTo>
                <a:lnTo>
                  <a:pt x="223500" y="167247"/>
                </a:lnTo>
                <a:lnTo>
                  <a:pt x="253989" y="213262"/>
                </a:lnTo>
                <a:lnTo>
                  <a:pt x="281503" y="248018"/>
                </a:lnTo>
                <a:lnTo>
                  <a:pt x="311768" y="280826"/>
                </a:lnTo>
                <a:lnTo>
                  <a:pt x="343524" y="312505"/>
                </a:lnTo>
                <a:lnTo>
                  <a:pt x="375508" y="343871"/>
                </a:lnTo>
                <a:lnTo>
                  <a:pt x="417610" y="370032"/>
                </a:lnTo>
                <a:lnTo>
                  <a:pt x="466372" y="382710"/>
                </a:lnTo>
                <a:lnTo>
                  <a:pt x="493050" y="391490"/>
                </a:lnTo>
                <a:lnTo>
                  <a:pt x="506918" y="405653"/>
                </a:lnTo>
                <a:lnTo>
                  <a:pt x="507852" y="425352"/>
                </a:lnTo>
                <a:lnTo>
                  <a:pt x="495726" y="450737"/>
                </a:lnTo>
                <a:lnTo>
                  <a:pt x="465536" y="497177"/>
                </a:lnTo>
                <a:lnTo>
                  <a:pt x="436767" y="544317"/>
                </a:lnTo>
                <a:lnTo>
                  <a:pt x="410326" y="592820"/>
                </a:lnTo>
                <a:lnTo>
                  <a:pt x="387122" y="643350"/>
                </a:lnTo>
                <a:lnTo>
                  <a:pt x="374078" y="681014"/>
                </a:lnTo>
                <a:lnTo>
                  <a:pt x="365425" y="719175"/>
                </a:lnTo>
                <a:lnTo>
                  <a:pt x="360427" y="757912"/>
                </a:lnTo>
                <a:lnTo>
                  <a:pt x="358345" y="797306"/>
                </a:lnTo>
                <a:lnTo>
                  <a:pt x="358149" y="812277"/>
                </a:lnTo>
                <a:lnTo>
                  <a:pt x="357873" y="827222"/>
                </a:lnTo>
                <a:lnTo>
                  <a:pt x="348634" y="870096"/>
                </a:lnTo>
                <a:lnTo>
                  <a:pt x="343573" y="876447"/>
                </a:lnTo>
                <a:lnTo>
                  <a:pt x="338801" y="882857"/>
                </a:lnTo>
                <a:lnTo>
                  <a:pt x="312586" y="853556"/>
                </a:lnTo>
                <a:lnTo>
                  <a:pt x="311565" y="850103"/>
                </a:lnTo>
                <a:lnTo>
                  <a:pt x="315890" y="847824"/>
                </a:lnTo>
                <a:lnTo>
                  <a:pt x="301335" y="813581"/>
                </a:lnTo>
                <a:lnTo>
                  <a:pt x="287057" y="779115"/>
                </a:lnTo>
                <a:lnTo>
                  <a:pt x="271716" y="745272"/>
                </a:lnTo>
                <a:lnTo>
                  <a:pt x="262557" y="728562"/>
                </a:lnTo>
                <a:lnTo>
                  <a:pt x="312707" y="710980"/>
                </a:lnTo>
                <a:lnTo>
                  <a:pt x="326184" y="661271"/>
                </a:lnTo>
                <a:lnTo>
                  <a:pt x="343046" y="613472"/>
                </a:lnTo>
                <a:lnTo>
                  <a:pt x="363149" y="567459"/>
                </a:lnTo>
                <a:lnTo>
                  <a:pt x="386349" y="523107"/>
                </a:lnTo>
                <a:lnTo>
                  <a:pt x="412502" y="480292"/>
                </a:lnTo>
                <a:lnTo>
                  <a:pt x="441466" y="438890"/>
                </a:lnTo>
                <a:lnTo>
                  <a:pt x="392610" y="418634"/>
                </a:lnTo>
                <a:lnTo>
                  <a:pt x="349081" y="393042"/>
                </a:lnTo>
                <a:lnTo>
                  <a:pt x="310096" y="362798"/>
                </a:lnTo>
                <a:lnTo>
                  <a:pt x="274871" y="328585"/>
                </a:lnTo>
                <a:lnTo>
                  <a:pt x="242621" y="291087"/>
                </a:lnTo>
                <a:lnTo>
                  <a:pt x="212565" y="250987"/>
                </a:lnTo>
                <a:lnTo>
                  <a:pt x="183917" y="208969"/>
                </a:lnTo>
                <a:lnTo>
                  <a:pt x="155896" y="165714"/>
                </a:lnTo>
                <a:lnTo>
                  <a:pt x="101504" y="184783"/>
                </a:lnTo>
                <a:lnTo>
                  <a:pt x="99707" y="141264"/>
                </a:lnTo>
                <a:lnTo>
                  <a:pt x="94902" y="89726"/>
                </a:lnTo>
                <a:lnTo>
                  <a:pt x="87910" y="53644"/>
                </a:lnTo>
                <a:lnTo>
                  <a:pt x="85261" y="41656"/>
                </a:lnTo>
                <a:lnTo>
                  <a:pt x="83634" y="28834"/>
                </a:lnTo>
                <a:lnTo>
                  <a:pt x="85191" y="17433"/>
                </a:lnTo>
                <a:lnTo>
                  <a:pt x="91150" y="8132"/>
                </a:lnTo>
                <a:lnTo>
                  <a:pt x="102729" y="1614"/>
                </a:lnTo>
                <a:close/>
              </a:path>
              <a:path w="508000" h="883285">
                <a:moveTo>
                  <a:pt x="101504" y="184783"/>
                </a:moveTo>
                <a:lnTo>
                  <a:pt x="155896" y="165714"/>
                </a:lnTo>
                <a:lnTo>
                  <a:pt x="154159" y="217488"/>
                </a:lnTo>
                <a:lnTo>
                  <a:pt x="152000" y="268613"/>
                </a:lnTo>
                <a:lnTo>
                  <a:pt x="148211" y="318927"/>
                </a:lnTo>
                <a:lnTo>
                  <a:pt x="141586" y="368264"/>
                </a:lnTo>
                <a:lnTo>
                  <a:pt x="130920" y="416462"/>
                </a:lnTo>
                <a:lnTo>
                  <a:pt x="115006" y="463356"/>
                </a:lnTo>
                <a:lnTo>
                  <a:pt x="92638" y="508783"/>
                </a:lnTo>
                <a:lnTo>
                  <a:pt x="138581" y="531842"/>
                </a:lnTo>
                <a:lnTo>
                  <a:pt x="180799" y="558980"/>
                </a:lnTo>
                <a:lnTo>
                  <a:pt x="219305" y="590330"/>
                </a:lnTo>
                <a:lnTo>
                  <a:pt x="254115" y="626026"/>
                </a:lnTo>
                <a:lnTo>
                  <a:pt x="285244" y="666198"/>
                </a:lnTo>
                <a:lnTo>
                  <a:pt x="312707" y="710980"/>
                </a:lnTo>
                <a:lnTo>
                  <a:pt x="262557" y="728562"/>
                </a:lnTo>
                <a:lnTo>
                  <a:pt x="253972" y="712897"/>
                </a:lnTo>
                <a:lnTo>
                  <a:pt x="223536" y="671601"/>
                </a:lnTo>
                <a:lnTo>
                  <a:pt x="187511" y="635729"/>
                </a:lnTo>
                <a:lnTo>
                  <a:pt x="146925" y="604815"/>
                </a:lnTo>
                <a:lnTo>
                  <a:pt x="102806" y="578390"/>
                </a:lnTo>
                <a:lnTo>
                  <a:pt x="57235" y="570518"/>
                </a:lnTo>
                <a:lnTo>
                  <a:pt x="29990" y="569747"/>
                </a:lnTo>
                <a:lnTo>
                  <a:pt x="19360" y="568559"/>
                </a:lnTo>
                <a:lnTo>
                  <a:pt x="10070" y="564292"/>
                </a:lnTo>
                <a:lnTo>
                  <a:pt x="2845" y="554746"/>
                </a:lnTo>
                <a:lnTo>
                  <a:pt x="0" y="542976"/>
                </a:lnTo>
                <a:lnTo>
                  <a:pt x="2371" y="533093"/>
                </a:lnTo>
                <a:lnTo>
                  <a:pt x="8461" y="524479"/>
                </a:lnTo>
                <a:lnTo>
                  <a:pt x="16773" y="516516"/>
                </a:lnTo>
                <a:lnTo>
                  <a:pt x="40921" y="491004"/>
                </a:lnTo>
                <a:lnTo>
                  <a:pt x="73173" y="430957"/>
                </a:lnTo>
                <a:lnTo>
                  <a:pt x="91554" y="346324"/>
                </a:lnTo>
                <a:lnTo>
                  <a:pt x="97809" y="295237"/>
                </a:lnTo>
                <a:lnTo>
                  <a:pt x="101217" y="244027"/>
                </a:lnTo>
                <a:lnTo>
                  <a:pt x="101831" y="192700"/>
                </a:lnTo>
                <a:lnTo>
                  <a:pt x="101504" y="184783"/>
                </a:lnTo>
                <a:close/>
              </a:path>
            </a:pathLst>
          </a:custGeom>
          <a:solidFill>
            <a:srgbClr val="F7F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506978" y="456005"/>
            <a:ext cx="1971039" cy="2272030"/>
          </a:xfrm>
          <a:custGeom>
            <a:avLst/>
            <a:gdLst/>
            <a:ahLst/>
            <a:cxnLst/>
            <a:rect l="l" t="t" r="r" b="b"/>
            <a:pathLst>
              <a:path w="1971040" h="2272030">
                <a:moveTo>
                  <a:pt x="964184" y="437718"/>
                </a:moveTo>
                <a:lnTo>
                  <a:pt x="962101" y="425551"/>
                </a:lnTo>
                <a:lnTo>
                  <a:pt x="952233" y="413156"/>
                </a:lnTo>
                <a:lnTo>
                  <a:pt x="917282" y="382028"/>
                </a:lnTo>
                <a:lnTo>
                  <a:pt x="913333" y="378599"/>
                </a:lnTo>
                <a:lnTo>
                  <a:pt x="913333" y="430542"/>
                </a:lnTo>
                <a:lnTo>
                  <a:pt x="861682" y="446430"/>
                </a:lnTo>
                <a:lnTo>
                  <a:pt x="810018" y="457923"/>
                </a:lnTo>
                <a:lnTo>
                  <a:pt x="707517" y="475691"/>
                </a:lnTo>
                <a:lnTo>
                  <a:pt x="720166" y="430847"/>
                </a:lnTo>
                <a:lnTo>
                  <a:pt x="754380" y="309880"/>
                </a:lnTo>
                <a:lnTo>
                  <a:pt x="796290" y="335534"/>
                </a:lnTo>
                <a:lnTo>
                  <a:pt x="835863" y="365239"/>
                </a:lnTo>
                <a:lnTo>
                  <a:pt x="874433" y="397421"/>
                </a:lnTo>
                <a:lnTo>
                  <a:pt x="913333" y="430542"/>
                </a:lnTo>
                <a:lnTo>
                  <a:pt x="913333" y="378599"/>
                </a:lnTo>
                <a:lnTo>
                  <a:pt x="881989" y="351294"/>
                </a:lnTo>
                <a:lnTo>
                  <a:pt x="845693" y="321792"/>
                </a:lnTo>
                <a:lnTo>
                  <a:pt x="807707" y="294373"/>
                </a:lnTo>
                <a:lnTo>
                  <a:pt x="767384" y="269925"/>
                </a:lnTo>
                <a:lnTo>
                  <a:pt x="764324" y="268236"/>
                </a:lnTo>
                <a:lnTo>
                  <a:pt x="761568" y="262140"/>
                </a:lnTo>
                <a:lnTo>
                  <a:pt x="762177" y="258787"/>
                </a:lnTo>
                <a:lnTo>
                  <a:pt x="771004" y="207987"/>
                </a:lnTo>
                <a:lnTo>
                  <a:pt x="780580" y="153555"/>
                </a:lnTo>
                <a:lnTo>
                  <a:pt x="789317" y="104724"/>
                </a:lnTo>
                <a:lnTo>
                  <a:pt x="800468" y="43395"/>
                </a:lnTo>
                <a:lnTo>
                  <a:pt x="803681" y="38214"/>
                </a:lnTo>
                <a:lnTo>
                  <a:pt x="806907" y="34099"/>
                </a:lnTo>
                <a:lnTo>
                  <a:pt x="811263" y="26885"/>
                </a:lnTo>
                <a:lnTo>
                  <a:pt x="813181" y="19659"/>
                </a:lnTo>
                <a:lnTo>
                  <a:pt x="812457" y="12750"/>
                </a:lnTo>
                <a:lnTo>
                  <a:pt x="808888" y="6489"/>
                </a:lnTo>
                <a:lnTo>
                  <a:pt x="803097" y="1917"/>
                </a:lnTo>
                <a:lnTo>
                  <a:pt x="796213" y="0"/>
                </a:lnTo>
                <a:lnTo>
                  <a:pt x="788822" y="952"/>
                </a:lnTo>
                <a:lnTo>
                  <a:pt x="781481" y="4965"/>
                </a:lnTo>
                <a:lnTo>
                  <a:pt x="765403" y="17754"/>
                </a:lnTo>
                <a:lnTo>
                  <a:pt x="765403" y="68567"/>
                </a:lnTo>
                <a:lnTo>
                  <a:pt x="739965" y="203022"/>
                </a:lnTo>
                <a:lnTo>
                  <a:pt x="731405" y="248107"/>
                </a:lnTo>
                <a:lnTo>
                  <a:pt x="721906" y="243801"/>
                </a:lnTo>
                <a:lnTo>
                  <a:pt x="721906" y="293700"/>
                </a:lnTo>
                <a:lnTo>
                  <a:pt x="720217" y="302260"/>
                </a:lnTo>
                <a:lnTo>
                  <a:pt x="718527" y="309880"/>
                </a:lnTo>
                <a:lnTo>
                  <a:pt x="710412" y="346519"/>
                </a:lnTo>
                <a:lnTo>
                  <a:pt x="698360" y="390105"/>
                </a:lnTo>
                <a:lnTo>
                  <a:pt x="684301" y="433082"/>
                </a:lnTo>
                <a:lnTo>
                  <a:pt x="668401" y="475691"/>
                </a:lnTo>
                <a:lnTo>
                  <a:pt x="658050" y="485000"/>
                </a:lnTo>
                <a:lnTo>
                  <a:pt x="649465" y="486740"/>
                </a:lnTo>
                <a:lnTo>
                  <a:pt x="649465" y="527405"/>
                </a:lnTo>
                <a:lnTo>
                  <a:pt x="635393" y="571652"/>
                </a:lnTo>
                <a:lnTo>
                  <a:pt x="610349" y="661606"/>
                </a:lnTo>
                <a:lnTo>
                  <a:pt x="596163" y="706386"/>
                </a:lnTo>
                <a:lnTo>
                  <a:pt x="578751" y="750430"/>
                </a:lnTo>
                <a:lnTo>
                  <a:pt x="556514" y="793280"/>
                </a:lnTo>
                <a:lnTo>
                  <a:pt x="546773" y="782840"/>
                </a:lnTo>
                <a:lnTo>
                  <a:pt x="537311" y="772960"/>
                </a:lnTo>
                <a:lnTo>
                  <a:pt x="493636" y="709828"/>
                </a:lnTo>
                <a:lnTo>
                  <a:pt x="470789" y="664857"/>
                </a:lnTo>
                <a:lnTo>
                  <a:pt x="451573" y="618210"/>
                </a:lnTo>
                <a:lnTo>
                  <a:pt x="435533" y="570115"/>
                </a:lnTo>
                <a:lnTo>
                  <a:pt x="649465" y="527405"/>
                </a:lnTo>
                <a:lnTo>
                  <a:pt x="649465" y="486740"/>
                </a:lnTo>
                <a:lnTo>
                  <a:pt x="558622" y="505129"/>
                </a:lnTo>
                <a:lnTo>
                  <a:pt x="447421" y="527405"/>
                </a:lnTo>
                <a:lnTo>
                  <a:pt x="429869" y="530606"/>
                </a:lnTo>
                <a:lnTo>
                  <a:pt x="425729" y="531215"/>
                </a:lnTo>
                <a:lnTo>
                  <a:pt x="424510" y="529844"/>
                </a:lnTo>
                <a:lnTo>
                  <a:pt x="421284" y="527862"/>
                </a:lnTo>
                <a:lnTo>
                  <a:pt x="420217" y="525272"/>
                </a:lnTo>
                <a:lnTo>
                  <a:pt x="405079" y="480174"/>
                </a:lnTo>
                <a:lnTo>
                  <a:pt x="390512" y="434962"/>
                </a:lnTo>
                <a:lnTo>
                  <a:pt x="389585" y="430847"/>
                </a:lnTo>
                <a:lnTo>
                  <a:pt x="390512" y="426580"/>
                </a:lnTo>
                <a:lnTo>
                  <a:pt x="454228" y="357644"/>
                </a:lnTo>
                <a:lnTo>
                  <a:pt x="484962" y="325043"/>
                </a:lnTo>
                <a:lnTo>
                  <a:pt x="515924" y="292646"/>
                </a:lnTo>
                <a:lnTo>
                  <a:pt x="547484" y="262305"/>
                </a:lnTo>
                <a:lnTo>
                  <a:pt x="579945" y="233006"/>
                </a:lnTo>
                <a:lnTo>
                  <a:pt x="582549" y="230568"/>
                </a:lnTo>
                <a:lnTo>
                  <a:pt x="588518" y="228892"/>
                </a:lnTo>
                <a:lnTo>
                  <a:pt x="591426" y="230111"/>
                </a:lnTo>
                <a:lnTo>
                  <a:pt x="630885" y="248107"/>
                </a:lnTo>
                <a:lnTo>
                  <a:pt x="720534" y="289293"/>
                </a:lnTo>
                <a:lnTo>
                  <a:pt x="721906" y="293700"/>
                </a:lnTo>
                <a:lnTo>
                  <a:pt x="721906" y="243801"/>
                </a:lnTo>
                <a:lnTo>
                  <a:pt x="621601" y="198221"/>
                </a:lnTo>
                <a:lnTo>
                  <a:pt x="762952" y="67043"/>
                </a:lnTo>
                <a:lnTo>
                  <a:pt x="765403" y="68567"/>
                </a:lnTo>
                <a:lnTo>
                  <a:pt x="765403" y="17754"/>
                </a:lnTo>
                <a:lnTo>
                  <a:pt x="741946" y="36385"/>
                </a:lnTo>
                <a:lnTo>
                  <a:pt x="722401" y="52362"/>
                </a:lnTo>
                <a:lnTo>
                  <a:pt x="705192" y="67043"/>
                </a:lnTo>
                <a:lnTo>
                  <a:pt x="703224" y="68719"/>
                </a:lnTo>
                <a:lnTo>
                  <a:pt x="674217" y="94665"/>
                </a:lnTo>
                <a:lnTo>
                  <a:pt x="587756" y="173367"/>
                </a:lnTo>
                <a:lnTo>
                  <a:pt x="585000" y="175958"/>
                </a:lnTo>
                <a:lnTo>
                  <a:pt x="578713" y="177939"/>
                </a:lnTo>
                <a:lnTo>
                  <a:pt x="543496" y="162687"/>
                </a:lnTo>
                <a:lnTo>
                  <a:pt x="543496" y="207683"/>
                </a:lnTo>
                <a:lnTo>
                  <a:pt x="523379" y="228892"/>
                </a:lnTo>
                <a:lnTo>
                  <a:pt x="382384" y="377444"/>
                </a:lnTo>
                <a:lnTo>
                  <a:pt x="382384" y="535025"/>
                </a:lnTo>
                <a:lnTo>
                  <a:pt x="265391" y="549059"/>
                </a:lnTo>
                <a:lnTo>
                  <a:pt x="263398" y="546315"/>
                </a:lnTo>
                <a:lnTo>
                  <a:pt x="356044" y="458152"/>
                </a:lnTo>
                <a:lnTo>
                  <a:pt x="362038" y="475538"/>
                </a:lnTo>
                <a:lnTo>
                  <a:pt x="381076" y="531215"/>
                </a:lnTo>
                <a:lnTo>
                  <a:pt x="382384" y="535025"/>
                </a:lnTo>
                <a:lnTo>
                  <a:pt x="382384" y="377444"/>
                </a:lnTo>
                <a:lnTo>
                  <a:pt x="379323" y="380657"/>
                </a:lnTo>
                <a:lnTo>
                  <a:pt x="378104" y="379895"/>
                </a:lnTo>
                <a:lnTo>
                  <a:pt x="362191" y="336499"/>
                </a:lnTo>
                <a:lnTo>
                  <a:pt x="347560" y="293712"/>
                </a:lnTo>
                <a:lnTo>
                  <a:pt x="333032" y="250863"/>
                </a:lnTo>
                <a:lnTo>
                  <a:pt x="318681" y="207987"/>
                </a:lnTo>
                <a:lnTo>
                  <a:pt x="304139" y="157264"/>
                </a:lnTo>
                <a:lnTo>
                  <a:pt x="295554" y="103352"/>
                </a:lnTo>
                <a:lnTo>
                  <a:pt x="302450" y="104571"/>
                </a:lnTo>
                <a:lnTo>
                  <a:pt x="308724" y="104724"/>
                </a:lnTo>
                <a:lnTo>
                  <a:pt x="344970" y="118960"/>
                </a:lnTo>
                <a:lnTo>
                  <a:pt x="477608" y="177939"/>
                </a:lnTo>
                <a:lnTo>
                  <a:pt x="534619" y="203873"/>
                </a:lnTo>
                <a:lnTo>
                  <a:pt x="538137" y="205397"/>
                </a:lnTo>
                <a:lnTo>
                  <a:pt x="541502" y="206768"/>
                </a:lnTo>
                <a:lnTo>
                  <a:pt x="543496" y="207683"/>
                </a:lnTo>
                <a:lnTo>
                  <a:pt x="543496" y="162687"/>
                </a:lnTo>
                <a:lnTo>
                  <a:pt x="353250" y="80264"/>
                </a:lnTo>
                <a:lnTo>
                  <a:pt x="317207" y="67576"/>
                </a:lnTo>
                <a:lnTo>
                  <a:pt x="303822" y="64757"/>
                </a:lnTo>
                <a:lnTo>
                  <a:pt x="279438" y="67259"/>
                </a:lnTo>
                <a:lnTo>
                  <a:pt x="264490" y="75031"/>
                </a:lnTo>
                <a:lnTo>
                  <a:pt x="257721" y="88849"/>
                </a:lnTo>
                <a:lnTo>
                  <a:pt x="257835" y="103352"/>
                </a:lnTo>
                <a:lnTo>
                  <a:pt x="257886" y="109448"/>
                </a:lnTo>
                <a:lnTo>
                  <a:pt x="258191" y="111277"/>
                </a:lnTo>
                <a:lnTo>
                  <a:pt x="258381" y="113309"/>
                </a:lnTo>
                <a:lnTo>
                  <a:pt x="264490" y="150647"/>
                </a:lnTo>
                <a:lnTo>
                  <a:pt x="272948" y="185635"/>
                </a:lnTo>
                <a:lnTo>
                  <a:pt x="283222" y="220179"/>
                </a:lnTo>
                <a:lnTo>
                  <a:pt x="306705" y="291719"/>
                </a:lnTo>
                <a:lnTo>
                  <a:pt x="330962" y="366115"/>
                </a:lnTo>
                <a:lnTo>
                  <a:pt x="335749" y="380657"/>
                </a:lnTo>
                <a:lnTo>
                  <a:pt x="343192" y="403237"/>
                </a:lnTo>
                <a:lnTo>
                  <a:pt x="345795" y="411327"/>
                </a:lnTo>
                <a:lnTo>
                  <a:pt x="343496" y="416356"/>
                </a:lnTo>
                <a:lnTo>
                  <a:pt x="337515" y="421690"/>
                </a:lnTo>
                <a:lnTo>
                  <a:pt x="321792" y="436041"/>
                </a:lnTo>
                <a:lnTo>
                  <a:pt x="290639" y="465175"/>
                </a:lnTo>
                <a:lnTo>
                  <a:pt x="263194" y="492506"/>
                </a:lnTo>
                <a:lnTo>
                  <a:pt x="228485" y="531215"/>
                </a:lnTo>
                <a:lnTo>
                  <a:pt x="214388" y="569722"/>
                </a:lnTo>
                <a:lnTo>
                  <a:pt x="215709" y="572858"/>
                </a:lnTo>
                <a:lnTo>
                  <a:pt x="218681" y="579882"/>
                </a:lnTo>
                <a:lnTo>
                  <a:pt x="227571" y="586600"/>
                </a:lnTo>
                <a:lnTo>
                  <a:pt x="240271" y="589026"/>
                </a:lnTo>
                <a:lnTo>
                  <a:pt x="248742" y="588911"/>
                </a:lnTo>
                <a:lnTo>
                  <a:pt x="355092" y="577888"/>
                </a:lnTo>
                <a:lnTo>
                  <a:pt x="393268" y="572858"/>
                </a:lnTo>
                <a:lnTo>
                  <a:pt x="397548" y="576364"/>
                </a:lnTo>
                <a:lnTo>
                  <a:pt x="416255" y="632371"/>
                </a:lnTo>
                <a:lnTo>
                  <a:pt x="434606" y="676719"/>
                </a:lnTo>
                <a:lnTo>
                  <a:pt x="456069" y="719670"/>
                </a:lnTo>
                <a:lnTo>
                  <a:pt x="480860" y="761098"/>
                </a:lnTo>
                <a:lnTo>
                  <a:pt x="505802" y="793280"/>
                </a:lnTo>
                <a:lnTo>
                  <a:pt x="507339" y="795096"/>
                </a:lnTo>
                <a:lnTo>
                  <a:pt x="522706" y="810069"/>
                </a:lnTo>
                <a:lnTo>
                  <a:pt x="539673" y="823480"/>
                </a:lnTo>
                <a:lnTo>
                  <a:pt x="552005" y="829945"/>
                </a:lnTo>
                <a:lnTo>
                  <a:pt x="563333" y="830973"/>
                </a:lnTo>
                <a:lnTo>
                  <a:pt x="573735" y="826554"/>
                </a:lnTo>
                <a:lnTo>
                  <a:pt x="601167" y="789101"/>
                </a:lnTo>
                <a:lnTo>
                  <a:pt x="618236" y="744321"/>
                </a:lnTo>
                <a:lnTo>
                  <a:pt x="642620" y="674179"/>
                </a:lnTo>
                <a:lnTo>
                  <a:pt x="662838" y="611149"/>
                </a:lnTo>
                <a:lnTo>
                  <a:pt x="678764" y="555269"/>
                </a:lnTo>
                <a:lnTo>
                  <a:pt x="688670" y="519315"/>
                </a:lnTo>
                <a:lnTo>
                  <a:pt x="693115" y="516267"/>
                </a:lnTo>
                <a:lnTo>
                  <a:pt x="759828" y="505155"/>
                </a:lnTo>
                <a:lnTo>
                  <a:pt x="818540" y="494919"/>
                </a:lnTo>
                <a:lnTo>
                  <a:pt x="883259" y="480936"/>
                </a:lnTo>
                <a:lnTo>
                  <a:pt x="945337" y="458152"/>
                </a:lnTo>
                <a:lnTo>
                  <a:pt x="958570" y="448843"/>
                </a:lnTo>
                <a:lnTo>
                  <a:pt x="964184" y="437718"/>
                </a:lnTo>
                <a:close/>
              </a:path>
              <a:path w="1971040" h="2272030">
                <a:moveTo>
                  <a:pt x="1497901" y="605256"/>
                </a:moveTo>
                <a:lnTo>
                  <a:pt x="1494942" y="562102"/>
                </a:lnTo>
                <a:lnTo>
                  <a:pt x="1487703" y="517004"/>
                </a:lnTo>
                <a:lnTo>
                  <a:pt x="1470317" y="467309"/>
                </a:lnTo>
                <a:lnTo>
                  <a:pt x="1445082" y="428015"/>
                </a:lnTo>
                <a:lnTo>
                  <a:pt x="1412176" y="399186"/>
                </a:lnTo>
                <a:lnTo>
                  <a:pt x="1366545" y="392468"/>
                </a:lnTo>
                <a:lnTo>
                  <a:pt x="1313573" y="396379"/>
                </a:lnTo>
                <a:lnTo>
                  <a:pt x="1262049" y="414883"/>
                </a:lnTo>
                <a:lnTo>
                  <a:pt x="1214424" y="435140"/>
                </a:lnTo>
                <a:lnTo>
                  <a:pt x="1170749" y="457200"/>
                </a:lnTo>
                <a:lnTo>
                  <a:pt x="1131087" y="481076"/>
                </a:lnTo>
                <a:lnTo>
                  <a:pt x="1090244" y="518350"/>
                </a:lnTo>
                <a:lnTo>
                  <a:pt x="1053490" y="557479"/>
                </a:lnTo>
                <a:lnTo>
                  <a:pt x="1027341" y="587463"/>
                </a:lnTo>
                <a:lnTo>
                  <a:pt x="1000848" y="631228"/>
                </a:lnTo>
                <a:lnTo>
                  <a:pt x="977811" y="676567"/>
                </a:lnTo>
                <a:lnTo>
                  <a:pt x="956805" y="722820"/>
                </a:lnTo>
                <a:lnTo>
                  <a:pt x="936434" y="769353"/>
                </a:lnTo>
                <a:lnTo>
                  <a:pt x="917206" y="816419"/>
                </a:lnTo>
                <a:lnTo>
                  <a:pt x="900607" y="864666"/>
                </a:lnTo>
                <a:lnTo>
                  <a:pt x="886752" y="914158"/>
                </a:lnTo>
                <a:lnTo>
                  <a:pt x="875779" y="964946"/>
                </a:lnTo>
                <a:lnTo>
                  <a:pt x="867803" y="1017104"/>
                </a:lnTo>
                <a:lnTo>
                  <a:pt x="862939" y="1070660"/>
                </a:lnTo>
                <a:lnTo>
                  <a:pt x="861314" y="1125689"/>
                </a:lnTo>
                <a:lnTo>
                  <a:pt x="863053" y="1182230"/>
                </a:lnTo>
                <a:lnTo>
                  <a:pt x="873518" y="1228788"/>
                </a:lnTo>
                <a:lnTo>
                  <a:pt x="882472" y="1288592"/>
                </a:lnTo>
                <a:lnTo>
                  <a:pt x="899629" y="1338186"/>
                </a:lnTo>
                <a:lnTo>
                  <a:pt x="925169" y="1377619"/>
                </a:lnTo>
                <a:lnTo>
                  <a:pt x="953985" y="1418539"/>
                </a:lnTo>
                <a:lnTo>
                  <a:pt x="1106678" y="1501584"/>
                </a:lnTo>
                <a:lnTo>
                  <a:pt x="1101178" y="1485163"/>
                </a:lnTo>
                <a:lnTo>
                  <a:pt x="1058379" y="1465783"/>
                </a:lnTo>
                <a:lnTo>
                  <a:pt x="1028585" y="1424419"/>
                </a:lnTo>
                <a:lnTo>
                  <a:pt x="996137" y="1395793"/>
                </a:lnTo>
                <a:lnTo>
                  <a:pt x="971562" y="1356791"/>
                </a:lnTo>
                <a:lnTo>
                  <a:pt x="949680" y="1319009"/>
                </a:lnTo>
                <a:lnTo>
                  <a:pt x="935774" y="1270901"/>
                </a:lnTo>
                <a:lnTo>
                  <a:pt x="924674" y="1224064"/>
                </a:lnTo>
                <a:lnTo>
                  <a:pt x="917079" y="1178801"/>
                </a:lnTo>
                <a:lnTo>
                  <a:pt x="917384" y="1123175"/>
                </a:lnTo>
                <a:lnTo>
                  <a:pt x="915136" y="1080338"/>
                </a:lnTo>
                <a:lnTo>
                  <a:pt x="915644" y="1038745"/>
                </a:lnTo>
                <a:lnTo>
                  <a:pt x="924179" y="986853"/>
                </a:lnTo>
                <a:lnTo>
                  <a:pt x="935545" y="936231"/>
                </a:lnTo>
                <a:lnTo>
                  <a:pt x="944562" y="898499"/>
                </a:lnTo>
                <a:lnTo>
                  <a:pt x="961745" y="850519"/>
                </a:lnTo>
                <a:lnTo>
                  <a:pt x="981913" y="803884"/>
                </a:lnTo>
                <a:lnTo>
                  <a:pt x="998207" y="769442"/>
                </a:lnTo>
                <a:lnTo>
                  <a:pt x="1020013" y="723544"/>
                </a:lnTo>
                <a:lnTo>
                  <a:pt x="1042822" y="678103"/>
                </a:lnTo>
                <a:lnTo>
                  <a:pt x="1062151" y="645033"/>
                </a:lnTo>
                <a:lnTo>
                  <a:pt x="1089228" y="601522"/>
                </a:lnTo>
                <a:lnTo>
                  <a:pt x="1121486" y="560362"/>
                </a:lnTo>
                <a:lnTo>
                  <a:pt x="1154176" y="533336"/>
                </a:lnTo>
                <a:lnTo>
                  <a:pt x="1192022" y="508647"/>
                </a:lnTo>
                <a:lnTo>
                  <a:pt x="1234465" y="486041"/>
                </a:lnTo>
                <a:lnTo>
                  <a:pt x="1280972" y="465264"/>
                </a:lnTo>
                <a:lnTo>
                  <a:pt x="1325778" y="457657"/>
                </a:lnTo>
                <a:lnTo>
                  <a:pt x="1369466" y="449554"/>
                </a:lnTo>
                <a:lnTo>
                  <a:pt x="1398524" y="462699"/>
                </a:lnTo>
                <a:lnTo>
                  <a:pt x="1419948" y="486333"/>
                </a:lnTo>
                <a:lnTo>
                  <a:pt x="1435544" y="521271"/>
                </a:lnTo>
                <a:lnTo>
                  <a:pt x="1438846" y="578535"/>
                </a:lnTo>
                <a:lnTo>
                  <a:pt x="1441983" y="621779"/>
                </a:lnTo>
                <a:lnTo>
                  <a:pt x="1435341" y="674522"/>
                </a:lnTo>
                <a:lnTo>
                  <a:pt x="1424978" y="725589"/>
                </a:lnTo>
                <a:lnTo>
                  <a:pt x="1411719" y="775360"/>
                </a:lnTo>
                <a:lnTo>
                  <a:pt x="1397457" y="824661"/>
                </a:lnTo>
                <a:lnTo>
                  <a:pt x="1383157" y="873950"/>
                </a:lnTo>
                <a:lnTo>
                  <a:pt x="1368780" y="923201"/>
                </a:lnTo>
                <a:lnTo>
                  <a:pt x="1359535" y="960831"/>
                </a:lnTo>
                <a:lnTo>
                  <a:pt x="1344879" y="1009967"/>
                </a:lnTo>
                <a:lnTo>
                  <a:pt x="1330007" y="1058989"/>
                </a:lnTo>
                <a:lnTo>
                  <a:pt x="1314869" y="1107909"/>
                </a:lnTo>
                <a:lnTo>
                  <a:pt x="1301102" y="1143495"/>
                </a:lnTo>
                <a:lnTo>
                  <a:pt x="1279398" y="1189431"/>
                </a:lnTo>
                <a:lnTo>
                  <a:pt x="1263180" y="1223911"/>
                </a:lnTo>
                <a:lnTo>
                  <a:pt x="1274229" y="1228915"/>
                </a:lnTo>
                <a:lnTo>
                  <a:pt x="1249667" y="1273556"/>
                </a:lnTo>
                <a:lnTo>
                  <a:pt x="1181163" y="1395895"/>
                </a:lnTo>
                <a:lnTo>
                  <a:pt x="1132027" y="1485176"/>
                </a:lnTo>
                <a:lnTo>
                  <a:pt x="1124534" y="1495729"/>
                </a:lnTo>
                <a:lnTo>
                  <a:pt x="1119632" y="1493507"/>
                </a:lnTo>
                <a:lnTo>
                  <a:pt x="1106678" y="1501584"/>
                </a:lnTo>
                <a:lnTo>
                  <a:pt x="1173619" y="1531886"/>
                </a:lnTo>
                <a:lnTo>
                  <a:pt x="1178191" y="1520012"/>
                </a:lnTo>
                <a:lnTo>
                  <a:pt x="1161262" y="1512354"/>
                </a:lnTo>
                <a:lnTo>
                  <a:pt x="1177353" y="1519631"/>
                </a:lnTo>
                <a:lnTo>
                  <a:pt x="1182751" y="1508137"/>
                </a:lnTo>
                <a:lnTo>
                  <a:pt x="1183182" y="1508328"/>
                </a:lnTo>
                <a:lnTo>
                  <a:pt x="1189062" y="1497050"/>
                </a:lnTo>
                <a:lnTo>
                  <a:pt x="1194892" y="1485747"/>
                </a:lnTo>
                <a:lnTo>
                  <a:pt x="1195235" y="1485900"/>
                </a:lnTo>
                <a:lnTo>
                  <a:pt x="1217752" y="1440332"/>
                </a:lnTo>
                <a:lnTo>
                  <a:pt x="1245946" y="1383398"/>
                </a:lnTo>
                <a:lnTo>
                  <a:pt x="1268958" y="1338046"/>
                </a:lnTo>
                <a:lnTo>
                  <a:pt x="1291602" y="1292542"/>
                </a:lnTo>
                <a:lnTo>
                  <a:pt x="1313497" y="1246682"/>
                </a:lnTo>
                <a:lnTo>
                  <a:pt x="1334249" y="1200315"/>
                </a:lnTo>
                <a:lnTo>
                  <a:pt x="1358684" y="1141679"/>
                </a:lnTo>
                <a:lnTo>
                  <a:pt x="1376146" y="1093812"/>
                </a:lnTo>
                <a:lnTo>
                  <a:pt x="1392059" y="1045260"/>
                </a:lnTo>
                <a:lnTo>
                  <a:pt x="1406817" y="996175"/>
                </a:lnTo>
                <a:lnTo>
                  <a:pt x="1420774" y="946734"/>
                </a:lnTo>
                <a:lnTo>
                  <a:pt x="1447876" y="847483"/>
                </a:lnTo>
                <a:lnTo>
                  <a:pt x="1467015" y="786434"/>
                </a:lnTo>
                <a:lnTo>
                  <a:pt x="1475879" y="748626"/>
                </a:lnTo>
                <a:lnTo>
                  <a:pt x="1487830" y="698284"/>
                </a:lnTo>
                <a:lnTo>
                  <a:pt x="1491856" y="658279"/>
                </a:lnTo>
                <a:lnTo>
                  <a:pt x="1497901" y="605256"/>
                </a:lnTo>
                <a:close/>
              </a:path>
              <a:path w="1971040" h="2272030">
                <a:moveTo>
                  <a:pt x="1970786" y="1209586"/>
                </a:moveTo>
                <a:lnTo>
                  <a:pt x="1970671" y="1195603"/>
                </a:lnTo>
                <a:lnTo>
                  <a:pt x="1943379" y="1183246"/>
                </a:lnTo>
                <a:lnTo>
                  <a:pt x="1932686" y="1192339"/>
                </a:lnTo>
                <a:lnTo>
                  <a:pt x="1926920" y="1203667"/>
                </a:lnTo>
                <a:lnTo>
                  <a:pt x="1922602" y="1215669"/>
                </a:lnTo>
                <a:lnTo>
                  <a:pt x="1896084" y="1273365"/>
                </a:lnTo>
                <a:lnTo>
                  <a:pt x="1869909" y="1317269"/>
                </a:lnTo>
                <a:lnTo>
                  <a:pt x="1839163" y="1359115"/>
                </a:lnTo>
                <a:lnTo>
                  <a:pt x="1804162" y="1399044"/>
                </a:lnTo>
                <a:lnTo>
                  <a:pt x="1765261" y="1437195"/>
                </a:lnTo>
                <a:lnTo>
                  <a:pt x="1722767" y="1473720"/>
                </a:lnTo>
                <a:lnTo>
                  <a:pt x="1682242" y="1497203"/>
                </a:lnTo>
                <a:lnTo>
                  <a:pt x="1634401" y="1531315"/>
                </a:lnTo>
                <a:lnTo>
                  <a:pt x="1594497" y="1541132"/>
                </a:lnTo>
                <a:lnTo>
                  <a:pt x="1546961" y="1561439"/>
                </a:lnTo>
                <a:lnTo>
                  <a:pt x="1502448" y="1569173"/>
                </a:lnTo>
                <a:lnTo>
                  <a:pt x="1455877" y="1575981"/>
                </a:lnTo>
                <a:lnTo>
                  <a:pt x="1412633" y="1570355"/>
                </a:lnTo>
                <a:lnTo>
                  <a:pt x="1362430" y="1575511"/>
                </a:lnTo>
                <a:lnTo>
                  <a:pt x="1267904" y="1560614"/>
                </a:lnTo>
                <a:lnTo>
                  <a:pt x="1223924" y="1540713"/>
                </a:lnTo>
                <a:lnTo>
                  <a:pt x="1173619" y="1531886"/>
                </a:lnTo>
                <a:lnTo>
                  <a:pt x="970127" y="1439786"/>
                </a:lnTo>
                <a:lnTo>
                  <a:pt x="986269" y="1461033"/>
                </a:lnTo>
                <a:lnTo>
                  <a:pt x="1022146" y="1505153"/>
                </a:lnTo>
                <a:lnTo>
                  <a:pt x="1056906" y="1520888"/>
                </a:lnTo>
                <a:lnTo>
                  <a:pt x="1069149" y="1540357"/>
                </a:lnTo>
                <a:lnTo>
                  <a:pt x="1061593" y="1592694"/>
                </a:lnTo>
                <a:lnTo>
                  <a:pt x="1031544" y="1634858"/>
                </a:lnTo>
                <a:lnTo>
                  <a:pt x="996873" y="1674939"/>
                </a:lnTo>
                <a:lnTo>
                  <a:pt x="958075" y="1713128"/>
                </a:lnTo>
                <a:lnTo>
                  <a:pt x="920838" y="1738096"/>
                </a:lnTo>
                <a:lnTo>
                  <a:pt x="875169" y="1773199"/>
                </a:lnTo>
                <a:lnTo>
                  <a:pt x="832027" y="1795487"/>
                </a:lnTo>
                <a:lnTo>
                  <a:pt x="786638" y="1816760"/>
                </a:lnTo>
                <a:lnTo>
                  <a:pt x="739470" y="1837245"/>
                </a:lnTo>
                <a:lnTo>
                  <a:pt x="696252" y="1845564"/>
                </a:lnTo>
                <a:lnTo>
                  <a:pt x="607822" y="1861299"/>
                </a:lnTo>
                <a:lnTo>
                  <a:pt x="568782" y="1857578"/>
                </a:lnTo>
                <a:lnTo>
                  <a:pt x="572020" y="1845094"/>
                </a:lnTo>
                <a:lnTo>
                  <a:pt x="575081" y="1832546"/>
                </a:lnTo>
                <a:lnTo>
                  <a:pt x="573239" y="1831708"/>
                </a:lnTo>
                <a:lnTo>
                  <a:pt x="580504" y="1793176"/>
                </a:lnTo>
                <a:lnTo>
                  <a:pt x="588162" y="1754822"/>
                </a:lnTo>
                <a:lnTo>
                  <a:pt x="594931" y="1716074"/>
                </a:lnTo>
                <a:lnTo>
                  <a:pt x="599579" y="1676349"/>
                </a:lnTo>
                <a:lnTo>
                  <a:pt x="603250" y="1622259"/>
                </a:lnTo>
                <a:lnTo>
                  <a:pt x="599071" y="1578546"/>
                </a:lnTo>
                <a:lnTo>
                  <a:pt x="597433" y="1522044"/>
                </a:lnTo>
                <a:lnTo>
                  <a:pt x="582587" y="1487436"/>
                </a:lnTo>
                <a:lnTo>
                  <a:pt x="570166" y="1440002"/>
                </a:lnTo>
                <a:lnTo>
                  <a:pt x="549656" y="1402842"/>
                </a:lnTo>
                <a:lnTo>
                  <a:pt x="531469" y="1352791"/>
                </a:lnTo>
                <a:lnTo>
                  <a:pt x="499846" y="1324533"/>
                </a:lnTo>
                <a:lnTo>
                  <a:pt x="470420" y="1283335"/>
                </a:lnTo>
                <a:lnTo>
                  <a:pt x="432676" y="1252321"/>
                </a:lnTo>
                <a:lnTo>
                  <a:pt x="390321" y="1219212"/>
                </a:lnTo>
                <a:lnTo>
                  <a:pt x="343674" y="1198092"/>
                </a:lnTo>
                <a:lnTo>
                  <a:pt x="294233" y="1189659"/>
                </a:lnTo>
                <a:lnTo>
                  <a:pt x="243509" y="1194587"/>
                </a:lnTo>
                <a:lnTo>
                  <a:pt x="198272" y="1201991"/>
                </a:lnTo>
                <a:lnTo>
                  <a:pt x="154787" y="1224140"/>
                </a:lnTo>
                <a:lnTo>
                  <a:pt x="112318" y="1260678"/>
                </a:lnTo>
                <a:lnTo>
                  <a:pt x="76073" y="1300035"/>
                </a:lnTo>
                <a:lnTo>
                  <a:pt x="51727" y="1330833"/>
                </a:lnTo>
                <a:lnTo>
                  <a:pt x="29184" y="1376400"/>
                </a:lnTo>
                <a:lnTo>
                  <a:pt x="14122" y="1425333"/>
                </a:lnTo>
                <a:lnTo>
                  <a:pt x="4737" y="1476844"/>
                </a:lnTo>
                <a:lnTo>
                  <a:pt x="0" y="1530464"/>
                </a:lnTo>
                <a:lnTo>
                  <a:pt x="5346" y="1574711"/>
                </a:lnTo>
                <a:lnTo>
                  <a:pt x="21018" y="1609674"/>
                </a:lnTo>
                <a:lnTo>
                  <a:pt x="36753" y="1658620"/>
                </a:lnTo>
                <a:lnTo>
                  <a:pt x="68503" y="1686928"/>
                </a:lnTo>
                <a:lnTo>
                  <a:pt x="100787" y="1729409"/>
                </a:lnTo>
                <a:lnTo>
                  <a:pt x="174218" y="1790534"/>
                </a:lnTo>
                <a:lnTo>
                  <a:pt x="343928" y="1867331"/>
                </a:lnTo>
                <a:lnTo>
                  <a:pt x="381381" y="1870341"/>
                </a:lnTo>
                <a:lnTo>
                  <a:pt x="445757" y="1899475"/>
                </a:lnTo>
                <a:lnTo>
                  <a:pt x="483298" y="1902523"/>
                </a:lnTo>
                <a:lnTo>
                  <a:pt x="462711" y="1948980"/>
                </a:lnTo>
                <a:lnTo>
                  <a:pt x="442302" y="1995500"/>
                </a:lnTo>
                <a:lnTo>
                  <a:pt x="426478" y="2030158"/>
                </a:lnTo>
                <a:lnTo>
                  <a:pt x="403923" y="2075700"/>
                </a:lnTo>
                <a:lnTo>
                  <a:pt x="379260" y="2120303"/>
                </a:lnTo>
                <a:lnTo>
                  <a:pt x="358305" y="2152637"/>
                </a:lnTo>
                <a:lnTo>
                  <a:pt x="331863" y="2196439"/>
                </a:lnTo>
                <a:lnTo>
                  <a:pt x="306451" y="2240699"/>
                </a:lnTo>
                <a:lnTo>
                  <a:pt x="307936" y="2241372"/>
                </a:lnTo>
                <a:lnTo>
                  <a:pt x="307416" y="2255075"/>
                </a:lnTo>
                <a:lnTo>
                  <a:pt x="308267" y="2269401"/>
                </a:lnTo>
                <a:lnTo>
                  <a:pt x="313893" y="2271941"/>
                </a:lnTo>
                <a:lnTo>
                  <a:pt x="334098" y="2267140"/>
                </a:lnTo>
                <a:lnTo>
                  <a:pt x="341426" y="2270468"/>
                </a:lnTo>
                <a:lnTo>
                  <a:pt x="353656" y="2262073"/>
                </a:lnTo>
                <a:lnTo>
                  <a:pt x="356514" y="2263356"/>
                </a:lnTo>
                <a:lnTo>
                  <a:pt x="361238" y="2251557"/>
                </a:lnTo>
                <a:lnTo>
                  <a:pt x="390804" y="2209165"/>
                </a:lnTo>
                <a:lnTo>
                  <a:pt x="418680" y="2166023"/>
                </a:lnTo>
                <a:lnTo>
                  <a:pt x="445439" y="2122373"/>
                </a:lnTo>
                <a:lnTo>
                  <a:pt x="470827" y="2078101"/>
                </a:lnTo>
                <a:lnTo>
                  <a:pt x="494550" y="2033079"/>
                </a:lnTo>
                <a:lnTo>
                  <a:pt x="516369" y="1987194"/>
                </a:lnTo>
                <a:lnTo>
                  <a:pt x="535990" y="1940318"/>
                </a:lnTo>
                <a:lnTo>
                  <a:pt x="541807" y="1929003"/>
                </a:lnTo>
                <a:lnTo>
                  <a:pt x="551395" y="1919401"/>
                </a:lnTo>
                <a:lnTo>
                  <a:pt x="565632" y="1911908"/>
                </a:lnTo>
                <a:lnTo>
                  <a:pt x="215722" y="1753552"/>
                </a:lnTo>
                <a:lnTo>
                  <a:pt x="139979" y="1691398"/>
                </a:lnTo>
                <a:lnTo>
                  <a:pt x="107556" y="1648841"/>
                </a:lnTo>
                <a:lnTo>
                  <a:pt x="82270" y="1609521"/>
                </a:lnTo>
                <a:lnTo>
                  <a:pt x="63830" y="1573288"/>
                </a:lnTo>
                <a:lnTo>
                  <a:pt x="57162" y="1528457"/>
                </a:lnTo>
                <a:lnTo>
                  <a:pt x="56730" y="1486433"/>
                </a:lnTo>
                <a:lnTo>
                  <a:pt x="67462" y="1435531"/>
                </a:lnTo>
                <a:lnTo>
                  <a:pt x="83820" y="1387182"/>
                </a:lnTo>
                <a:lnTo>
                  <a:pt x="110578" y="1343533"/>
                </a:lnTo>
                <a:lnTo>
                  <a:pt x="137236" y="1313776"/>
                </a:lnTo>
                <a:lnTo>
                  <a:pt x="168770" y="1286217"/>
                </a:lnTo>
                <a:lnTo>
                  <a:pt x="199682" y="1272336"/>
                </a:lnTo>
                <a:lnTo>
                  <a:pt x="240207" y="1248854"/>
                </a:lnTo>
                <a:lnTo>
                  <a:pt x="312420" y="1253655"/>
                </a:lnTo>
                <a:lnTo>
                  <a:pt x="388607" y="1288135"/>
                </a:lnTo>
                <a:lnTo>
                  <a:pt x="426237" y="1319110"/>
                </a:lnTo>
                <a:lnTo>
                  <a:pt x="457225" y="1361008"/>
                </a:lnTo>
                <a:lnTo>
                  <a:pt x="484365" y="1401165"/>
                </a:lnTo>
                <a:lnTo>
                  <a:pt x="507746" y="1439633"/>
                </a:lnTo>
                <a:lnTo>
                  <a:pt x="522236" y="1488008"/>
                </a:lnTo>
                <a:lnTo>
                  <a:pt x="533158" y="1534769"/>
                </a:lnTo>
                <a:lnTo>
                  <a:pt x="540626" y="1579968"/>
                </a:lnTo>
                <a:lnTo>
                  <a:pt x="544703" y="1623644"/>
                </a:lnTo>
                <a:lnTo>
                  <a:pt x="540283" y="1677390"/>
                </a:lnTo>
                <a:lnTo>
                  <a:pt x="532663" y="1729714"/>
                </a:lnTo>
                <a:lnTo>
                  <a:pt x="532955" y="1743773"/>
                </a:lnTo>
                <a:lnTo>
                  <a:pt x="521982" y="1794573"/>
                </a:lnTo>
                <a:lnTo>
                  <a:pt x="512152" y="1831949"/>
                </a:lnTo>
                <a:lnTo>
                  <a:pt x="505320" y="1842795"/>
                </a:lnTo>
                <a:lnTo>
                  <a:pt x="499986" y="1840382"/>
                </a:lnTo>
                <a:lnTo>
                  <a:pt x="484657" y="1847380"/>
                </a:lnTo>
                <a:lnTo>
                  <a:pt x="441591" y="1827898"/>
                </a:lnTo>
                <a:lnTo>
                  <a:pt x="344982" y="1812048"/>
                </a:lnTo>
                <a:lnTo>
                  <a:pt x="565632" y="1911908"/>
                </a:lnTo>
                <a:lnTo>
                  <a:pt x="580148" y="1918474"/>
                </a:lnTo>
                <a:lnTo>
                  <a:pt x="635317" y="1915566"/>
                </a:lnTo>
                <a:lnTo>
                  <a:pt x="687057" y="1911096"/>
                </a:lnTo>
                <a:lnTo>
                  <a:pt x="735444" y="1905127"/>
                </a:lnTo>
                <a:lnTo>
                  <a:pt x="785799" y="1886089"/>
                </a:lnTo>
                <a:lnTo>
                  <a:pt x="832929" y="1865591"/>
                </a:lnTo>
                <a:lnTo>
                  <a:pt x="876909" y="1843684"/>
                </a:lnTo>
                <a:lnTo>
                  <a:pt x="923048" y="1808797"/>
                </a:lnTo>
                <a:lnTo>
                  <a:pt x="958938" y="1783219"/>
                </a:lnTo>
                <a:lnTo>
                  <a:pt x="998054" y="1745170"/>
                </a:lnTo>
                <a:lnTo>
                  <a:pt x="1029665" y="1717649"/>
                </a:lnTo>
                <a:lnTo>
                  <a:pt x="1063955" y="1677416"/>
                </a:lnTo>
                <a:lnTo>
                  <a:pt x="1090193" y="1647469"/>
                </a:lnTo>
                <a:lnTo>
                  <a:pt x="1118552" y="1604543"/>
                </a:lnTo>
                <a:lnTo>
                  <a:pt x="1133030" y="1583207"/>
                </a:lnTo>
                <a:lnTo>
                  <a:pt x="1145806" y="1575054"/>
                </a:lnTo>
                <a:lnTo>
                  <a:pt x="1174940" y="1588236"/>
                </a:lnTo>
                <a:lnTo>
                  <a:pt x="1203286" y="1587144"/>
                </a:lnTo>
                <a:lnTo>
                  <a:pt x="1272247" y="1618335"/>
                </a:lnTo>
                <a:lnTo>
                  <a:pt x="1323505" y="1627593"/>
                </a:lnTo>
                <a:lnTo>
                  <a:pt x="1377708" y="1624241"/>
                </a:lnTo>
                <a:lnTo>
                  <a:pt x="1424343" y="1631403"/>
                </a:lnTo>
                <a:lnTo>
                  <a:pt x="1473860" y="1625930"/>
                </a:lnTo>
                <a:lnTo>
                  <a:pt x="1520977" y="1619377"/>
                </a:lnTo>
                <a:lnTo>
                  <a:pt x="1565681" y="1611731"/>
                </a:lnTo>
                <a:lnTo>
                  <a:pt x="1613166" y="1591398"/>
                </a:lnTo>
                <a:lnTo>
                  <a:pt x="1652930" y="1581518"/>
                </a:lnTo>
                <a:lnTo>
                  <a:pt x="1700657" y="1547355"/>
                </a:lnTo>
                <a:lnTo>
                  <a:pt x="1740598" y="1523619"/>
                </a:lnTo>
                <a:lnTo>
                  <a:pt x="1783207" y="1487131"/>
                </a:lnTo>
                <a:lnTo>
                  <a:pt x="1822627" y="1449209"/>
                </a:lnTo>
                <a:lnTo>
                  <a:pt x="1853018" y="1421142"/>
                </a:lnTo>
                <a:lnTo>
                  <a:pt x="1884768" y="1379766"/>
                </a:lnTo>
                <a:lnTo>
                  <a:pt x="1912581" y="1336586"/>
                </a:lnTo>
                <a:lnTo>
                  <a:pt x="1936369" y="1291590"/>
                </a:lnTo>
                <a:lnTo>
                  <a:pt x="1961273" y="1233170"/>
                </a:lnTo>
                <a:lnTo>
                  <a:pt x="1966442" y="1221562"/>
                </a:lnTo>
                <a:lnTo>
                  <a:pt x="1970786" y="1209586"/>
                </a:lnTo>
                <a:close/>
              </a:path>
            </a:pathLst>
          </a:custGeom>
          <a:solidFill>
            <a:srgbClr val="F7F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907080" y="449257"/>
            <a:ext cx="476884" cy="422909"/>
          </a:xfrm>
          <a:custGeom>
            <a:avLst/>
            <a:gdLst/>
            <a:ahLst/>
            <a:cxnLst/>
            <a:rect l="l" t="t" r="r" b="b"/>
            <a:pathLst>
              <a:path w="476884" h="422909">
                <a:moveTo>
                  <a:pt x="149093" y="54292"/>
                </a:moveTo>
                <a:lnTo>
                  <a:pt x="169392" y="14609"/>
                </a:lnTo>
                <a:lnTo>
                  <a:pt x="218681" y="3425"/>
                </a:lnTo>
                <a:lnTo>
                  <a:pt x="268667" y="0"/>
                </a:lnTo>
                <a:lnTo>
                  <a:pt x="298973" y="2071"/>
                </a:lnTo>
                <a:lnTo>
                  <a:pt x="358115" y="15612"/>
                </a:lnTo>
                <a:lnTo>
                  <a:pt x="405337" y="51829"/>
                </a:lnTo>
                <a:lnTo>
                  <a:pt x="445570" y="92610"/>
                </a:lnTo>
                <a:lnTo>
                  <a:pt x="464714" y="113881"/>
                </a:lnTo>
                <a:lnTo>
                  <a:pt x="473886" y="129166"/>
                </a:lnTo>
                <a:lnTo>
                  <a:pt x="476718" y="146030"/>
                </a:lnTo>
                <a:lnTo>
                  <a:pt x="474558" y="164430"/>
                </a:lnTo>
                <a:lnTo>
                  <a:pt x="468754" y="184327"/>
                </a:lnTo>
                <a:lnTo>
                  <a:pt x="457733" y="176859"/>
                </a:lnTo>
                <a:lnTo>
                  <a:pt x="447213" y="169868"/>
                </a:lnTo>
                <a:lnTo>
                  <a:pt x="416456" y="144487"/>
                </a:lnTo>
                <a:lnTo>
                  <a:pt x="383773" y="109922"/>
                </a:lnTo>
                <a:lnTo>
                  <a:pt x="351869" y="81446"/>
                </a:lnTo>
                <a:lnTo>
                  <a:pt x="316113" y="64942"/>
                </a:lnTo>
                <a:lnTo>
                  <a:pt x="276970" y="58546"/>
                </a:lnTo>
                <a:lnTo>
                  <a:pt x="234902" y="60393"/>
                </a:lnTo>
                <a:lnTo>
                  <a:pt x="220395" y="61676"/>
                </a:lnTo>
                <a:lnTo>
                  <a:pt x="205830" y="62278"/>
                </a:lnTo>
                <a:lnTo>
                  <a:pt x="191261" y="62677"/>
                </a:lnTo>
                <a:lnTo>
                  <a:pt x="176744" y="63349"/>
                </a:lnTo>
                <a:lnTo>
                  <a:pt x="165699" y="62924"/>
                </a:lnTo>
                <a:lnTo>
                  <a:pt x="155947" y="60093"/>
                </a:lnTo>
                <a:lnTo>
                  <a:pt x="149093" y="54292"/>
                </a:lnTo>
                <a:close/>
              </a:path>
              <a:path w="476884" h="422909">
                <a:moveTo>
                  <a:pt x="4390" y="265949"/>
                </a:moveTo>
                <a:lnTo>
                  <a:pt x="0" y="250595"/>
                </a:lnTo>
                <a:lnTo>
                  <a:pt x="3679" y="237647"/>
                </a:lnTo>
                <a:lnTo>
                  <a:pt x="12373" y="226373"/>
                </a:lnTo>
                <a:lnTo>
                  <a:pt x="79055" y="183627"/>
                </a:lnTo>
                <a:lnTo>
                  <a:pt x="123300" y="166589"/>
                </a:lnTo>
                <a:lnTo>
                  <a:pt x="169750" y="157500"/>
                </a:lnTo>
                <a:lnTo>
                  <a:pt x="219001" y="158211"/>
                </a:lnTo>
                <a:lnTo>
                  <a:pt x="264646" y="168426"/>
                </a:lnTo>
                <a:lnTo>
                  <a:pt x="306198" y="186491"/>
                </a:lnTo>
                <a:lnTo>
                  <a:pt x="344082" y="211081"/>
                </a:lnTo>
                <a:lnTo>
                  <a:pt x="378722" y="240872"/>
                </a:lnTo>
                <a:lnTo>
                  <a:pt x="417445" y="285813"/>
                </a:lnTo>
                <a:lnTo>
                  <a:pt x="451660" y="334977"/>
                </a:lnTo>
                <a:lnTo>
                  <a:pt x="463636" y="370991"/>
                </a:lnTo>
                <a:lnTo>
                  <a:pt x="462180" y="390002"/>
                </a:lnTo>
                <a:lnTo>
                  <a:pt x="456518" y="409251"/>
                </a:lnTo>
                <a:lnTo>
                  <a:pt x="451551" y="418038"/>
                </a:lnTo>
                <a:lnTo>
                  <a:pt x="444620" y="422842"/>
                </a:lnTo>
                <a:lnTo>
                  <a:pt x="437768" y="422866"/>
                </a:lnTo>
                <a:lnTo>
                  <a:pt x="429494" y="418461"/>
                </a:lnTo>
                <a:lnTo>
                  <a:pt x="400839" y="393208"/>
                </a:lnTo>
                <a:lnTo>
                  <a:pt x="372286" y="360215"/>
                </a:lnTo>
                <a:lnTo>
                  <a:pt x="332925" y="312284"/>
                </a:lnTo>
                <a:lnTo>
                  <a:pt x="312797" y="288765"/>
                </a:lnTo>
                <a:lnTo>
                  <a:pt x="282810" y="263668"/>
                </a:lnTo>
                <a:lnTo>
                  <a:pt x="249141" y="249296"/>
                </a:lnTo>
                <a:lnTo>
                  <a:pt x="212788" y="244062"/>
                </a:lnTo>
                <a:lnTo>
                  <a:pt x="174752" y="246380"/>
                </a:lnTo>
                <a:lnTo>
                  <a:pt x="114202" y="258731"/>
                </a:lnTo>
                <a:lnTo>
                  <a:pt x="54209" y="274266"/>
                </a:lnTo>
                <a:lnTo>
                  <a:pt x="40279" y="278102"/>
                </a:lnTo>
                <a:lnTo>
                  <a:pt x="26898" y="280150"/>
                </a:lnTo>
                <a:lnTo>
                  <a:pt x="14718" y="277176"/>
                </a:lnTo>
                <a:lnTo>
                  <a:pt x="4390" y="265949"/>
                </a:lnTo>
                <a:close/>
              </a:path>
            </a:pathLst>
          </a:custGeom>
          <a:solidFill>
            <a:srgbClr val="F7F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561921" y="6442304"/>
            <a:ext cx="476250" cy="403225"/>
          </a:xfrm>
          <a:custGeom>
            <a:avLst/>
            <a:gdLst/>
            <a:ahLst/>
            <a:cxnLst/>
            <a:rect l="l" t="t" r="r" b="b"/>
            <a:pathLst>
              <a:path w="476250" h="403225">
                <a:moveTo>
                  <a:pt x="448116" y="260247"/>
                </a:moveTo>
                <a:lnTo>
                  <a:pt x="455006" y="266970"/>
                </a:lnTo>
                <a:lnTo>
                  <a:pt x="457613" y="275817"/>
                </a:lnTo>
                <a:lnTo>
                  <a:pt x="457888" y="286607"/>
                </a:lnTo>
                <a:lnTo>
                  <a:pt x="455869" y="297007"/>
                </a:lnTo>
                <a:lnTo>
                  <a:pt x="415451" y="340015"/>
                </a:lnTo>
                <a:lnTo>
                  <a:pt x="374654" y="369100"/>
                </a:lnTo>
                <a:lnTo>
                  <a:pt x="319695" y="395344"/>
                </a:lnTo>
                <a:lnTo>
                  <a:pt x="290267" y="402620"/>
                </a:lnTo>
                <a:lnTo>
                  <a:pt x="259233" y="402117"/>
                </a:lnTo>
                <a:lnTo>
                  <a:pt x="231073" y="396481"/>
                </a:lnTo>
                <a:lnTo>
                  <a:pt x="203140" y="390049"/>
                </a:lnTo>
                <a:lnTo>
                  <a:pt x="175445" y="382794"/>
                </a:lnTo>
                <a:lnTo>
                  <a:pt x="147999" y="374691"/>
                </a:lnTo>
                <a:lnTo>
                  <a:pt x="132184" y="366469"/>
                </a:lnTo>
                <a:lnTo>
                  <a:pt x="120943" y="353583"/>
                </a:lnTo>
                <a:lnTo>
                  <a:pt x="113151" y="336774"/>
                </a:lnTo>
                <a:lnTo>
                  <a:pt x="107681" y="316783"/>
                </a:lnTo>
                <a:lnTo>
                  <a:pt x="120981" y="317377"/>
                </a:lnTo>
                <a:lnTo>
                  <a:pt x="133604" y="317827"/>
                </a:lnTo>
                <a:lnTo>
                  <a:pt x="173096" y="323353"/>
                </a:lnTo>
                <a:lnTo>
                  <a:pt x="219037" y="335695"/>
                </a:lnTo>
                <a:lnTo>
                  <a:pt x="261128" y="343257"/>
                </a:lnTo>
                <a:lnTo>
                  <a:pt x="300232" y="338603"/>
                </a:lnTo>
                <a:lnTo>
                  <a:pt x="336932" y="323562"/>
                </a:lnTo>
                <a:lnTo>
                  <a:pt x="371809" y="299967"/>
                </a:lnTo>
                <a:lnTo>
                  <a:pt x="383498" y="291280"/>
                </a:lnTo>
                <a:lnTo>
                  <a:pt x="395593" y="283143"/>
                </a:lnTo>
                <a:lnTo>
                  <a:pt x="407798" y="275176"/>
                </a:lnTo>
                <a:lnTo>
                  <a:pt x="419815" y="267005"/>
                </a:lnTo>
                <a:lnTo>
                  <a:pt x="429448" y="261585"/>
                </a:lnTo>
                <a:lnTo>
                  <a:pt x="439239" y="258893"/>
                </a:lnTo>
                <a:lnTo>
                  <a:pt x="448116" y="260247"/>
                </a:lnTo>
                <a:close/>
              </a:path>
              <a:path w="476250" h="403225">
                <a:moveTo>
                  <a:pt x="460615" y="4159"/>
                </a:moveTo>
                <a:lnTo>
                  <a:pt x="472393" y="14943"/>
                </a:lnTo>
                <a:lnTo>
                  <a:pt x="476036" y="27901"/>
                </a:lnTo>
                <a:lnTo>
                  <a:pt x="474529" y="42058"/>
                </a:lnTo>
                <a:lnTo>
                  <a:pt x="440090" y="113386"/>
                </a:lnTo>
                <a:lnTo>
                  <a:pt x="411309" y="151063"/>
                </a:lnTo>
                <a:lnTo>
                  <a:pt x="376490" y="183123"/>
                </a:lnTo>
                <a:lnTo>
                  <a:pt x="334153" y="208298"/>
                </a:lnTo>
                <a:lnTo>
                  <a:pt x="289914" y="223488"/>
                </a:lnTo>
                <a:lnTo>
                  <a:pt x="245054" y="229847"/>
                </a:lnTo>
                <a:lnTo>
                  <a:pt x="199903" y="228726"/>
                </a:lnTo>
                <a:lnTo>
                  <a:pt x="154793" y="221476"/>
                </a:lnTo>
                <a:lnTo>
                  <a:pt x="98274" y="203453"/>
                </a:lnTo>
                <a:lnTo>
                  <a:pt x="43386" y="179474"/>
                </a:lnTo>
                <a:lnTo>
                  <a:pt x="5619" y="138097"/>
                </a:lnTo>
                <a:lnTo>
                  <a:pt x="0" y="108648"/>
                </a:lnTo>
                <a:lnTo>
                  <a:pt x="3392" y="100923"/>
                </a:lnTo>
                <a:lnTo>
                  <a:pt x="43831" y="100417"/>
                </a:lnTo>
                <a:lnTo>
                  <a:pt x="97805" y="116420"/>
                </a:lnTo>
                <a:lnTo>
                  <a:pt x="156433" y="136656"/>
                </a:lnTo>
                <a:lnTo>
                  <a:pt x="185894" y="146159"/>
                </a:lnTo>
                <a:lnTo>
                  <a:pt x="224582" y="151846"/>
                </a:lnTo>
                <a:lnTo>
                  <a:pt x="260793" y="146467"/>
                </a:lnTo>
                <a:lnTo>
                  <a:pt x="294507" y="131897"/>
                </a:lnTo>
                <a:lnTo>
                  <a:pt x="325702" y="110011"/>
                </a:lnTo>
                <a:lnTo>
                  <a:pt x="370828" y="67792"/>
                </a:lnTo>
                <a:lnTo>
                  <a:pt x="413813" y="23150"/>
                </a:lnTo>
                <a:lnTo>
                  <a:pt x="423674" y="12590"/>
                </a:lnTo>
                <a:lnTo>
                  <a:pt x="434003" y="3841"/>
                </a:lnTo>
                <a:lnTo>
                  <a:pt x="445938" y="0"/>
                </a:lnTo>
                <a:lnTo>
                  <a:pt x="460615" y="4159"/>
                </a:lnTo>
                <a:close/>
              </a:path>
            </a:pathLst>
          </a:custGeom>
          <a:solidFill>
            <a:srgbClr val="F7F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346798" y="5321079"/>
            <a:ext cx="492759" cy="438784"/>
          </a:xfrm>
          <a:custGeom>
            <a:avLst/>
            <a:gdLst/>
            <a:ahLst/>
            <a:cxnLst/>
            <a:rect l="l" t="t" r="r" b="b"/>
            <a:pathLst>
              <a:path w="492759" h="438785">
                <a:moveTo>
                  <a:pt x="14771" y="177900"/>
                </a:moveTo>
                <a:lnTo>
                  <a:pt x="6600" y="172470"/>
                </a:lnTo>
                <a:lnTo>
                  <a:pt x="2316" y="164100"/>
                </a:lnTo>
                <a:lnTo>
                  <a:pt x="0" y="153343"/>
                </a:lnTo>
                <a:lnTo>
                  <a:pt x="55" y="142541"/>
                </a:lnTo>
                <a:lnTo>
                  <a:pt x="32401" y="91799"/>
                </a:lnTo>
                <a:lnTo>
                  <a:pt x="67758" y="54935"/>
                </a:lnTo>
                <a:lnTo>
                  <a:pt x="117836" y="18235"/>
                </a:lnTo>
                <a:lnTo>
                  <a:pt x="177108" y="0"/>
                </a:lnTo>
                <a:lnTo>
                  <a:pt x="206376" y="313"/>
                </a:lnTo>
                <a:lnTo>
                  <a:pt x="235567" y="1468"/>
                </a:lnTo>
                <a:lnTo>
                  <a:pt x="264675" y="3491"/>
                </a:lnTo>
                <a:lnTo>
                  <a:pt x="293695" y="6411"/>
                </a:lnTo>
                <a:lnTo>
                  <a:pt x="311089" y="11654"/>
                </a:lnTo>
                <a:lnTo>
                  <a:pt x="324783" y="22435"/>
                </a:lnTo>
                <a:lnTo>
                  <a:pt x="335766" y="37799"/>
                </a:lnTo>
                <a:lnTo>
                  <a:pt x="345025" y="56791"/>
                </a:lnTo>
                <a:lnTo>
                  <a:pt x="331593" y="58715"/>
                </a:lnTo>
                <a:lnTo>
                  <a:pt x="318866" y="60654"/>
                </a:lnTo>
                <a:lnTo>
                  <a:pt x="306592" y="62165"/>
                </a:lnTo>
                <a:lnTo>
                  <a:pt x="294519" y="62804"/>
                </a:lnTo>
                <a:lnTo>
                  <a:pt x="278269" y="62597"/>
                </a:lnTo>
                <a:lnTo>
                  <a:pt x="262101" y="61906"/>
                </a:lnTo>
                <a:lnTo>
                  <a:pt x="245994" y="60696"/>
                </a:lnTo>
                <a:lnTo>
                  <a:pt x="229926" y="58932"/>
                </a:lnTo>
                <a:lnTo>
                  <a:pt x="186341" y="59327"/>
                </a:lnTo>
                <a:lnTo>
                  <a:pt x="148059" y="71395"/>
                </a:lnTo>
                <a:lnTo>
                  <a:pt x="114149" y="93413"/>
                </a:lnTo>
                <a:lnTo>
                  <a:pt x="83681" y="123657"/>
                </a:lnTo>
                <a:lnTo>
                  <a:pt x="73617" y="134573"/>
                </a:lnTo>
                <a:lnTo>
                  <a:pt x="63043" y="145016"/>
                </a:lnTo>
                <a:lnTo>
                  <a:pt x="52327" y="155308"/>
                </a:lnTo>
                <a:lnTo>
                  <a:pt x="41836" y="165771"/>
                </a:lnTo>
                <a:lnTo>
                  <a:pt x="33214" y="173024"/>
                </a:lnTo>
                <a:lnTo>
                  <a:pt x="23918" y="177576"/>
                </a:lnTo>
                <a:lnTo>
                  <a:pt x="14771" y="177900"/>
                </a:lnTo>
                <a:close/>
              </a:path>
              <a:path w="492759" h="438785">
                <a:moveTo>
                  <a:pt x="50684" y="436828"/>
                </a:moveTo>
                <a:lnTo>
                  <a:pt x="36848" y="428254"/>
                </a:lnTo>
                <a:lnTo>
                  <a:pt x="30749" y="415962"/>
                </a:lnTo>
                <a:lnTo>
                  <a:pt x="29581" y="401494"/>
                </a:lnTo>
                <a:lnTo>
                  <a:pt x="30537" y="386391"/>
                </a:lnTo>
                <a:lnTo>
                  <a:pt x="50583" y="323513"/>
                </a:lnTo>
                <a:lnTo>
                  <a:pt x="72282" y="280316"/>
                </a:lnTo>
                <a:lnTo>
                  <a:pt x="101090" y="241603"/>
                </a:lnTo>
                <a:lnTo>
                  <a:pt x="138729" y="208364"/>
                </a:lnTo>
                <a:lnTo>
                  <a:pt x="180162" y="184769"/>
                </a:lnTo>
                <a:lnTo>
                  <a:pt x="223887" y="169902"/>
                </a:lnTo>
                <a:lnTo>
                  <a:pt x="269318" y="162475"/>
                </a:lnTo>
                <a:lnTo>
                  <a:pt x="315866" y="161196"/>
                </a:lnTo>
                <a:lnTo>
                  <a:pt x="345902" y="163592"/>
                </a:lnTo>
                <a:lnTo>
                  <a:pt x="405727" y="175075"/>
                </a:lnTo>
                <a:lnTo>
                  <a:pt x="453952" y="189492"/>
                </a:lnTo>
                <a:lnTo>
                  <a:pt x="481032" y="216479"/>
                </a:lnTo>
                <a:lnTo>
                  <a:pt x="492189" y="244745"/>
                </a:lnTo>
                <a:lnTo>
                  <a:pt x="490192" y="253392"/>
                </a:lnTo>
                <a:lnTo>
                  <a:pt x="449888" y="261465"/>
                </a:lnTo>
                <a:lnTo>
                  <a:pt x="392807" y="255653"/>
                </a:lnTo>
                <a:lnTo>
                  <a:pt x="330264" y="246483"/>
                </a:lnTo>
                <a:lnTo>
                  <a:pt x="298962" y="242541"/>
                </a:lnTo>
                <a:lnTo>
                  <a:pt x="259141" y="244170"/>
                </a:lnTo>
                <a:lnTo>
                  <a:pt x="192883" y="277398"/>
                </a:lnTo>
                <a:lnTo>
                  <a:pt x="165781" y="305232"/>
                </a:lnTo>
                <a:lnTo>
                  <a:pt x="128571" y="356074"/>
                </a:lnTo>
                <a:lnTo>
                  <a:pt x="93964" y="408938"/>
                </a:lnTo>
                <a:lnTo>
                  <a:pt x="86085" y="421386"/>
                </a:lnTo>
                <a:lnTo>
                  <a:pt x="77395" y="432106"/>
                </a:lnTo>
                <a:lnTo>
                  <a:pt x="66169" y="438216"/>
                </a:lnTo>
                <a:lnTo>
                  <a:pt x="50684" y="436828"/>
                </a:lnTo>
                <a:close/>
              </a:path>
            </a:pathLst>
          </a:custGeom>
          <a:solidFill>
            <a:srgbClr val="F7F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82936" y="722739"/>
            <a:ext cx="378460" cy="417830"/>
          </a:xfrm>
          <a:custGeom>
            <a:avLst/>
            <a:gdLst/>
            <a:ahLst/>
            <a:cxnLst/>
            <a:rect l="l" t="t" r="r" b="b"/>
            <a:pathLst>
              <a:path w="378460" h="417830">
                <a:moveTo>
                  <a:pt x="168939" y="401600"/>
                </a:moveTo>
                <a:lnTo>
                  <a:pt x="165307" y="408914"/>
                </a:lnTo>
                <a:lnTo>
                  <a:pt x="158870" y="413319"/>
                </a:lnTo>
                <a:lnTo>
                  <a:pt x="150275" y="416342"/>
                </a:lnTo>
                <a:lnTo>
                  <a:pt x="141403" y="417409"/>
                </a:lnTo>
                <a:lnTo>
                  <a:pt x="134138" y="415946"/>
                </a:lnTo>
                <a:lnTo>
                  <a:pt x="96486" y="395899"/>
                </a:lnTo>
                <a:lnTo>
                  <a:pt x="62656" y="370469"/>
                </a:lnTo>
                <a:lnTo>
                  <a:pt x="27473" y="332853"/>
                </a:lnTo>
                <a:lnTo>
                  <a:pt x="6516" y="285734"/>
                </a:lnTo>
                <a:lnTo>
                  <a:pt x="1815" y="237256"/>
                </a:lnTo>
                <a:lnTo>
                  <a:pt x="0" y="188693"/>
                </a:lnTo>
                <a:lnTo>
                  <a:pt x="2545" y="173773"/>
                </a:lnTo>
                <a:lnTo>
                  <a:pt x="10010" y="161341"/>
                </a:lnTo>
                <a:lnTo>
                  <a:pt x="21512" y="150679"/>
                </a:lnTo>
                <a:lnTo>
                  <a:pt x="36164" y="141067"/>
                </a:lnTo>
                <a:lnTo>
                  <a:pt x="39101" y="151973"/>
                </a:lnTo>
                <a:lnTo>
                  <a:pt x="41978" y="162294"/>
                </a:lnTo>
                <a:lnTo>
                  <a:pt x="48741" y="209092"/>
                </a:lnTo>
                <a:lnTo>
                  <a:pt x="49551" y="235997"/>
                </a:lnTo>
                <a:lnTo>
                  <a:pt x="54279" y="271986"/>
                </a:lnTo>
                <a:lnTo>
                  <a:pt x="68053" y="302390"/>
                </a:lnTo>
                <a:lnTo>
                  <a:pt x="89551" y="328154"/>
                </a:lnTo>
                <a:lnTo>
                  <a:pt x="117453" y="350224"/>
                </a:lnTo>
                <a:lnTo>
                  <a:pt x="127430" y="357418"/>
                </a:lnTo>
                <a:lnTo>
                  <a:pt x="137071" y="365083"/>
                </a:lnTo>
                <a:lnTo>
                  <a:pt x="146601" y="372882"/>
                </a:lnTo>
                <a:lnTo>
                  <a:pt x="156249" y="380475"/>
                </a:lnTo>
                <a:lnTo>
                  <a:pt x="163073" y="386856"/>
                </a:lnTo>
                <a:lnTo>
                  <a:pt x="167749" y="394072"/>
                </a:lnTo>
                <a:lnTo>
                  <a:pt x="168939" y="401600"/>
                </a:lnTo>
                <a:close/>
              </a:path>
              <a:path w="378460" h="417830">
                <a:moveTo>
                  <a:pt x="377837" y="345226"/>
                </a:moveTo>
                <a:lnTo>
                  <a:pt x="372198" y="357547"/>
                </a:lnTo>
                <a:lnTo>
                  <a:pt x="362724" y="363856"/>
                </a:lnTo>
                <a:lnTo>
                  <a:pt x="350967" y="366313"/>
                </a:lnTo>
                <a:lnTo>
                  <a:pt x="338474" y="367079"/>
                </a:lnTo>
                <a:lnTo>
                  <a:pt x="329312" y="366639"/>
                </a:lnTo>
                <a:lnTo>
                  <a:pt x="284838" y="356987"/>
                </a:lnTo>
                <a:lnTo>
                  <a:pt x="247190" y="343502"/>
                </a:lnTo>
                <a:lnTo>
                  <a:pt x="212504" y="323676"/>
                </a:lnTo>
                <a:lnTo>
                  <a:pt x="181419" y="295986"/>
                </a:lnTo>
                <a:lnTo>
                  <a:pt x="157865" y="264167"/>
                </a:lnTo>
                <a:lnTo>
                  <a:pt x="141245" y="229552"/>
                </a:lnTo>
                <a:lnTo>
                  <a:pt x="130558" y="192761"/>
                </a:lnTo>
                <a:lnTo>
                  <a:pt x="124806" y="154412"/>
                </a:lnTo>
                <a:lnTo>
                  <a:pt x="123737" y="129335"/>
                </a:lnTo>
                <a:lnTo>
                  <a:pt x="124777" y="104044"/>
                </a:lnTo>
                <a:lnTo>
                  <a:pt x="129952" y="53447"/>
                </a:lnTo>
                <a:lnTo>
                  <a:pt x="153493" y="12175"/>
                </a:lnTo>
                <a:lnTo>
                  <a:pt x="175674" y="0"/>
                </a:lnTo>
                <a:lnTo>
                  <a:pt x="182799" y="742"/>
                </a:lnTo>
                <a:lnTo>
                  <a:pt x="194460" y="44026"/>
                </a:lnTo>
                <a:lnTo>
                  <a:pt x="193354" y="133720"/>
                </a:lnTo>
                <a:lnTo>
                  <a:pt x="193281" y="160003"/>
                </a:lnTo>
                <a:lnTo>
                  <a:pt x="212255" y="220632"/>
                </a:lnTo>
                <a:lnTo>
                  <a:pt x="258194" y="263640"/>
                </a:lnTo>
                <a:lnTo>
                  <a:pt x="303685" y="289161"/>
                </a:lnTo>
                <a:lnTo>
                  <a:pt x="350572" y="312321"/>
                </a:lnTo>
                <a:lnTo>
                  <a:pt x="361585" y="317552"/>
                </a:lnTo>
                <a:lnTo>
                  <a:pt x="371262" y="323631"/>
                </a:lnTo>
                <a:lnTo>
                  <a:pt x="377411" y="332281"/>
                </a:lnTo>
                <a:lnTo>
                  <a:pt x="377837" y="345226"/>
                </a:lnTo>
                <a:close/>
              </a:path>
            </a:pathLst>
          </a:custGeom>
          <a:solidFill>
            <a:srgbClr val="F7F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05780" y="809969"/>
            <a:ext cx="443865" cy="699770"/>
          </a:xfrm>
          <a:custGeom>
            <a:avLst/>
            <a:gdLst/>
            <a:ahLst/>
            <a:cxnLst/>
            <a:rect l="l" t="t" r="r" b="b"/>
            <a:pathLst>
              <a:path w="443865" h="699769">
                <a:moveTo>
                  <a:pt x="430450" y="3540"/>
                </a:moveTo>
                <a:lnTo>
                  <a:pt x="439539" y="11094"/>
                </a:lnTo>
                <a:lnTo>
                  <a:pt x="443237" y="20230"/>
                </a:lnTo>
                <a:lnTo>
                  <a:pt x="442999" y="30561"/>
                </a:lnTo>
                <a:lnTo>
                  <a:pt x="440276" y="41699"/>
                </a:lnTo>
                <a:lnTo>
                  <a:pt x="425369" y="89155"/>
                </a:lnTo>
                <a:lnTo>
                  <a:pt x="410308" y="136549"/>
                </a:lnTo>
                <a:lnTo>
                  <a:pt x="396441" y="184187"/>
                </a:lnTo>
                <a:lnTo>
                  <a:pt x="385114" y="232376"/>
                </a:lnTo>
                <a:lnTo>
                  <a:pt x="379310" y="271699"/>
                </a:lnTo>
                <a:lnTo>
                  <a:pt x="376463" y="311618"/>
                </a:lnTo>
                <a:lnTo>
                  <a:pt x="375267" y="351814"/>
                </a:lnTo>
                <a:lnTo>
                  <a:pt x="374414" y="391967"/>
                </a:lnTo>
                <a:lnTo>
                  <a:pt x="376495" y="414409"/>
                </a:lnTo>
                <a:lnTo>
                  <a:pt x="383162" y="435515"/>
                </a:lnTo>
                <a:lnTo>
                  <a:pt x="393048" y="455634"/>
                </a:lnTo>
                <a:lnTo>
                  <a:pt x="404790" y="475114"/>
                </a:lnTo>
                <a:lnTo>
                  <a:pt x="415420" y="497912"/>
                </a:lnTo>
                <a:lnTo>
                  <a:pt x="414683" y="515668"/>
                </a:lnTo>
                <a:lnTo>
                  <a:pt x="402404" y="528395"/>
                </a:lnTo>
                <a:lnTo>
                  <a:pt x="378407" y="536102"/>
                </a:lnTo>
                <a:lnTo>
                  <a:pt x="329598" y="544983"/>
                </a:lnTo>
                <a:lnTo>
                  <a:pt x="281203" y="555219"/>
                </a:lnTo>
                <a:lnTo>
                  <a:pt x="233346" y="567813"/>
                </a:lnTo>
                <a:lnTo>
                  <a:pt x="186152" y="583764"/>
                </a:lnTo>
                <a:lnTo>
                  <a:pt x="123379" y="616259"/>
                </a:lnTo>
                <a:lnTo>
                  <a:pt x="68064" y="659704"/>
                </a:lnTo>
                <a:lnTo>
                  <a:pt x="58177" y="668786"/>
                </a:lnTo>
                <a:lnTo>
                  <a:pt x="48257" y="677799"/>
                </a:lnTo>
                <a:lnTo>
                  <a:pt x="14620" y="698148"/>
                </a:lnTo>
                <a:lnTo>
                  <a:pt x="7375" y="698754"/>
                </a:lnTo>
                <a:lnTo>
                  <a:pt x="266" y="699585"/>
                </a:lnTo>
                <a:lnTo>
                  <a:pt x="0" y="684777"/>
                </a:lnTo>
                <a:lnTo>
                  <a:pt x="1" y="677374"/>
                </a:lnTo>
                <a:lnTo>
                  <a:pt x="271" y="669975"/>
                </a:lnTo>
                <a:lnTo>
                  <a:pt x="462" y="667168"/>
                </a:lnTo>
                <a:lnTo>
                  <a:pt x="3308" y="664465"/>
                </a:lnTo>
                <a:lnTo>
                  <a:pt x="4935" y="661675"/>
                </a:lnTo>
                <a:lnTo>
                  <a:pt x="9074" y="663094"/>
                </a:lnTo>
                <a:lnTo>
                  <a:pt x="22490" y="632537"/>
                </a:lnTo>
                <a:lnTo>
                  <a:pt x="36221" y="602025"/>
                </a:lnTo>
                <a:lnTo>
                  <a:pt x="48894" y="571202"/>
                </a:lnTo>
                <a:lnTo>
                  <a:pt x="54181" y="554950"/>
                </a:lnTo>
                <a:lnTo>
                  <a:pt x="96401" y="576838"/>
                </a:lnTo>
                <a:lnTo>
                  <a:pt x="145334" y="551102"/>
                </a:lnTo>
                <a:lnTo>
                  <a:pt x="195459" y="530188"/>
                </a:lnTo>
                <a:lnTo>
                  <a:pt x="246764" y="513800"/>
                </a:lnTo>
                <a:lnTo>
                  <a:pt x="299237" y="501646"/>
                </a:lnTo>
                <a:lnTo>
                  <a:pt x="352866" y="493430"/>
                </a:lnTo>
                <a:lnTo>
                  <a:pt x="334306" y="442796"/>
                </a:lnTo>
                <a:lnTo>
                  <a:pt x="324385" y="392395"/>
                </a:lnTo>
                <a:lnTo>
                  <a:pt x="321722" y="342092"/>
                </a:lnTo>
                <a:lnTo>
                  <a:pt x="324934" y="291752"/>
                </a:lnTo>
                <a:lnTo>
                  <a:pt x="332637" y="241240"/>
                </a:lnTo>
                <a:lnTo>
                  <a:pt x="343449" y="190420"/>
                </a:lnTo>
                <a:lnTo>
                  <a:pt x="355988" y="139158"/>
                </a:lnTo>
                <a:lnTo>
                  <a:pt x="309937" y="115283"/>
                </a:lnTo>
                <a:lnTo>
                  <a:pt x="368165" y="52638"/>
                </a:lnTo>
                <a:lnTo>
                  <a:pt x="387418" y="25882"/>
                </a:lnTo>
                <a:lnTo>
                  <a:pt x="393615" y="16781"/>
                </a:lnTo>
                <a:lnTo>
                  <a:pt x="400982" y="7832"/>
                </a:lnTo>
                <a:lnTo>
                  <a:pt x="409375" y="1834"/>
                </a:lnTo>
                <a:lnTo>
                  <a:pt x="419097" y="0"/>
                </a:lnTo>
                <a:lnTo>
                  <a:pt x="430450" y="3540"/>
                </a:lnTo>
                <a:close/>
              </a:path>
              <a:path w="443865" h="699769">
                <a:moveTo>
                  <a:pt x="309937" y="115283"/>
                </a:moveTo>
                <a:lnTo>
                  <a:pt x="355988" y="139158"/>
                </a:lnTo>
                <a:lnTo>
                  <a:pt x="315372" y="174952"/>
                </a:lnTo>
                <a:lnTo>
                  <a:pt x="274834" y="209626"/>
                </a:lnTo>
                <a:lnTo>
                  <a:pt x="233371" y="241771"/>
                </a:lnTo>
                <a:lnTo>
                  <a:pt x="189977" y="269979"/>
                </a:lnTo>
                <a:lnTo>
                  <a:pt x="143648" y="292839"/>
                </a:lnTo>
                <a:lnTo>
                  <a:pt x="93379" y="308944"/>
                </a:lnTo>
                <a:lnTo>
                  <a:pt x="108540" y="361925"/>
                </a:lnTo>
                <a:lnTo>
                  <a:pt x="116557" y="415047"/>
                </a:lnTo>
                <a:lnTo>
                  <a:pt x="117295" y="468469"/>
                </a:lnTo>
                <a:lnTo>
                  <a:pt x="110621" y="522347"/>
                </a:lnTo>
                <a:lnTo>
                  <a:pt x="96401" y="576838"/>
                </a:lnTo>
                <a:lnTo>
                  <a:pt x="54181" y="554950"/>
                </a:lnTo>
                <a:lnTo>
                  <a:pt x="59136" y="539715"/>
                </a:lnTo>
                <a:lnTo>
                  <a:pt x="67416" y="494463"/>
                </a:lnTo>
                <a:lnTo>
                  <a:pt x="68730" y="448904"/>
                </a:lnTo>
                <a:lnTo>
                  <a:pt x="64013" y="403420"/>
                </a:lnTo>
                <a:lnTo>
                  <a:pt x="54201" y="358394"/>
                </a:lnTo>
                <a:lnTo>
                  <a:pt x="31394" y="323833"/>
                </a:lnTo>
                <a:lnTo>
                  <a:pt x="15192" y="305592"/>
                </a:lnTo>
                <a:lnTo>
                  <a:pt x="9449" y="297928"/>
                </a:lnTo>
                <a:lnTo>
                  <a:pt x="6537" y="289245"/>
                </a:lnTo>
                <a:lnTo>
                  <a:pt x="8334" y="278661"/>
                </a:lnTo>
                <a:lnTo>
                  <a:pt x="14268" y="269565"/>
                </a:lnTo>
                <a:lnTo>
                  <a:pt x="22170" y="265032"/>
                </a:lnTo>
                <a:lnTo>
                  <a:pt x="31524" y="263705"/>
                </a:lnTo>
                <a:lnTo>
                  <a:pt x="41816" y="264227"/>
                </a:lnTo>
                <a:lnTo>
                  <a:pt x="73267" y="264281"/>
                </a:lnTo>
                <a:lnTo>
                  <a:pt x="132218" y="248376"/>
                </a:lnTo>
                <a:lnTo>
                  <a:pt x="206272" y="202988"/>
                </a:lnTo>
                <a:lnTo>
                  <a:pt x="250267" y="169472"/>
                </a:lnTo>
                <a:lnTo>
                  <a:pt x="291881" y="133195"/>
                </a:lnTo>
                <a:lnTo>
                  <a:pt x="309937" y="115283"/>
                </a:lnTo>
                <a:close/>
              </a:path>
            </a:pathLst>
          </a:custGeom>
          <a:solidFill>
            <a:srgbClr val="F7F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080036" y="597336"/>
            <a:ext cx="600075" cy="604520"/>
          </a:xfrm>
          <a:custGeom>
            <a:avLst/>
            <a:gdLst/>
            <a:ahLst/>
            <a:cxnLst/>
            <a:rect l="l" t="t" r="r" b="b"/>
            <a:pathLst>
              <a:path w="600075" h="604519">
                <a:moveTo>
                  <a:pt x="590132" y="147077"/>
                </a:moveTo>
                <a:lnTo>
                  <a:pt x="596936" y="152062"/>
                </a:lnTo>
                <a:lnTo>
                  <a:pt x="599855" y="167222"/>
                </a:lnTo>
                <a:lnTo>
                  <a:pt x="595070" y="173442"/>
                </a:lnTo>
                <a:lnTo>
                  <a:pt x="583115" y="178297"/>
                </a:lnTo>
                <a:lnTo>
                  <a:pt x="579081" y="180460"/>
                </a:lnTo>
                <a:lnTo>
                  <a:pt x="548841" y="216105"/>
                </a:lnTo>
                <a:lnTo>
                  <a:pt x="524854" y="244546"/>
                </a:lnTo>
                <a:lnTo>
                  <a:pt x="498217" y="276311"/>
                </a:lnTo>
                <a:lnTo>
                  <a:pt x="473442" y="305997"/>
                </a:lnTo>
                <a:lnTo>
                  <a:pt x="471786" y="307947"/>
                </a:lnTo>
                <a:lnTo>
                  <a:pt x="471288" y="312944"/>
                </a:lnTo>
                <a:lnTo>
                  <a:pt x="472648" y="315182"/>
                </a:lnTo>
                <a:lnTo>
                  <a:pt x="493480" y="354116"/>
                </a:lnTo>
                <a:lnTo>
                  <a:pt x="510498" y="394550"/>
                </a:lnTo>
                <a:lnTo>
                  <a:pt x="525179" y="435889"/>
                </a:lnTo>
                <a:lnTo>
                  <a:pt x="538998" y="477536"/>
                </a:lnTo>
                <a:lnTo>
                  <a:pt x="540757" y="489285"/>
                </a:lnTo>
                <a:lnTo>
                  <a:pt x="537547" y="497967"/>
                </a:lnTo>
                <a:lnTo>
                  <a:pt x="529725" y="503094"/>
                </a:lnTo>
                <a:lnTo>
                  <a:pt x="517647" y="504179"/>
                </a:lnTo>
                <a:lnTo>
                  <a:pt x="492953" y="501045"/>
                </a:lnTo>
                <a:lnTo>
                  <a:pt x="445001" y="488670"/>
                </a:lnTo>
                <a:lnTo>
                  <a:pt x="379524" y="465135"/>
                </a:lnTo>
                <a:lnTo>
                  <a:pt x="332021" y="447335"/>
                </a:lnTo>
                <a:lnTo>
                  <a:pt x="327992" y="447651"/>
                </a:lnTo>
                <a:lnTo>
                  <a:pt x="292502" y="482529"/>
                </a:lnTo>
                <a:lnTo>
                  <a:pt x="260763" y="512405"/>
                </a:lnTo>
                <a:lnTo>
                  <a:pt x="219032" y="549277"/>
                </a:lnTo>
                <a:lnTo>
                  <a:pt x="176504" y="585291"/>
                </a:lnTo>
                <a:lnTo>
                  <a:pt x="138121" y="604097"/>
                </a:lnTo>
                <a:lnTo>
                  <a:pt x="129700" y="603068"/>
                </a:lnTo>
                <a:lnTo>
                  <a:pt x="106787" y="558761"/>
                </a:lnTo>
                <a:lnTo>
                  <a:pt x="106467" y="557008"/>
                </a:lnTo>
                <a:lnTo>
                  <a:pt x="139410" y="576028"/>
                </a:lnTo>
                <a:lnTo>
                  <a:pt x="184122" y="545765"/>
                </a:lnTo>
                <a:lnTo>
                  <a:pt x="223755" y="510688"/>
                </a:lnTo>
                <a:lnTo>
                  <a:pt x="261237" y="473824"/>
                </a:lnTo>
                <a:lnTo>
                  <a:pt x="299495" y="438200"/>
                </a:lnTo>
                <a:lnTo>
                  <a:pt x="168264" y="362431"/>
                </a:lnTo>
                <a:lnTo>
                  <a:pt x="248823" y="389657"/>
                </a:lnTo>
                <a:lnTo>
                  <a:pt x="320968" y="413873"/>
                </a:lnTo>
                <a:lnTo>
                  <a:pt x="323840" y="414871"/>
                </a:lnTo>
                <a:lnTo>
                  <a:pt x="328797" y="413637"/>
                </a:lnTo>
                <a:lnTo>
                  <a:pt x="331183" y="411713"/>
                </a:lnTo>
                <a:lnTo>
                  <a:pt x="356587" y="426380"/>
                </a:lnTo>
                <a:lnTo>
                  <a:pt x="429836" y="453281"/>
                </a:lnTo>
                <a:lnTo>
                  <a:pt x="467702" y="465195"/>
                </a:lnTo>
                <a:lnTo>
                  <a:pt x="507211" y="474243"/>
                </a:lnTo>
                <a:lnTo>
                  <a:pt x="494363" y="438144"/>
                </a:lnTo>
                <a:lnTo>
                  <a:pt x="481380" y="402772"/>
                </a:lnTo>
                <a:lnTo>
                  <a:pt x="466812" y="368640"/>
                </a:lnTo>
                <a:lnTo>
                  <a:pt x="449206" y="336259"/>
                </a:lnTo>
                <a:lnTo>
                  <a:pt x="425925" y="322817"/>
                </a:lnTo>
                <a:lnTo>
                  <a:pt x="429884" y="318497"/>
                </a:lnTo>
                <a:lnTo>
                  <a:pt x="434184" y="313566"/>
                </a:lnTo>
                <a:lnTo>
                  <a:pt x="434945" y="310191"/>
                </a:lnTo>
                <a:lnTo>
                  <a:pt x="392160" y="249821"/>
                </a:lnTo>
                <a:lnTo>
                  <a:pt x="457452" y="287518"/>
                </a:lnTo>
                <a:lnTo>
                  <a:pt x="479922" y="261446"/>
                </a:lnTo>
                <a:lnTo>
                  <a:pt x="546863" y="183655"/>
                </a:lnTo>
                <a:lnTo>
                  <a:pt x="545844" y="181746"/>
                </a:lnTo>
                <a:lnTo>
                  <a:pt x="508328" y="160085"/>
                </a:lnTo>
                <a:lnTo>
                  <a:pt x="525014" y="157008"/>
                </a:lnTo>
                <a:lnTo>
                  <a:pt x="543701" y="153956"/>
                </a:lnTo>
                <a:lnTo>
                  <a:pt x="590132" y="147077"/>
                </a:lnTo>
                <a:close/>
              </a:path>
              <a:path w="600075" h="604519">
                <a:moveTo>
                  <a:pt x="168264" y="362431"/>
                </a:moveTo>
                <a:lnTo>
                  <a:pt x="299495" y="438200"/>
                </a:lnTo>
                <a:lnTo>
                  <a:pt x="144514" y="385708"/>
                </a:lnTo>
                <a:lnTo>
                  <a:pt x="136895" y="422961"/>
                </a:lnTo>
                <a:lnTo>
                  <a:pt x="131888" y="460470"/>
                </a:lnTo>
                <a:lnTo>
                  <a:pt x="129863" y="498241"/>
                </a:lnTo>
                <a:lnTo>
                  <a:pt x="131192" y="536276"/>
                </a:lnTo>
                <a:lnTo>
                  <a:pt x="132493" y="545915"/>
                </a:lnTo>
                <a:lnTo>
                  <a:pt x="134561" y="555625"/>
                </a:lnTo>
                <a:lnTo>
                  <a:pt x="136998" y="565599"/>
                </a:lnTo>
                <a:lnTo>
                  <a:pt x="139410" y="576028"/>
                </a:lnTo>
                <a:lnTo>
                  <a:pt x="106467" y="557008"/>
                </a:lnTo>
                <a:lnTo>
                  <a:pt x="103896" y="542910"/>
                </a:lnTo>
                <a:lnTo>
                  <a:pt x="102340" y="526751"/>
                </a:lnTo>
                <a:lnTo>
                  <a:pt x="101771" y="490551"/>
                </a:lnTo>
                <a:lnTo>
                  <a:pt x="103940" y="454605"/>
                </a:lnTo>
                <a:lnTo>
                  <a:pt x="108648" y="418913"/>
                </a:lnTo>
                <a:lnTo>
                  <a:pt x="115724" y="383361"/>
                </a:lnTo>
                <a:lnTo>
                  <a:pt x="117500" y="375527"/>
                </a:lnTo>
                <a:lnTo>
                  <a:pt x="116030" y="371640"/>
                </a:lnTo>
                <a:lnTo>
                  <a:pt x="704" y="305055"/>
                </a:lnTo>
                <a:lnTo>
                  <a:pt x="1019" y="302520"/>
                </a:lnTo>
                <a:lnTo>
                  <a:pt x="6491" y="294657"/>
                </a:lnTo>
                <a:lnTo>
                  <a:pt x="10907" y="290337"/>
                </a:lnTo>
                <a:lnTo>
                  <a:pt x="41894" y="308228"/>
                </a:lnTo>
                <a:lnTo>
                  <a:pt x="123154" y="342991"/>
                </a:lnTo>
                <a:lnTo>
                  <a:pt x="123737" y="340025"/>
                </a:lnTo>
                <a:lnTo>
                  <a:pt x="152735" y="356768"/>
                </a:lnTo>
                <a:lnTo>
                  <a:pt x="155649" y="357922"/>
                </a:lnTo>
                <a:lnTo>
                  <a:pt x="157000" y="358570"/>
                </a:lnTo>
                <a:lnTo>
                  <a:pt x="158308" y="359061"/>
                </a:lnTo>
                <a:lnTo>
                  <a:pt x="168264" y="362431"/>
                </a:lnTo>
                <a:close/>
              </a:path>
              <a:path w="600075" h="604519">
                <a:moveTo>
                  <a:pt x="704" y="305055"/>
                </a:moveTo>
                <a:lnTo>
                  <a:pt x="116030" y="371640"/>
                </a:lnTo>
                <a:lnTo>
                  <a:pt x="89349" y="360591"/>
                </a:lnTo>
                <a:lnTo>
                  <a:pt x="25444" y="332813"/>
                </a:lnTo>
                <a:lnTo>
                  <a:pt x="17954" y="329017"/>
                </a:lnTo>
                <a:lnTo>
                  <a:pt x="10593" y="324767"/>
                </a:lnTo>
                <a:lnTo>
                  <a:pt x="3252" y="318423"/>
                </a:lnTo>
                <a:lnTo>
                  <a:pt x="0" y="310725"/>
                </a:lnTo>
                <a:lnTo>
                  <a:pt x="704" y="305055"/>
                </a:lnTo>
                <a:close/>
              </a:path>
              <a:path w="600075" h="604519">
                <a:moveTo>
                  <a:pt x="97209" y="261432"/>
                </a:moveTo>
                <a:lnTo>
                  <a:pt x="134875" y="283179"/>
                </a:lnTo>
                <a:lnTo>
                  <a:pt x="41630" y="305698"/>
                </a:lnTo>
                <a:lnTo>
                  <a:pt x="41894" y="308228"/>
                </a:lnTo>
                <a:lnTo>
                  <a:pt x="10907" y="290337"/>
                </a:lnTo>
                <a:lnTo>
                  <a:pt x="11672" y="289590"/>
                </a:lnTo>
                <a:lnTo>
                  <a:pt x="17775" y="285451"/>
                </a:lnTo>
                <a:lnTo>
                  <a:pt x="61683" y="270666"/>
                </a:lnTo>
                <a:lnTo>
                  <a:pt x="89752" y="263209"/>
                </a:lnTo>
                <a:lnTo>
                  <a:pt x="97209" y="261432"/>
                </a:lnTo>
                <a:close/>
              </a:path>
              <a:path w="600075" h="604519">
                <a:moveTo>
                  <a:pt x="329536" y="197018"/>
                </a:moveTo>
                <a:lnTo>
                  <a:pt x="371851" y="221450"/>
                </a:lnTo>
                <a:lnTo>
                  <a:pt x="367343" y="220300"/>
                </a:lnTo>
                <a:lnTo>
                  <a:pt x="364737" y="220909"/>
                </a:lnTo>
                <a:lnTo>
                  <a:pt x="316667" y="231480"/>
                </a:lnTo>
                <a:lnTo>
                  <a:pt x="268526" y="245066"/>
                </a:lnTo>
                <a:lnTo>
                  <a:pt x="214498" y="261382"/>
                </a:lnTo>
                <a:lnTo>
                  <a:pt x="172047" y="274389"/>
                </a:lnTo>
                <a:lnTo>
                  <a:pt x="158460" y="315868"/>
                </a:lnTo>
                <a:lnTo>
                  <a:pt x="151109" y="352923"/>
                </a:lnTo>
                <a:lnTo>
                  <a:pt x="152454" y="355417"/>
                </a:lnTo>
                <a:lnTo>
                  <a:pt x="152735" y="356768"/>
                </a:lnTo>
                <a:lnTo>
                  <a:pt x="123737" y="340025"/>
                </a:lnTo>
                <a:lnTo>
                  <a:pt x="132242" y="296719"/>
                </a:lnTo>
                <a:lnTo>
                  <a:pt x="134875" y="283179"/>
                </a:lnTo>
                <a:lnTo>
                  <a:pt x="97209" y="261432"/>
                </a:lnTo>
                <a:lnTo>
                  <a:pt x="105327" y="259497"/>
                </a:lnTo>
                <a:lnTo>
                  <a:pt x="120919" y="255968"/>
                </a:lnTo>
                <a:lnTo>
                  <a:pt x="136510" y="252550"/>
                </a:lnTo>
                <a:lnTo>
                  <a:pt x="142392" y="251322"/>
                </a:lnTo>
                <a:lnTo>
                  <a:pt x="145772" y="248914"/>
                </a:lnTo>
                <a:lnTo>
                  <a:pt x="147112" y="242687"/>
                </a:lnTo>
                <a:lnTo>
                  <a:pt x="150752" y="225237"/>
                </a:lnTo>
                <a:lnTo>
                  <a:pt x="179054" y="241578"/>
                </a:lnTo>
                <a:lnTo>
                  <a:pt x="329536" y="197018"/>
                </a:lnTo>
                <a:close/>
              </a:path>
              <a:path w="600075" h="604519">
                <a:moveTo>
                  <a:pt x="425925" y="322817"/>
                </a:moveTo>
                <a:lnTo>
                  <a:pt x="449206" y="336259"/>
                </a:lnTo>
                <a:lnTo>
                  <a:pt x="356587" y="426380"/>
                </a:lnTo>
                <a:lnTo>
                  <a:pt x="331183" y="411713"/>
                </a:lnTo>
                <a:lnTo>
                  <a:pt x="357489" y="390001"/>
                </a:lnTo>
                <a:lnTo>
                  <a:pt x="382742" y="367354"/>
                </a:lnTo>
                <a:lnTo>
                  <a:pt x="406914" y="343564"/>
                </a:lnTo>
                <a:lnTo>
                  <a:pt x="425925" y="322817"/>
                </a:lnTo>
                <a:close/>
              </a:path>
              <a:path w="600075" h="604519">
                <a:moveTo>
                  <a:pt x="204136" y="15895"/>
                </a:moveTo>
                <a:lnTo>
                  <a:pt x="228638" y="30042"/>
                </a:lnTo>
                <a:lnTo>
                  <a:pt x="220503" y="49165"/>
                </a:lnTo>
                <a:lnTo>
                  <a:pt x="213987" y="68282"/>
                </a:lnTo>
                <a:lnTo>
                  <a:pt x="204417" y="106681"/>
                </a:lnTo>
                <a:lnTo>
                  <a:pt x="191024" y="173190"/>
                </a:lnTo>
                <a:lnTo>
                  <a:pt x="177905" y="240122"/>
                </a:lnTo>
                <a:lnTo>
                  <a:pt x="178544" y="240623"/>
                </a:lnTo>
                <a:lnTo>
                  <a:pt x="179054" y="241578"/>
                </a:lnTo>
                <a:lnTo>
                  <a:pt x="150752" y="225237"/>
                </a:lnTo>
                <a:lnTo>
                  <a:pt x="153095" y="213997"/>
                </a:lnTo>
                <a:lnTo>
                  <a:pt x="165238" y="156570"/>
                </a:lnTo>
                <a:lnTo>
                  <a:pt x="176813" y="101299"/>
                </a:lnTo>
                <a:lnTo>
                  <a:pt x="183092" y="75015"/>
                </a:lnTo>
                <a:lnTo>
                  <a:pt x="190717" y="49112"/>
                </a:lnTo>
                <a:lnTo>
                  <a:pt x="200805" y="22427"/>
                </a:lnTo>
                <a:lnTo>
                  <a:pt x="201392" y="21181"/>
                </a:lnTo>
                <a:lnTo>
                  <a:pt x="201879" y="19877"/>
                </a:lnTo>
                <a:lnTo>
                  <a:pt x="204136" y="15895"/>
                </a:lnTo>
                <a:close/>
              </a:path>
              <a:path w="600075" h="604519">
                <a:moveTo>
                  <a:pt x="508328" y="160085"/>
                </a:moveTo>
                <a:lnTo>
                  <a:pt x="545844" y="181746"/>
                </a:lnTo>
                <a:lnTo>
                  <a:pt x="404835" y="213941"/>
                </a:lnTo>
                <a:lnTo>
                  <a:pt x="457452" y="287518"/>
                </a:lnTo>
                <a:lnTo>
                  <a:pt x="392160" y="249821"/>
                </a:lnTo>
                <a:lnTo>
                  <a:pt x="373284" y="223334"/>
                </a:lnTo>
                <a:lnTo>
                  <a:pt x="371851" y="221450"/>
                </a:lnTo>
                <a:lnTo>
                  <a:pt x="329536" y="197018"/>
                </a:lnTo>
                <a:lnTo>
                  <a:pt x="350558" y="190793"/>
                </a:lnTo>
                <a:lnTo>
                  <a:pt x="349608" y="189452"/>
                </a:lnTo>
                <a:lnTo>
                  <a:pt x="347934" y="187297"/>
                </a:lnTo>
                <a:lnTo>
                  <a:pt x="346218" y="184985"/>
                </a:lnTo>
                <a:lnTo>
                  <a:pt x="318913" y="146762"/>
                </a:lnTo>
                <a:lnTo>
                  <a:pt x="384591" y="184683"/>
                </a:lnTo>
                <a:lnTo>
                  <a:pt x="389413" y="185750"/>
                </a:lnTo>
                <a:lnTo>
                  <a:pt x="392176" y="185099"/>
                </a:lnTo>
                <a:lnTo>
                  <a:pt x="477854" y="166407"/>
                </a:lnTo>
                <a:lnTo>
                  <a:pt x="506420" y="160437"/>
                </a:lnTo>
                <a:lnTo>
                  <a:pt x="508328" y="160085"/>
                </a:lnTo>
                <a:close/>
              </a:path>
              <a:path w="600075" h="604519">
                <a:moveTo>
                  <a:pt x="248482" y="8077"/>
                </a:moveTo>
                <a:lnTo>
                  <a:pt x="251988" y="11423"/>
                </a:lnTo>
                <a:lnTo>
                  <a:pt x="259657" y="17436"/>
                </a:lnTo>
                <a:lnTo>
                  <a:pt x="265501" y="24773"/>
                </a:lnTo>
                <a:lnTo>
                  <a:pt x="274772" y="36685"/>
                </a:lnTo>
                <a:lnTo>
                  <a:pt x="384591" y="184683"/>
                </a:lnTo>
                <a:lnTo>
                  <a:pt x="318913" y="146762"/>
                </a:lnTo>
                <a:lnTo>
                  <a:pt x="269766" y="78492"/>
                </a:lnTo>
                <a:lnTo>
                  <a:pt x="262413" y="68539"/>
                </a:lnTo>
                <a:lnTo>
                  <a:pt x="254874" y="58714"/>
                </a:lnTo>
                <a:lnTo>
                  <a:pt x="247204" y="48987"/>
                </a:lnTo>
                <a:lnTo>
                  <a:pt x="236678" y="35873"/>
                </a:lnTo>
                <a:lnTo>
                  <a:pt x="232657" y="33419"/>
                </a:lnTo>
                <a:lnTo>
                  <a:pt x="228638" y="30042"/>
                </a:lnTo>
                <a:lnTo>
                  <a:pt x="204136" y="15895"/>
                </a:lnTo>
                <a:lnTo>
                  <a:pt x="209499" y="6432"/>
                </a:lnTo>
                <a:lnTo>
                  <a:pt x="219076" y="0"/>
                </a:lnTo>
                <a:lnTo>
                  <a:pt x="231705" y="556"/>
                </a:lnTo>
                <a:lnTo>
                  <a:pt x="248482" y="8077"/>
                </a:lnTo>
                <a:close/>
              </a:path>
            </a:pathLst>
          </a:custGeom>
          <a:solidFill>
            <a:srgbClr val="F7F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203034" y="312941"/>
            <a:ext cx="476250" cy="814705"/>
          </a:xfrm>
          <a:custGeom>
            <a:avLst/>
            <a:gdLst/>
            <a:ahLst/>
            <a:cxnLst/>
            <a:rect l="l" t="t" r="r" b="b"/>
            <a:pathLst>
              <a:path w="476250" h="814705">
                <a:moveTo>
                  <a:pt x="24050" y="3507"/>
                </a:moveTo>
                <a:lnTo>
                  <a:pt x="36531" y="0"/>
                </a:lnTo>
                <a:lnTo>
                  <a:pt x="47034" y="2284"/>
                </a:lnTo>
                <a:lnTo>
                  <a:pt x="56126" y="8824"/>
                </a:lnTo>
                <a:lnTo>
                  <a:pt x="64377" y="18080"/>
                </a:lnTo>
                <a:lnTo>
                  <a:pt x="97448" y="60479"/>
                </a:lnTo>
                <a:lnTo>
                  <a:pt x="130366" y="102976"/>
                </a:lnTo>
                <a:lnTo>
                  <a:pt x="164254" y="144556"/>
                </a:lnTo>
                <a:lnTo>
                  <a:pt x="200235" y="184198"/>
                </a:lnTo>
                <a:lnTo>
                  <a:pt x="231761" y="213471"/>
                </a:lnTo>
                <a:lnTo>
                  <a:pt x="265683" y="240463"/>
                </a:lnTo>
                <a:lnTo>
                  <a:pt x="300891" y="266147"/>
                </a:lnTo>
                <a:lnTo>
                  <a:pt x="336278" y="291497"/>
                </a:lnTo>
                <a:lnTo>
                  <a:pt x="380747" y="310336"/>
                </a:lnTo>
                <a:lnTo>
                  <a:pt x="429793" y="315232"/>
                </a:lnTo>
                <a:lnTo>
                  <a:pt x="456883" y="319680"/>
                </a:lnTo>
                <a:lnTo>
                  <a:pt x="472305" y="331212"/>
                </a:lnTo>
                <a:lnTo>
                  <a:pt x="475959" y="349993"/>
                </a:lnTo>
                <a:lnTo>
                  <a:pt x="467745" y="376184"/>
                </a:lnTo>
                <a:lnTo>
                  <a:pt x="444957" y="425297"/>
                </a:lnTo>
                <a:lnTo>
                  <a:pt x="423642" y="474869"/>
                </a:lnTo>
                <a:lnTo>
                  <a:pt x="404776" y="525402"/>
                </a:lnTo>
                <a:lnTo>
                  <a:pt x="389330" y="577399"/>
                </a:lnTo>
                <a:lnTo>
                  <a:pt x="381940" y="615521"/>
                </a:lnTo>
                <a:lnTo>
                  <a:pt x="378877" y="653465"/>
                </a:lnTo>
                <a:lnTo>
                  <a:pt x="379436" y="691417"/>
                </a:lnTo>
                <a:lnTo>
                  <a:pt x="382916" y="729564"/>
                </a:lnTo>
                <a:lnTo>
                  <a:pt x="384815" y="743972"/>
                </a:lnTo>
                <a:lnTo>
                  <a:pt x="386632" y="758367"/>
                </a:lnTo>
                <a:lnTo>
                  <a:pt x="387935" y="772776"/>
                </a:lnTo>
                <a:lnTo>
                  <a:pt x="388288" y="787224"/>
                </a:lnTo>
                <a:lnTo>
                  <a:pt x="386897" y="794076"/>
                </a:lnTo>
                <a:lnTo>
                  <a:pt x="383658" y="800926"/>
                </a:lnTo>
                <a:lnTo>
                  <a:pt x="379638" y="807780"/>
                </a:lnTo>
                <a:lnTo>
                  <a:pt x="375906" y="814650"/>
                </a:lnTo>
                <a:lnTo>
                  <a:pt x="346401" y="790422"/>
                </a:lnTo>
                <a:lnTo>
                  <a:pt x="344929" y="787258"/>
                </a:lnTo>
                <a:lnTo>
                  <a:pt x="348805" y="784423"/>
                </a:lnTo>
                <a:lnTo>
                  <a:pt x="329914" y="753708"/>
                </a:lnTo>
                <a:lnTo>
                  <a:pt x="311262" y="722737"/>
                </a:lnTo>
                <a:lnTo>
                  <a:pt x="291666" y="692524"/>
                </a:lnTo>
                <a:lnTo>
                  <a:pt x="280454" y="677841"/>
                </a:lnTo>
                <a:lnTo>
                  <a:pt x="326621" y="653466"/>
                </a:lnTo>
                <a:lnTo>
                  <a:pt x="332751" y="603711"/>
                </a:lnTo>
                <a:lnTo>
                  <a:pt x="342428" y="555284"/>
                </a:lnTo>
                <a:lnTo>
                  <a:pt x="355497" y="508089"/>
                </a:lnTo>
                <a:lnTo>
                  <a:pt x="371801" y="462026"/>
                </a:lnTo>
                <a:lnTo>
                  <a:pt x="391182" y="416999"/>
                </a:lnTo>
                <a:lnTo>
                  <a:pt x="413485" y="372909"/>
                </a:lnTo>
                <a:lnTo>
                  <a:pt x="363292" y="360749"/>
                </a:lnTo>
                <a:lnTo>
                  <a:pt x="317519" y="342669"/>
                </a:lnTo>
                <a:lnTo>
                  <a:pt x="275501" y="319443"/>
                </a:lnTo>
                <a:lnTo>
                  <a:pt x="236575" y="291843"/>
                </a:lnTo>
                <a:lnTo>
                  <a:pt x="200075" y="260644"/>
                </a:lnTo>
                <a:lnTo>
                  <a:pt x="165339" y="226618"/>
                </a:lnTo>
                <a:lnTo>
                  <a:pt x="131701" y="190538"/>
                </a:lnTo>
                <a:lnTo>
                  <a:pt x="98497" y="153179"/>
                </a:lnTo>
                <a:lnTo>
                  <a:pt x="48424" y="179616"/>
                </a:lnTo>
                <a:lnTo>
                  <a:pt x="40609" y="138086"/>
                </a:lnTo>
                <a:lnTo>
                  <a:pt x="28758" y="89303"/>
                </a:lnTo>
                <a:lnTo>
                  <a:pt x="16944" y="55692"/>
                </a:lnTo>
                <a:lnTo>
                  <a:pt x="12703" y="44574"/>
                </a:lnTo>
                <a:lnTo>
                  <a:pt x="9336" y="32503"/>
                </a:lnTo>
                <a:lnTo>
                  <a:pt x="9255" y="21319"/>
                </a:lnTo>
                <a:lnTo>
                  <a:pt x="13734" y="11497"/>
                </a:lnTo>
                <a:lnTo>
                  <a:pt x="24050" y="3507"/>
                </a:lnTo>
                <a:close/>
              </a:path>
              <a:path w="476250" h="814705">
                <a:moveTo>
                  <a:pt x="48424" y="179616"/>
                </a:moveTo>
                <a:lnTo>
                  <a:pt x="98497" y="153179"/>
                </a:lnTo>
                <a:lnTo>
                  <a:pt x="104039" y="203165"/>
                </a:lnTo>
                <a:lnTo>
                  <a:pt x="109079" y="252591"/>
                </a:lnTo>
                <a:lnTo>
                  <a:pt x="112427" y="301480"/>
                </a:lnTo>
                <a:lnTo>
                  <a:pt x="112889" y="349856"/>
                </a:lnTo>
                <a:lnTo>
                  <a:pt x="109274" y="397740"/>
                </a:lnTo>
                <a:lnTo>
                  <a:pt x="100390" y="445156"/>
                </a:lnTo>
                <a:lnTo>
                  <a:pt x="85043" y="492127"/>
                </a:lnTo>
                <a:lnTo>
                  <a:pt x="132804" y="507413"/>
                </a:lnTo>
                <a:lnTo>
                  <a:pt x="177522" y="527174"/>
                </a:lnTo>
                <a:lnTo>
                  <a:pt x="219230" y="551535"/>
                </a:lnTo>
                <a:lnTo>
                  <a:pt x="257960" y="580621"/>
                </a:lnTo>
                <a:lnTo>
                  <a:pt x="293746" y="614556"/>
                </a:lnTo>
                <a:lnTo>
                  <a:pt x="326621" y="653466"/>
                </a:lnTo>
                <a:lnTo>
                  <a:pt x="280454" y="677841"/>
                </a:lnTo>
                <a:lnTo>
                  <a:pt x="269944" y="664078"/>
                </a:lnTo>
                <a:lnTo>
                  <a:pt x="234673" y="628960"/>
                </a:lnTo>
                <a:lnTo>
                  <a:pt x="194740" y="599886"/>
                </a:lnTo>
                <a:lnTo>
                  <a:pt x="151077" y="576255"/>
                </a:lnTo>
                <a:lnTo>
                  <a:pt x="104615" y="557464"/>
                </a:lnTo>
                <a:lnTo>
                  <a:pt x="90370" y="554719"/>
                </a:lnTo>
                <a:lnTo>
                  <a:pt x="75073" y="554932"/>
                </a:lnTo>
                <a:lnTo>
                  <a:pt x="59334" y="556708"/>
                </a:lnTo>
                <a:lnTo>
                  <a:pt x="32812" y="560036"/>
                </a:lnTo>
                <a:lnTo>
                  <a:pt x="22340" y="560481"/>
                </a:lnTo>
                <a:lnTo>
                  <a:pt x="12738" y="557770"/>
                </a:lnTo>
                <a:lnTo>
                  <a:pt x="4400" y="549681"/>
                </a:lnTo>
                <a:lnTo>
                  <a:pt x="0" y="538801"/>
                </a:lnTo>
                <a:lnTo>
                  <a:pt x="920" y="528955"/>
                </a:lnTo>
                <a:lnTo>
                  <a:pt x="5622" y="519773"/>
                </a:lnTo>
                <a:lnTo>
                  <a:pt x="12569" y="510883"/>
                </a:lnTo>
                <a:lnTo>
                  <a:pt x="32421" y="482774"/>
                </a:lnTo>
                <a:lnTo>
                  <a:pt x="46468" y="452465"/>
                </a:lnTo>
                <a:lnTo>
                  <a:pt x="55310" y="420285"/>
                </a:lnTo>
                <a:lnTo>
                  <a:pt x="59552" y="386563"/>
                </a:lnTo>
                <a:lnTo>
                  <a:pt x="61321" y="336255"/>
                </a:lnTo>
                <a:lnTo>
                  <a:pt x="60256" y="286254"/>
                </a:lnTo>
                <a:lnTo>
                  <a:pt x="56413" y="236560"/>
                </a:lnTo>
                <a:lnTo>
                  <a:pt x="49846" y="187171"/>
                </a:lnTo>
                <a:lnTo>
                  <a:pt x="48424" y="179616"/>
                </a:lnTo>
                <a:close/>
              </a:path>
            </a:pathLst>
          </a:custGeom>
          <a:solidFill>
            <a:srgbClr val="F7F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368211" y="410906"/>
            <a:ext cx="477520" cy="530225"/>
          </a:xfrm>
          <a:custGeom>
            <a:avLst/>
            <a:gdLst/>
            <a:ahLst/>
            <a:cxnLst/>
            <a:rect l="l" t="t" r="r" b="b"/>
            <a:pathLst>
              <a:path w="477520" h="530225">
                <a:moveTo>
                  <a:pt x="425234" y="178748"/>
                </a:moveTo>
                <a:lnTo>
                  <a:pt x="462929" y="195388"/>
                </a:lnTo>
                <a:lnTo>
                  <a:pt x="475512" y="258937"/>
                </a:lnTo>
                <a:lnTo>
                  <a:pt x="477067" y="286617"/>
                </a:lnTo>
                <a:lnTo>
                  <a:pt x="475446" y="313905"/>
                </a:lnTo>
                <a:lnTo>
                  <a:pt x="463828" y="379666"/>
                </a:lnTo>
                <a:lnTo>
                  <a:pt x="431354" y="437858"/>
                </a:lnTo>
                <a:lnTo>
                  <a:pt x="384873" y="480089"/>
                </a:lnTo>
                <a:lnTo>
                  <a:pt x="336066" y="519366"/>
                </a:lnTo>
                <a:lnTo>
                  <a:pt x="318666" y="528186"/>
                </a:lnTo>
                <a:lnTo>
                  <a:pt x="300023" y="529944"/>
                </a:lnTo>
                <a:lnTo>
                  <a:pt x="280081" y="526118"/>
                </a:lnTo>
                <a:lnTo>
                  <a:pt x="258782" y="518185"/>
                </a:lnTo>
                <a:lnTo>
                  <a:pt x="267782" y="506719"/>
                </a:lnTo>
                <a:lnTo>
                  <a:pt x="276224" y="495765"/>
                </a:lnTo>
                <a:lnTo>
                  <a:pt x="306302" y="464128"/>
                </a:lnTo>
                <a:lnTo>
                  <a:pt x="346561" y="431115"/>
                </a:lnTo>
                <a:lnTo>
                  <a:pt x="380109" y="398468"/>
                </a:lnTo>
                <a:lnTo>
                  <a:pt x="400867" y="360657"/>
                </a:lnTo>
                <a:lnTo>
                  <a:pt x="410839" y="318335"/>
                </a:lnTo>
                <a:lnTo>
                  <a:pt x="412028" y="272156"/>
                </a:lnTo>
                <a:lnTo>
                  <a:pt x="411731" y="256181"/>
                </a:lnTo>
                <a:lnTo>
                  <a:pt x="412183" y="240195"/>
                </a:lnTo>
                <a:lnTo>
                  <a:pt x="412858" y="224222"/>
                </a:lnTo>
                <a:lnTo>
                  <a:pt x="413230" y="208284"/>
                </a:lnTo>
                <a:lnTo>
                  <a:pt x="414536" y="196233"/>
                </a:lnTo>
                <a:lnTo>
                  <a:pt x="418373" y="185787"/>
                </a:lnTo>
                <a:lnTo>
                  <a:pt x="425234" y="178748"/>
                </a:lnTo>
                <a:close/>
              </a:path>
              <a:path w="477520" h="530225">
                <a:moveTo>
                  <a:pt x="204985" y="3582"/>
                </a:moveTo>
                <a:lnTo>
                  <a:pt x="247621" y="15465"/>
                </a:lnTo>
                <a:lnTo>
                  <a:pt x="289248" y="91828"/>
                </a:lnTo>
                <a:lnTo>
                  <a:pt x="304493" y="141596"/>
                </a:lnTo>
                <a:lnTo>
                  <a:pt x="310885" y="193145"/>
                </a:lnTo>
                <a:lnTo>
                  <a:pt x="306354" y="246979"/>
                </a:lnTo>
                <a:lnTo>
                  <a:pt x="291713" y="296112"/>
                </a:lnTo>
                <a:lnTo>
                  <a:pt x="268807" y="340143"/>
                </a:lnTo>
                <a:lnTo>
                  <a:pt x="239050" y="379640"/>
                </a:lnTo>
                <a:lnTo>
                  <a:pt x="203857" y="415175"/>
                </a:lnTo>
                <a:lnTo>
                  <a:pt x="151799" y="453972"/>
                </a:lnTo>
                <a:lnTo>
                  <a:pt x="95470" y="487502"/>
                </a:lnTo>
                <a:lnTo>
                  <a:pt x="55206" y="497742"/>
                </a:lnTo>
                <a:lnTo>
                  <a:pt x="34543" y="494637"/>
                </a:lnTo>
                <a:lnTo>
                  <a:pt x="13941" y="486911"/>
                </a:lnTo>
                <a:lnTo>
                  <a:pt x="4751" y="480799"/>
                </a:lnTo>
                <a:lnTo>
                  <a:pt x="0" y="472782"/>
                </a:lnTo>
                <a:lnTo>
                  <a:pt x="493" y="465312"/>
                </a:lnTo>
                <a:lnTo>
                  <a:pt x="35715" y="427262"/>
                </a:lnTo>
                <a:lnTo>
                  <a:pt x="73942" y="398643"/>
                </a:lnTo>
                <a:lnTo>
                  <a:pt x="129317" y="359385"/>
                </a:lnTo>
                <a:lnTo>
                  <a:pt x="156549" y="339231"/>
                </a:lnTo>
                <a:lnTo>
                  <a:pt x="186258" y="308415"/>
                </a:lnTo>
                <a:lnTo>
                  <a:pt x="204529" y="272716"/>
                </a:lnTo>
                <a:lnTo>
                  <a:pt x="213019" y="233354"/>
                </a:lnTo>
                <a:lnTo>
                  <a:pt x="213384" y="191550"/>
                </a:lnTo>
                <a:lnTo>
                  <a:pt x="209784" y="157867"/>
                </a:lnTo>
                <a:lnTo>
                  <a:pt x="204503" y="124315"/>
                </a:lnTo>
                <a:lnTo>
                  <a:pt x="198341" y="90851"/>
                </a:lnTo>
                <a:lnTo>
                  <a:pt x="192100" y="57434"/>
                </a:lnTo>
                <a:lnTo>
                  <a:pt x="188970" y="41886"/>
                </a:lnTo>
                <a:lnTo>
                  <a:pt x="187753" y="27082"/>
                </a:lnTo>
                <a:lnTo>
                  <a:pt x="191930" y="13991"/>
                </a:lnTo>
                <a:lnTo>
                  <a:pt x="204985" y="3582"/>
                </a:lnTo>
                <a:close/>
              </a:path>
            </a:pathLst>
          </a:custGeom>
          <a:solidFill>
            <a:srgbClr val="F7F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7309690" y="9049123"/>
            <a:ext cx="916940" cy="1144270"/>
          </a:xfrm>
          <a:custGeom>
            <a:avLst/>
            <a:gdLst/>
            <a:ahLst/>
            <a:cxnLst/>
            <a:rect l="l" t="t" r="r" b="b"/>
            <a:pathLst>
              <a:path w="916940" h="1144270">
                <a:moveTo>
                  <a:pt x="374969" y="544899"/>
                </a:moveTo>
                <a:lnTo>
                  <a:pt x="476747" y="565711"/>
                </a:lnTo>
                <a:lnTo>
                  <a:pt x="474792" y="572484"/>
                </a:lnTo>
                <a:lnTo>
                  <a:pt x="473635" y="576205"/>
                </a:lnTo>
                <a:lnTo>
                  <a:pt x="457944" y="638046"/>
                </a:lnTo>
                <a:lnTo>
                  <a:pt x="421934" y="780374"/>
                </a:lnTo>
                <a:lnTo>
                  <a:pt x="409983" y="827308"/>
                </a:lnTo>
                <a:lnTo>
                  <a:pt x="397290" y="876773"/>
                </a:lnTo>
                <a:lnTo>
                  <a:pt x="384472" y="926204"/>
                </a:lnTo>
                <a:lnTo>
                  <a:pt x="371498" y="975589"/>
                </a:lnTo>
                <a:lnTo>
                  <a:pt x="360497" y="1013867"/>
                </a:lnTo>
                <a:lnTo>
                  <a:pt x="348329" y="1051835"/>
                </a:lnTo>
                <a:lnTo>
                  <a:pt x="335673" y="1089703"/>
                </a:lnTo>
                <a:lnTo>
                  <a:pt x="323213" y="1127683"/>
                </a:lnTo>
                <a:lnTo>
                  <a:pt x="322126" y="1131107"/>
                </a:lnTo>
                <a:lnTo>
                  <a:pt x="321037" y="1135489"/>
                </a:lnTo>
                <a:lnTo>
                  <a:pt x="318361" y="1137245"/>
                </a:lnTo>
                <a:lnTo>
                  <a:pt x="313493" y="1140280"/>
                </a:lnTo>
                <a:lnTo>
                  <a:pt x="306915" y="1144116"/>
                </a:lnTo>
                <a:lnTo>
                  <a:pt x="297800" y="1141484"/>
                </a:lnTo>
                <a:lnTo>
                  <a:pt x="293185" y="1134784"/>
                </a:lnTo>
                <a:lnTo>
                  <a:pt x="292046" y="1129561"/>
                </a:lnTo>
                <a:lnTo>
                  <a:pt x="290809" y="1123743"/>
                </a:lnTo>
                <a:lnTo>
                  <a:pt x="292463" y="1116597"/>
                </a:lnTo>
                <a:lnTo>
                  <a:pt x="294300" y="1110448"/>
                </a:lnTo>
                <a:lnTo>
                  <a:pt x="302292" y="1082877"/>
                </a:lnTo>
                <a:lnTo>
                  <a:pt x="317355" y="1031828"/>
                </a:lnTo>
                <a:lnTo>
                  <a:pt x="336843" y="959028"/>
                </a:lnTo>
                <a:lnTo>
                  <a:pt x="348989" y="912521"/>
                </a:lnTo>
                <a:lnTo>
                  <a:pt x="361085" y="866014"/>
                </a:lnTo>
                <a:lnTo>
                  <a:pt x="399124" y="718905"/>
                </a:lnTo>
                <a:lnTo>
                  <a:pt x="410339" y="675334"/>
                </a:lnTo>
                <a:lnTo>
                  <a:pt x="422092" y="628532"/>
                </a:lnTo>
                <a:lnTo>
                  <a:pt x="435289" y="574889"/>
                </a:lnTo>
                <a:lnTo>
                  <a:pt x="435970" y="570614"/>
                </a:lnTo>
                <a:lnTo>
                  <a:pt x="437063" y="565272"/>
                </a:lnTo>
                <a:lnTo>
                  <a:pt x="362760" y="550078"/>
                </a:lnTo>
                <a:lnTo>
                  <a:pt x="374969" y="544899"/>
                </a:lnTo>
                <a:close/>
              </a:path>
              <a:path w="916940" h="1144270">
                <a:moveTo>
                  <a:pt x="362760" y="550078"/>
                </a:moveTo>
                <a:lnTo>
                  <a:pt x="437063" y="565272"/>
                </a:lnTo>
                <a:lnTo>
                  <a:pt x="434873" y="565592"/>
                </a:lnTo>
                <a:lnTo>
                  <a:pt x="432461" y="566058"/>
                </a:lnTo>
                <a:lnTo>
                  <a:pt x="430420" y="566600"/>
                </a:lnTo>
                <a:lnTo>
                  <a:pt x="122069" y="694874"/>
                </a:lnTo>
                <a:lnTo>
                  <a:pt x="83070" y="711079"/>
                </a:lnTo>
                <a:lnTo>
                  <a:pt x="58837" y="721356"/>
                </a:lnTo>
                <a:lnTo>
                  <a:pt x="46617" y="726158"/>
                </a:lnTo>
                <a:lnTo>
                  <a:pt x="34163" y="730247"/>
                </a:lnTo>
                <a:lnTo>
                  <a:pt x="27851" y="731196"/>
                </a:lnTo>
                <a:lnTo>
                  <a:pt x="21129" y="730964"/>
                </a:lnTo>
                <a:lnTo>
                  <a:pt x="14360" y="729895"/>
                </a:lnTo>
                <a:lnTo>
                  <a:pt x="7910" y="728333"/>
                </a:lnTo>
                <a:lnTo>
                  <a:pt x="4279" y="727206"/>
                </a:lnTo>
                <a:lnTo>
                  <a:pt x="0" y="719807"/>
                </a:lnTo>
                <a:lnTo>
                  <a:pt x="272" y="715640"/>
                </a:lnTo>
                <a:lnTo>
                  <a:pt x="473" y="710884"/>
                </a:lnTo>
                <a:lnTo>
                  <a:pt x="52372" y="680621"/>
                </a:lnTo>
                <a:lnTo>
                  <a:pt x="96692" y="660515"/>
                </a:lnTo>
                <a:lnTo>
                  <a:pt x="362760" y="550078"/>
                </a:lnTo>
                <a:close/>
              </a:path>
              <a:path w="916940" h="1144270">
                <a:moveTo>
                  <a:pt x="904348" y="335886"/>
                </a:moveTo>
                <a:lnTo>
                  <a:pt x="910373" y="339145"/>
                </a:lnTo>
                <a:lnTo>
                  <a:pt x="914687" y="344573"/>
                </a:lnTo>
                <a:lnTo>
                  <a:pt x="916645" y="351229"/>
                </a:lnTo>
                <a:lnTo>
                  <a:pt x="915897" y="358014"/>
                </a:lnTo>
                <a:lnTo>
                  <a:pt x="885329" y="383011"/>
                </a:lnTo>
                <a:lnTo>
                  <a:pt x="807964" y="416447"/>
                </a:lnTo>
                <a:lnTo>
                  <a:pt x="737492" y="445358"/>
                </a:lnTo>
                <a:lnTo>
                  <a:pt x="582712" y="505437"/>
                </a:lnTo>
                <a:lnTo>
                  <a:pt x="511492" y="532708"/>
                </a:lnTo>
                <a:lnTo>
                  <a:pt x="507855" y="533500"/>
                </a:lnTo>
                <a:lnTo>
                  <a:pt x="504177" y="535434"/>
                </a:lnTo>
                <a:lnTo>
                  <a:pt x="499497" y="537548"/>
                </a:lnTo>
                <a:lnTo>
                  <a:pt x="533948" y="576647"/>
                </a:lnTo>
                <a:lnTo>
                  <a:pt x="563062" y="619008"/>
                </a:lnTo>
                <a:lnTo>
                  <a:pt x="589710" y="662808"/>
                </a:lnTo>
                <a:lnTo>
                  <a:pt x="616763" y="706224"/>
                </a:lnTo>
                <a:lnTo>
                  <a:pt x="660111" y="768054"/>
                </a:lnTo>
                <a:lnTo>
                  <a:pt x="671339" y="783015"/>
                </a:lnTo>
                <a:lnTo>
                  <a:pt x="676679" y="791529"/>
                </a:lnTo>
                <a:lnTo>
                  <a:pt x="679061" y="798483"/>
                </a:lnTo>
                <a:lnTo>
                  <a:pt x="678388" y="803914"/>
                </a:lnTo>
                <a:lnTo>
                  <a:pt x="674562" y="807854"/>
                </a:lnTo>
                <a:lnTo>
                  <a:pt x="667323" y="810149"/>
                </a:lnTo>
                <a:lnTo>
                  <a:pt x="661212" y="808699"/>
                </a:lnTo>
                <a:lnTo>
                  <a:pt x="616238" y="755292"/>
                </a:lnTo>
                <a:lnTo>
                  <a:pt x="582108" y="710459"/>
                </a:lnTo>
                <a:lnTo>
                  <a:pt x="533427" y="638220"/>
                </a:lnTo>
                <a:lnTo>
                  <a:pt x="517022" y="614247"/>
                </a:lnTo>
                <a:lnTo>
                  <a:pt x="507952" y="602317"/>
                </a:lnTo>
                <a:lnTo>
                  <a:pt x="498148" y="590525"/>
                </a:lnTo>
                <a:lnTo>
                  <a:pt x="476747" y="565711"/>
                </a:lnTo>
                <a:lnTo>
                  <a:pt x="374969" y="544899"/>
                </a:lnTo>
                <a:lnTo>
                  <a:pt x="422577" y="524697"/>
                </a:lnTo>
                <a:lnTo>
                  <a:pt x="425548" y="523385"/>
                </a:lnTo>
                <a:lnTo>
                  <a:pt x="428372" y="521852"/>
                </a:lnTo>
                <a:lnTo>
                  <a:pt x="432643" y="519847"/>
                </a:lnTo>
                <a:lnTo>
                  <a:pt x="403066" y="478248"/>
                </a:lnTo>
                <a:lnTo>
                  <a:pt x="400974" y="475374"/>
                </a:lnTo>
                <a:lnTo>
                  <a:pt x="456596" y="486748"/>
                </a:lnTo>
                <a:lnTo>
                  <a:pt x="457265" y="484774"/>
                </a:lnTo>
                <a:lnTo>
                  <a:pt x="495558" y="492604"/>
                </a:lnTo>
                <a:lnTo>
                  <a:pt x="498156" y="492176"/>
                </a:lnTo>
                <a:lnTo>
                  <a:pt x="500829" y="491379"/>
                </a:lnTo>
                <a:lnTo>
                  <a:pt x="503279" y="490729"/>
                </a:lnTo>
                <a:lnTo>
                  <a:pt x="698418" y="416897"/>
                </a:lnTo>
                <a:lnTo>
                  <a:pt x="747172" y="398018"/>
                </a:lnTo>
                <a:lnTo>
                  <a:pt x="803228" y="374579"/>
                </a:lnTo>
                <a:lnTo>
                  <a:pt x="858925" y="350058"/>
                </a:lnTo>
                <a:lnTo>
                  <a:pt x="873782" y="343261"/>
                </a:lnTo>
                <a:lnTo>
                  <a:pt x="881259" y="339891"/>
                </a:lnTo>
                <a:lnTo>
                  <a:pt x="888860" y="336797"/>
                </a:lnTo>
                <a:lnTo>
                  <a:pt x="897036" y="335027"/>
                </a:lnTo>
                <a:lnTo>
                  <a:pt x="904348" y="335886"/>
                </a:lnTo>
                <a:close/>
              </a:path>
              <a:path w="916940" h="1144270">
                <a:moveTo>
                  <a:pt x="280758" y="270305"/>
                </a:moveTo>
                <a:lnTo>
                  <a:pt x="287028" y="272642"/>
                </a:lnTo>
                <a:lnTo>
                  <a:pt x="294175" y="276407"/>
                </a:lnTo>
                <a:lnTo>
                  <a:pt x="300464" y="281531"/>
                </a:lnTo>
                <a:lnTo>
                  <a:pt x="305563" y="287755"/>
                </a:lnTo>
                <a:lnTo>
                  <a:pt x="335758" y="323932"/>
                </a:lnTo>
                <a:lnTo>
                  <a:pt x="365546" y="360423"/>
                </a:lnTo>
                <a:lnTo>
                  <a:pt x="394520" y="397539"/>
                </a:lnTo>
                <a:lnTo>
                  <a:pt x="422273" y="435594"/>
                </a:lnTo>
                <a:lnTo>
                  <a:pt x="448399" y="474901"/>
                </a:lnTo>
                <a:lnTo>
                  <a:pt x="450576" y="478416"/>
                </a:lnTo>
                <a:lnTo>
                  <a:pt x="453162" y="481824"/>
                </a:lnTo>
                <a:lnTo>
                  <a:pt x="456596" y="486748"/>
                </a:lnTo>
                <a:lnTo>
                  <a:pt x="400974" y="475374"/>
                </a:lnTo>
                <a:lnTo>
                  <a:pt x="388244" y="457874"/>
                </a:lnTo>
                <a:lnTo>
                  <a:pt x="372927" y="437974"/>
                </a:lnTo>
                <a:lnTo>
                  <a:pt x="347561" y="406700"/>
                </a:lnTo>
                <a:lnTo>
                  <a:pt x="270097" y="313894"/>
                </a:lnTo>
                <a:lnTo>
                  <a:pt x="266513" y="309706"/>
                </a:lnTo>
                <a:lnTo>
                  <a:pt x="263374" y="305227"/>
                </a:lnTo>
                <a:lnTo>
                  <a:pt x="260682" y="300454"/>
                </a:lnTo>
                <a:lnTo>
                  <a:pt x="258151" y="294152"/>
                </a:lnTo>
                <a:lnTo>
                  <a:pt x="257453" y="287920"/>
                </a:lnTo>
                <a:lnTo>
                  <a:pt x="258889" y="281871"/>
                </a:lnTo>
                <a:lnTo>
                  <a:pt x="262761" y="276124"/>
                </a:lnTo>
                <a:lnTo>
                  <a:pt x="268322" y="271839"/>
                </a:lnTo>
                <a:lnTo>
                  <a:pt x="274422" y="269968"/>
                </a:lnTo>
                <a:lnTo>
                  <a:pt x="280758" y="270305"/>
                </a:lnTo>
                <a:close/>
              </a:path>
              <a:path w="916940" h="1144270">
                <a:moveTo>
                  <a:pt x="607298" y="0"/>
                </a:moveTo>
                <a:lnTo>
                  <a:pt x="617601" y="2490"/>
                </a:lnTo>
                <a:lnTo>
                  <a:pt x="622436" y="10004"/>
                </a:lnTo>
                <a:lnTo>
                  <a:pt x="624532" y="15806"/>
                </a:lnTo>
                <a:lnTo>
                  <a:pt x="626332" y="21163"/>
                </a:lnTo>
                <a:lnTo>
                  <a:pt x="625807" y="24126"/>
                </a:lnTo>
                <a:lnTo>
                  <a:pt x="614085" y="73544"/>
                </a:lnTo>
                <a:lnTo>
                  <a:pt x="604055" y="111217"/>
                </a:lnTo>
                <a:lnTo>
                  <a:pt x="537878" y="342315"/>
                </a:lnTo>
                <a:lnTo>
                  <a:pt x="511036" y="435576"/>
                </a:lnTo>
                <a:lnTo>
                  <a:pt x="497969" y="480815"/>
                </a:lnTo>
                <a:lnTo>
                  <a:pt x="496873" y="485581"/>
                </a:lnTo>
                <a:lnTo>
                  <a:pt x="495558" y="492604"/>
                </a:lnTo>
                <a:lnTo>
                  <a:pt x="457265" y="484774"/>
                </a:lnTo>
                <a:lnTo>
                  <a:pt x="458056" y="482441"/>
                </a:lnTo>
                <a:lnTo>
                  <a:pt x="458916" y="480122"/>
                </a:lnTo>
                <a:lnTo>
                  <a:pt x="459910" y="476679"/>
                </a:lnTo>
                <a:lnTo>
                  <a:pt x="529252" y="229402"/>
                </a:lnTo>
                <a:lnTo>
                  <a:pt x="557192" y="129996"/>
                </a:lnTo>
                <a:lnTo>
                  <a:pt x="571180" y="80314"/>
                </a:lnTo>
                <a:lnTo>
                  <a:pt x="583825" y="36267"/>
                </a:lnTo>
                <a:lnTo>
                  <a:pt x="588460" y="20711"/>
                </a:lnTo>
                <a:lnTo>
                  <a:pt x="589591" y="16720"/>
                </a:lnTo>
                <a:lnTo>
                  <a:pt x="591167" y="10902"/>
                </a:lnTo>
                <a:lnTo>
                  <a:pt x="594810" y="8192"/>
                </a:lnTo>
                <a:lnTo>
                  <a:pt x="599643" y="4383"/>
                </a:lnTo>
                <a:lnTo>
                  <a:pt x="607298" y="0"/>
                </a:lnTo>
                <a:close/>
              </a:path>
            </a:pathLst>
          </a:custGeom>
          <a:solidFill>
            <a:srgbClr val="F7F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1173728" y="9525401"/>
            <a:ext cx="5951220" cy="866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13915" marR="5080" indent="-2101850">
              <a:lnSpc>
                <a:spcPct val="114900"/>
              </a:lnSpc>
              <a:spcBef>
                <a:spcPts val="100"/>
              </a:spcBef>
            </a:pPr>
            <a:r>
              <a:rPr sz="2400" spc="114" dirty="0">
                <a:latin typeface="Calibri"/>
                <a:cs typeface="Calibri"/>
              </a:rPr>
              <a:t>apresentação </a:t>
            </a:r>
            <a:r>
              <a:rPr sz="2400" spc="120" dirty="0">
                <a:latin typeface="Calibri"/>
                <a:cs typeface="Calibri"/>
              </a:rPr>
              <a:t>espontânea </a:t>
            </a:r>
            <a:r>
              <a:rPr sz="2400" spc="140" dirty="0">
                <a:latin typeface="Calibri"/>
                <a:cs typeface="Calibri"/>
              </a:rPr>
              <a:t>da </a:t>
            </a:r>
            <a:r>
              <a:rPr sz="2400" spc="105" dirty="0">
                <a:latin typeface="Calibri"/>
                <a:cs typeface="Calibri"/>
              </a:rPr>
              <a:t>aluna </a:t>
            </a:r>
            <a:r>
              <a:rPr sz="2400" spc="135" dirty="0">
                <a:latin typeface="Calibri"/>
                <a:cs typeface="Calibri"/>
              </a:rPr>
              <a:t>sobre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120" dirty="0">
                <a:latin typeface="Calibri"/>
                <a:cs typeface="Calibri"/>
              </a:rPr>
              <a:t>a  </a:t>
            </a:r>
            <a:r>
              <a:rPr sz="2400" spc="85" dirty="0">
                <a:latin typeface="Calibri"/>
                <a:cs typeface="Calibri"/>
              </a:rPr>
              <a:t>cultura</a:t>
            </a:r>
            <a:r>
              <a:rPr sz="2400" spc="75" dirty="0">
                <a:latin typeface="Calibri"/>
                <a:cs typeface="Calibri"/>
              </a:rPr>
              <a:t> </a:t>
            </a:r>
            <a:r>
              <a:rPr sz="2400" spc="130" dirty="0">
                <a:latin typeface="Calibri"/>
                <a:cs typeface="Calibri"/>
              </a:rPr>
              <a:t>kpop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19074" y="0"/>
            <a:ext cx="9525" cy="104775"/>
          </a:xfrm>
          <a:custGeom>
            <a:avLst/>
            <a:gdLst/>
            <a:ahLst/>
            <a:cxnLst/>
            <a:rect l="l" t="t" r="r" b="b"/>
            <a:pathLst>
              <a:path w="9525" h="104775">
                <a:moveTo>
                  <a:pt x="9524" y="104774"/>
                </a:moveTo>
                <a:lnTo>
                  <a:pt x="0" y="104774"/>
                </a:lnTo>
                <a:lnTo>
                  <a:pt x="0" y="0"/>
                </a:lnTo>
                <a:lnTo>
                  <a:pt x="9524" y="0"/>
                </a:lnTo>
                <a:lnTo>
                  <a:pt x="9524" y="1047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219072"/>
            <a:ext cx="104775" cy="9525"/>
          </a:xfrm>
          <a:custGeom>
            <a:avLst/>
            <a:gdLst/>
            <a:ahLst/>
            <a:cxnLst/>
            <a:rect l="l" t="t" r="r" b="b"/>
            <a:pathLst>
              <a:path w="104775" h="9525">
                <a:moveTo>
                  <a:pt x="104774" y="9524"/>
                </a:moveTo>
                <a:lnTo>
                  <a:pt x="0" y="9524"/>
                </a:lnTo>
                <a:lnTo>
                  <a:pt x="0" y="0"/>
                </a:lnTo>
                <a:lnTo>
                  <a:pt x="104774" y="0"/>
                </a:lnTo>
                <a:lnTo>
                  <a:pt x="104774" y="9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507073" y="0"/>
            <a:ext cx="9525" cy="104775"/>
          </a:xfrm>
          <a:custGeom>
            <a:avLst/>
            <a:gdLst/>
            <a:ahLst/>
            <a:cxnLst/>
            <a:rect l="l" t="t" r="r" b="b"/>
            <a:pathLst>
              <a:path w="9525" h="104775">
                <a:moveTo>
                  <a:pt x="9524" y="104774"/>
                </a:moveTo>
                <a:lnTo>
                  <a:pt x="0" y="104774"/>
                </a:lnTo>
                <a:lnTo>
                  <a:pt x="0" y="0"/>
                </a:lnTo>
                <a:lnTo>
                  <a:pt x="9524" y="0"/>
                </a:lnTo>
                <a:lnTo>
                  <a:pt x="9524" y="1047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621375" y="219075"/>
            <a:ext cx="99060" cy="9525"/>
          </a:xfrm>
          <a:custGeom>
            <a:avLst/>
            <a:gdLst/>
            <a:ahLst/>
            <a:cxnLst/>
            <a:rect l="l" t="t" r="r" b="b"/>
            <a:pathLst>
              <a:path w="99059" h="9525">
                <a:moveTo>
                  <a:pt x="0" y="0"/>
                </a:moveTo>
                <a:lnTo>
                  <a:pt x="98625" y="0"/>
                </a:lnTo>
                <a:lnTo>
                  <a:pt x="98625" y="9524"/>
                </a:lnTo>
                <a:lnTo>
                  <a:pt x="0" y="95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19075" y="10620375"/>
            <a:ext cx="9525" cy="99060"/>
          </a:xfrm>
          <a:custGeom>
            <a:avLst/>
            <a:gdLst/>
            <a:ahLst/>
            <a:cxnLst/>
            <a:rect l="l" t="t" r="r" b="b"/>
            <a:pathLst>
              <a:path w="9525" h="99059">
                <a:moveTo>
                  <a:pt x="0" y="0"/>
                </a:moveTo>
                <a:lnTo>
                  <a:pt x="9524" y="0"/>
                </a:lnTo>
                <a:lnTo>
                  <a:pt x="9524" y="98623"/>
                </a:lnTo>
                <a:lnTo>
                  <a:pt x="0" y="9862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10506071"/>
            <a:ext cx="104775" cy="9525"/>
          </a:xfrm>
          <a:custGeom>
            <a:avLst/>
            <a:gdLst/>
            <a:ahLst/>
            <a:cxnLst/>
            <a:rect l="l" t="t" r="r" b="b"/>
            <a:pathLst>
              <a:path w="104775" h="9525">
                <a:moveTo>
                  <a:pt x="104774" y="9524"/>
                </a:moveTo>
                <a:lnTo>
                  <a:pt x="0" y="9524"/>
                </a:lnTo>
                <a:lnTo>
                  <a:pt x="0" y="0"/>
                </a:lnTo>
                <a:lnTo>
                  <a:pt x="104774" y="0"/>
                </a:lnTo>
                <a:lnTo>
                  <a:pt x="104774" y="9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507075" y="10620375"/>
            <a:ext cx="9525" cy="99060"/>
          </a:xfrm>
          <a:custGeom>
            <a:avLst/>
            <a:gdLst/>
            <a:ahLst/>
            <a:cxnLst/>
            <a:rect l="l" t="t" r="r" b="b"/>
            <a:pathLst>
              <a:path w="9525" h="99059">
                <a:moveTo>
                  <a:pt x="0" y="0"/>
                </a:moveTo>
                <a:lnTo>
                  <a:pt x="9524" y="0"/>
                </a:lnTo>
                <a:lnTo>
                  <a:pt x="9524" y="98623"/>
                </a:lnTo>
                <a:lnTo>
                  <a:pt x="0" y="9862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621375" y="10506075"/>
            <a:ext cx="99060" cy="9525"/>
          </a:xfrm>
          <a:custGeom>
            <a:avLst/>
            <a:gdLst/>
            <a:ahLst/>
            <a:cxnLst/>
            <a:rect l="l" t="t" r="r" b="b"/>
            <a:pathLst>
              <a:path w="99059" h="9525">
                <a:moveTo>
                  <a:pt x="0" y="0"/>
                </a:moveTo>
                <a:lnTo>
                  <a:pt x="98625" y="0"/>
                </a:lnTo>
                <a:lnTo>
                  <a:pt x="98625" y="9524"/>
                </a:lnTo>
                <a:lnTo>
                  <a:pt x="0" y="95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VID_20190301_165059303">
            <a:hlinkClick r:id="" action="ppaction://media"/>
            <a:extLst>
              <a:ext uri="{FF2B5EF4-FFF2-40B4-BE49-F238E27FC236}">
                <a16:creationId xmlns:a16="http://schemas.microsoft.com/office/drawing/2014/main" id="{0BC3E3A1-EDC1-473B-8C4D-F0A0A329C0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2030" y="1306631"/>
            <a:ext cx="5031563" cy="7201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1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498469" y="337184"/>
            <a:ext cx="5950564" cy="94902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665940" y="2880919"/>
            <a:ext cx="479425" cy="500380"/>
          </a:xfrm>
          <a:custGeom>
            <a:avLst/>
            <a:gdLst/>
            <a:ahLst/>
            <a:cxnLst/>
            <a:rect l="l" t="t" r="r" b="b"/>
            <a:pathLst>
              <a:path w="479425" h="500379">
                <a:moveTo>
                  <a:pt x="239698" y="23520"/>
                </a:moveTo>
                <a:lnTo>
                  <a:pt x="242750" y="14234"/>
                </a:lnTo>
                <a:lnTo>
                  <a:pt x="249668" y="7898"/>
                </a:lnTo>
                <a:lnTo>
                  <a:pt x="259407" y="2816"/>
                </a:lnTo>
                <a:lnTo>
                  <a:pt x="269819" y="0"/>
                </a:lnTo>
                <a:lnTo>
                  <a:pt x="278758" y="457"/>
                </a:lnTo>
                <a:lnTo>
                  <a:pt x="327278" y="17565"/>
                </a:lnTo>
                <a:lnTo>
                  <a:pt x="372179" y="41709"/>
                </a:lnTo>
                <a:lnTo>
                  <a:pt x="420840" y="80026"/>
                </a:lnTo>
                <a:lnTo>
                  <a:pt x="454175" y="132074"/>
                </a:lnTo>
                <a:lnTo>
                  <a:pt x="468324" y="188577"/>
                </a:lnTo>
                <a:lnTo>
                  <a:pt x="479040" y="245686"/>
                </a:lnTo>
                <a:lnTo>
                  <a:pt x="478625" y="263775"/>
                </a:lnTo>
                <a:lnTo>
                  <a:pt x="471892" y="279785"/>
                </a:lnTo>
                <a:lnTo>
                  <a:pt x="460025" y="294409"/>
                </a:lnTo>
                <a:lnTo>
                  <a:pt x="444207" y="308343"/>
                </a:lnTo>
                <a:lnTo>
                  <a:pt x="438779" y="295961"/>
                </a:lnTo>
                <a:lnTo>
                  <a:pt x="433524" y="284260"/>
                </a:lnTo>
                <a:lnTo>
                  <a:pt x="420846" y="245808"/>
                </a:lnTo>
                <a:lnTo>
                  <a:pt x="411504" y="198431"/>
                </a:lnTo>
                <a:lnTo>
                  <a:pt x="399521" y="156700"/>
                </a:lnTo>
                <a:lnTo>
                  <a:pt x="377711" y="123161"/>
                </a:lnTo>
                <a:lnTo>
                  <a:pt x="347487" y="96462"/>
                </a:lnTo>
                <a:lnTo>
                  <a:pt x="310262" y="75252"/>
                </a:lnTo>
                <a:lnTo>
                  <a:pt x="297074" y="68493"/>
                </a:lnTo>
                <a:lnTo>
                  <a:pt x="284206" y="61118"/>
                </a:lnTo>
                <a:lnTo>
                  <a:pt x="271445" y="53566"/>
                </a:lnTo>
                <a:lnTo>
                  <a:pt x="258580" y="46277"/>
                </a:lnTo>
                <a:lnTo>
                  <a:pt x="249302" y="39928"/>
                </a:lnTo>
                <a:lnTo>
                  <a:pt x="242445" y="32214"/>
                </a:lnTo>
                <a:lnTo>
                  <a:pt x="239698" y="23520"/>
                </a:lnTo>
                <a:close/>
              </a:path>
              <a:path w="479425" h="500379">
                <a:moveTo>
                  <a:pt x="0" y="126790"/>
                </a:moveTo>
                <a:lnTo>
                  <a:pt x="28397" y="97146"/>
                </a:lnTo>
                <a:lnTo>
                  <a:pt x="54215" y="92966"/>
                </a:lnTo>
                <a:lnTo>
                  <a:pt x="109057" y="96586"/>
                </a:lnTo>
                <a:lnTo>
                  <a:pt x="156418" y="105935"/>
                </a:lnTo>
                <a:lnTo>
                  <a:pt x="201355" y="123302"/>
                </a:lnTo>
                <a:lnTo>
                  <a:pt x="243373" y="150599"/>
                </a:lnTo>
                <a:lnTo>
                  <a:pt x="277118" y="184099"/>
                </a:lnTo>
                <a:lnTo>
                  <a:pt x="303070" y="222120"/>
                </a:lnTo>
                <a:lnTo>
                  <a:pt x="322315" y="263754"/>
                </a:lnTo>
                <a:lnTo>
                  <a:pt x="335938" y="308095"/>
                </a:lnTo>
                <a:lnTo>
                  <a:pt x="344836" y="367652"/>
                </a:lnTo>
                <a:lnTo>
                  <a:pt x="347558" y="428392"/>
                </a:lnTo>
                <a:lnTo>
                  <a:pt x="345460" y="448159"/>
                </a:lnTo>
                <a:lnTo>
                  <a:pt x="326690" y="481322"/>
                </a:lnTo>
                <a:lnTo>
                  <a:pt x="293597" y="499924"/>
                </a:lnTo>
                <a:lnTo>
                  <a:pt x="287798" y="496303"/>
                </a:lnTo>
                <a:lnTo>
                  <a:pt x="272132" y="450837"/>
                </a:lnTo>
                <a:lnTo>
                  <a:pt x="265491" y="407047"/>
                </a:lnTo>
                <a:lnTo>
                  <a:pt x="257669" y="344576"/>
                </a:lnTo>
                <a:lnTo>
                  <a:pt x="253130" y="313483"/>
                </a:lnTo>
                <a:lnTo>
                  <a:pt x="240960" y="275693"/>
                </a:lnTo>
                <a:lnTo>
                  <a:pt x="191333" y="220922"/>
                </a:lnTo>
                <a:lnTo>
                  <a:pt x="157324" y="202303"/>
                </a:lnTo>
                <a:lnTo>
                  <a:pt x="98474" y="180096"/>
                </a:lnTo>
                <a:lnTo>
                  <a:pt x="38370" y="160924"/>
                </a:lnTo>
                <a:lnTo>
                  <a:pt x="24290" y="156668"/>
                </a:lnTo>
                <a:lnTo>
                  <a:pt x="11656" y="151176"/>
                </a:lnTo>
                <a:lnTo>
                  <a:pt x="2787" y="142023"/>
                </a:lnTo>
                <a:lnTo>
                  <a:pt x="0" y="12679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0181" y="5701604"/>
            <a:ext cx="454659" cy="790575"/>
          </a:xfrm>
          <a:custGeom>
            <a:avLst/>
            <a:gdLst/>
            <a:ahLst/>
            <a:cxnLst/>
            <a:rect l="l" t="t" r="r" b="b"/>
            <a:pathLst>
              <a:path w="454660" h="790575">
                <a:moveTo>
                  <a:pt x="323968" y="127"/>
                </a:moveTo>
                <a:lnTo>
                  <a:pt x="334761" y="4746"/>
                </a:lnTo>
                <a:lnTo>
                  <a:pt x="340871" y="12429"/>
                </a:lnTo>
                <a:lnTo>
                  <a:pt x="343571" y="22386"/>
                </a:lnTo>
                <a:lnTo>
                  <a:pt x="344134" y="33830"/>
                </a:lnTo>
                <a:lnTo>
                  <a:pt x="343385" y="83540"/>
                </a:lnTo>
                <a:lnTo>
                  <a:pt x="342471" y="133234"/>
                </a:lnTo>
                <a:lnTo>
                  <a:pt x="342764" y="182819"/>
                </a:lnTo>
                <a:lnTo>
                  <a:pt x="345632" y="232200"/>
                </a:lnTo>
                <a:lnTo>
                  <a:pt x="351245" y="271509"/>
                </a:lnTo>
                <a:lnTo>
                  <a:pt x="359843" y="310539"/>
                </a:lnTo>
                <a:lnTo>
                  <a:pt x="370092" y="349359"/>
                </a:lnTo>
                <a:lnTo>
                  <a:pt x="380656" y="388039"/>
                </a:lnTo>
                <a:lnTo>
                  <a:pt x="401322" y="427212"/>
                </a:lnTo>
                <a:lnTo>
                  <a:pt x="433133" y="458903"/>
                </a:lnTo>
                <a:lnTo>
                  <a:pt x="449713" y="477672"/>
                </a:lnTo>
                <a:lnTo>
                  <a:pt x="454042" y="494881"/>
                </a:lnTo>
                <a:lnTo>
                  <a:pt x="445955" y="510591"/>
                </a:lnTo>
                <a:lnTo>
                  <a:pt x="425291" y="524863"/>
                </a:lnTo>
                <a:lnTo>
                  <a:pt x="381334" y="547387"/>
                </a:lnTo>
                <a:lnTo>
                  <a:pt x="338155" y="571090"/>
                </a:lnTo>
                <a:lnTo>
                  <a:pt x="296157" y="596894"/>
                </a:lnTo>
                <a:lnTo>
                  <a:pt x="255741" y="625723"/>
                </a:lnTo>
                <a:lnTo>
                  <a:pt x="205179" y="674862"/>
                </a:lnTo>
                <a:lnTo>
                  <a:pt x="164820" y="732342"/>
                </a:lnTo>
                <a:lnTo>
                  <a:pt x="157979" y="743875"/>
                </a:lnTo>
                <a:lnTo>
                  <a:pt x="151087" y="755353"/>
                </a:lnTo>
                <a:lnTo>
                  <a:pt x="124825" y="784495"/>
                </a:lnTo>
                <a:lnTo>
                  <a:pt x="118098" y="787158"/>
                </a:lnTo>
                <a:lnTo>
                  <a:pt x="111566" y="789995"/>
                </a:lnTo>
                <a:lnTo>
                  <a:pt x="107116" y="775897"/>
                </a:lnTo>
                <a:lnTo>
                  <a:pt x="105020" y="768811"/>
                </a:lnTo>
                <a:lnTo>
                  <a:pt x="103181" y="761651"/>
                </a:lnTo>
                <a:lnTo>
                  <a:pt x="102569" y="758908"/>
                </a:lnTo>
                <a:lnTo>
                  <a:pt x="104512" y="755503"/>
                </a:lnTo>
                <a:lnTo>
                  <a:pt x="105271" y="752365"/>
                </a:lnTo>
                <a:lnTo>
                  <a:pt x="109614" y="752535"/>
                </a:lnTo>
                <a:lnTo>
                  <a:pt x="113731" y="719430"/>
                </a:lnTo>
                <a:lnTo>
                  <a:pt x="118160" y="686278"/>
                </a:lnTo>
                <a:lnTo>
                  <a:pt x="121495" y="653133"/>
                </a:lnTo>
                <a:lnTo>
                  <a:pt x="121924" y="636057"/>
                </a:lnTo>
                <a:lnTo>
                  <a:pt x="168324" y="644879"/>
                </a:lnTo>
                <a:lnTo>
                  <a:pt x="207624" y="606185"/>
                </a:lnTo>
                <a:lnTo>
                  <a:pt x="249424" y="571763"/>
                </a:lnTo>
                <a:lnTo>
                  <a:pt x="293631" y="541337"/>
                </a:lnTo>
                <a:lnTo>
                  <a:pt x="340149" y="514626"/>
                </a:lnTo>
                <a:lnTo>
                  <a:pt x="388883" y="491354"/>
                </a:lnTo>
                <a:lnTo>
                  <a:pt x="356867" y="448218"/>
                </a:lnTo>
                <a:lnTo>
                  <a:pt x="333143" y="402823"/>
                </a:lnTo>
                <a:lnTo>
                  <a:pt x="316356" y="355436"/>
                </a:lnTo>
                <a:lnTo>
                  <a:pt x="305153" y="306327"/>
                </a:lnTo>
                <a:lnTo>
                  <a:pt x="298177" y="255762"/>
                </a:lnTo>
                <a:lnTo>
                  <a:pt x="294075" y="204010"/>
                </a:lnTo>
                <a:lnTo>
                  <a:pt x="291491" y="151338"/>
                </a:lnTo>
                <a:lnTo>
                  <a:pt x="240880" y="141715"/>
                </a:lnTo>
                <a:lnTo>
                  <a:pt x="278573" y="65019"/>
                </a:lnTo>
                <a:lnTo>
                  <a:pt x="289325" y="33877"/>
                </a:lnTo>
                <a:lnTo>
                  <a:pt x="292647" y="23385"/>
                </a:lnTo>
                <a:lnTo>
                  <a:pt x="297126" y="12702"/>
                </a:lnTo>
                <a:lnTo>
                  <a:pt x="303419" y="4549"/>
                </a:lnTo>
                <a:lnTo>
                  <a:pt x="312155" y="0"/>
                </a:lnTo>
                <a:lnTo>
                  <a:pt x="323968" y="127"/>
                </a:lnTo>
                <a:close/>
              </a:path>
              <a:path w="454660" h="790575">
                <a:moveTo>
                  <a:pt x="240880" y="141715"/>
                </a:moveTo>
                <a:lnTo>
                  <a:pt x="291491" y="151338"/>
                </a:lnTo>
                <a:lnTo>
                  <a:pt x="262959" y="197270"/>
                </a:lnTo>
                <a:lnTo>
                  <a:pt x="234185" y="242108"/>
                </a:lnTo>
                <a:lnTo>
                  <a:pt x="203813" y="284791"/>
                </a:lnTo>
                <a:lnTo>
                  <a:pt x="170487" y="324259"/>
                </a:lnTo>
                <a:lnTo>
                  <a:pt x="132852" y="359452"/>
                </a:lnTo>
                <a:lnTo>
                  <a:pt x="89552" y="389311"/>
                </a:lnTo>
                <a:lnTo>
                  <a:pt x="118997" y="435670"/>
                </a:lnTo>
                <a:lnTo>
                  <a:pt x="141680" y="484217"/>
                </a:lnTo>
                <a:lnTo>
                  <a:pt x="157517" y="535141"/>
                </a:lnTo>
                <a:lnTo>
                  <a:pt x="166426" y="588632"/>
                </a:lnTo>
                <a:lnTo>
                  <a:pt x="168324" y="644879"/>
                </a:lnTo>
                <a:lnTo>
                  <a:pt x="121924" y="636057"/>
                </a:lnTo>
                <a:lnTo>
                  <a:pt x="122326" y="620050"/>
                </a:lnTo>
                <a:lnTo>
                  <a:pt x="117390" y="574354"/>
                </a:lnTo>
                <a:lnTo>
                  <a:pt x="105734" y="530366"/>
                </a:lnTo>
                <a:lnTo>
                  <a:pt x="88357" y="488183"/>
                </a:lnTo>
                <a:lnTo>
                  <a:pt x="66259" y="447902"/>
                </a:lnTo>
                <a:lnTo>
                  <a:pt x="34753" y="421372"/>
                </a:lnTo>
                <a:lnTo>
                  <a:pt x="14158" y="408565"/>
                </a:lnTo>
                <a:lnTo>
                  <a:pt x="6519" y="402879"/>
                </a:lnTo>
                <a:lnTo>
                  <a:pt x="1287" y="395405"/>
                </a:lnTo>
                <a:lnTo>
                  <a:pt x="0" y="384757"/>
                </a:lnTo>
                <a:lnTo>
                  <a:pt x="3073" y="374345"/>
                </a:lnTo>
                <a:lnTo>
                  <a:pt x="9312" y="367736"/>
                </a:lnTo>
                <a:lnTo>
                  <a:pt x="17843" y="363778"/>
                </a:lnTo>
                <a:lnTo>
                  <a:pt x="27789" y="361320"/>
                </a:lnTo>
                <a:lnTo>
                  <a:pt x="57751" y="352336"/>
                </a:lnTo>
                <a:lnTo>
                  <a:pt x="109374" y="320174"/>
                </a:lnTo>
                <a:lnTo>
                  <a:pt x="167024" y="255452"/>
                </a:lnTo>
                <a:lnTo>
                  <a:pt x="199418" y="210729"/>
                </a:lnTo>
                <a:lnTo>
                  <a:pt x="228763" y="164048"/>
                </a:lnTo>
                <a:lnTo>
                  <a:pt x="240880" y="1417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63911" y="1469836"/>
            <a:ext cx="10958929" cy="8463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49225">
              <a:lnSpc>
                <a:spcPct val="115199"/>
              </a:lnSpc>
              <a:spcBef>
                <a:spcPts val="100"/>
              </a:spcBef>
              <a:tabLst>
                <a:tab pos="5398135" algn="l"/>
              </a:tabLst>
            </a:pPr>
            <a:r>
              <a:rPr sz="4000" spc="-4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pt-BR" sz="4000" spc="-4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-3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práticas</a:t>
            </a:r>
            <a:r>
              <a:rPr sz="4000" spc="-3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-2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ocorriam na </a:t>
            </a:r>
            <a:r>
              <a:rPr sz="4000" spc="-3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escuta </a:t>
            </a:r>
            <a:r>
              <a:rPr sz="4000" spc="-3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sz="4000" spc="-2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reflexão, </a:t>
            </a:r>
            <a:r>
              <a:rPr sz="4000" spc="-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  </a:t>
            </a:r>
            <a:r>
              <a:rPr sz="4000" spc="-2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duração </a:t>
            </a:r>
            <a:r>
              <a:rPr sz="4000" spc="-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máxima</a:t>
            </a:r>
            <a:r>
              <a:rPr sz="4000" spc="-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-2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sz="4000" spc="-2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-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15min.</a:t>
            </a:r>
            <a:endParaRPr lang="pt-BR" sz="4000" spc="-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49225">
              <a:lnSpc>
                <a:spcPct val="115199"/>
              </a:lnSpc>
              <a:spcBef>
                <a:spcPts val="100"/>
              </a:spcBef>
              <a:tabLst>
                <a:tab pos="5398135" algn="l"/>
              </a:tabLst>
            </a:pPr>
            <a:r>
              <a:rPr sz="4000" spc="-4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pt-BR" sz="4000" spc="-4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-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mudanças</a:t>
            </a:r>
            <a:r>
              <a:rPr sz="4000" spc="-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-2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ocorridas  </a:t>
            </a:r>
            <a:r>
              <a:rPr sz="4000" spc="-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foram </a:t>
            </a:r>
            <a:r>
              <a:rPr sz="4000" spc="-2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sz="4000" spc="-2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aperfeiçoamento </a:t>
            </a:r>
            <a:r>
              <a:rPr sz="4000" spc="-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sz="4000" spc="-2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projeto, </a:t>
            </a:r>
            <a:r>
              <a:rPr sz="4000" spc="-2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possibilitando  </a:t>
            </a:r>
            <a:r>
              <a:rPr sz="4000" spc="-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 </a:t>
            </a:r>
            <a:r>
              <a:rPr sz="4000" spc="-2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alunos </a:t>
            </a:r>
            <a:r>
              <a:rPr sz="4000" spc="-3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4000" spc="-3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execução </a:t>
            </a:r>
            <a:r>
              <a:rPr sz="4000" spc="-2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sz="4000" spc="-3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práticas </a:t>
            </a:r>
            <a:r>
              <a:rPr sz="4000" spc="-3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como percussão,  </a:t>
            </a:r>
            <a:r>
              <a:rPr sz="4000" spc="-3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canto, </a:t>
            </a:r>
            <a:r>
              <a:rPr sz="4000" spc="-2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motricidade </a:t>
            </a:r>
            <a:r>
              <a:rPr sz="4000" spc="-3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sz="4000" spc="-2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outras </a:t>
            </a:r>
            <a:r>
              <a:rPr sz="4000" spc="-2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maneiras </a:t>
            </a:r>
            <a:r>
              <a:rPr sz="4000" spc="-2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sz="4000" spc="-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expressão  </a:t>
            </a:r>
            <a:r>
              <a:rPr sz="4000" spc="-2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corporal. </a:t>
            </a:r>
            <a:r>
              <a:rPr sz="4000" spc="-2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 </a:t>
            </a:r>
            <a:r>
              <a:rPr sz="4000" spc="-2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 </a:t>
            </a:r>
            <a:r>
              <a:rPr sz="4000" spc="-3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exemplos</a:t>
            </a:r>
            <a:r>
              <a:rPr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-2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ct val="115199"/>
              </a:lnSpc>
            </a:pPr>
            <a:r>
              <a:rPr sz="40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temos, </a:t>
            </a:r>
            <a:r>
              <a:rPr sz="4000" spc="-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foi </a:t>
            </a:r>
            <a:r>
              <a:rPr sz="4000" spc="-3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4000" spc="-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apresentação </a:t>
            </a:r>
            <a:r>
              <a:rPr sz="4000" spc="-2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sz="4000" spc="-2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uma </a:t>
            </a:r>
            <a:r>
              <a:rPr sz="4000" spc="-3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música </a:t>
            </a:r>
            <a:r>
              <a:rPr sz="4000" spc="-2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sz="4000" spc="-3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Libras,  </a:t>
            </a:r>
            <a:r>
              <a:rPr sz="4000" spc="-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apresentação </a:t>
            </a:r>
            <a:r>
              <a:rPr sz="4000" spc="-2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sz="4000" spc="-3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adaptação</a:t>
            </a:r>
            <a:r>
              <a:rPr sz="40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-2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34035">
              <a:lnSpc>
                <a:spcPct val="115199"/>
              </a:lnSpc>
              <a:spcBef>
                <a:spcPts val="5"/>
              </a:spcBef>
            </a:pPr>
            <a:r>
              <a:rPr sz="4000" spc="-2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Romeu </a:t>
            </a:r>
            <a:r>
              <a:rPr sz="4000" spc="-3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sz="4000" spc="-409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Julieta, </a:t>
            </a:r>
            <a:r>
              <a:rPr sz="4000" spc="-2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</a:t>
            </a:r>
            <a:r>
              <a:rPr sz="4000" spc="-3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sz="4000" spc="-2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transformou </a:t>
            </a:r>
            <a:r>
              <a:rPr sz="4000" spc="-2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sz="40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Ramon </a:t>
            </a:r>
            <a:r>
              <a:rPr sz="4000" spc="-3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 </a:t>
            </a:r>
            <a:r>
              <a:rPr sz="4000" spc="-409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Julieta, </a:t>
            </a:r>
            <a:r>
              <a:rPr sz="4000" spc="-2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atividade</a:t>
            </a:r>
            <a:r>
              <a:rPr sz="40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-2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sobre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319405">
              <a:lnSpc>
                <a:spcPct val="115199"/>
              </a:lnSpc>
            </a:pPr>
            <a:r>
              <a:rPr sz="4000" spc="-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perspectiva </a:t>
            </a:r>
            <a:r>
              <a:rPr sz="4000" spc="-2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sz="4000" spc="-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 </a:t>
            </a:r>
            <a:r>
              <a:rPr sz="4000" spc="-2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mesmo </a:t>
            </a:r>
            <a:r>
              <a:rPr sz="4000" spc="-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objeto </a:t>
            </a:r>
            <a:r>
              <a:rPr sz="4000" spc="-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 </a:t>
            </a:r>
            <a:r>
              <a:rPr sz="4000" spc="-3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socialização  </a:t>
            </a:r>
            <a:r>
              <a:rPr sz="4000" spc="-2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sz="40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poesia </a:t>
            </a:r>
            <a:r>
              <a:rPr sz="4000" spc="-2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sz="40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-2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grupos.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074543" y="962025"/>
            <a:ext cx="4810124" cy="74009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746398" y="184217"/>
            <a:ext cx="880412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5400" dirty="0">
                <a:solidFill>
                  <a:srgbClr val="FF0000"/>
                </a:solidFill>
                <a:latin typeface="Book Antiqua"/>
                <a:cs typeface="Book Antiqua"/>
              </a:rPr>
              <a:t>PRÁTICAS COTIDIANAS</a:t>
            </a:r>
            <a:endParaRPr sz="5400" dirty="0">
              <a:solidFill>
                <a:srgbClr val="FF0000"/>
              </a:solidFill>
              <a:latin typeface="Book Antiqua"/>
              <a:cs typeface="Book Antiqu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602363" y="8983119"/>
            <a:ext cx="4084320" cy="1400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78485">
              <a:lnSpc>
                <a:spcPct val="115599"/>
              </a:lnSpc>
              <a:spcBef>
                <a:spcPts val="100"/>
              </a:spcBef>
            </a:pPr>
            <a:r>
              <a:rPr sz="2600" spc="114" dirty="0">
                <a:latin typeface="Calibri"/>
                <a:cs typeface="Calibri"/>
              </a:rPr>
              <a:t>aluno </a:t>
            </a:r>
            <a:r>
              <a:rPr sz="2600" spc="150" dirty="0">
                <a:latin typeface="Calibri"/>
                <a:cs typeface="Calibri"/>
              </a:rPr>
              <a:t>no </a:t>
            </a:r>
            <a:r>
              <a:rPr sz="2600" spc="110" dirty="0">
                <a:latin typeface="Calibri"/>
                <a:cs typeface="Calibri"/>
              </a:rPr>
              <a:t>microfone  </a:t>
            </a:r>
            <a:r>
              <a:rPr sz="2600" spc="114" dirty="0">
                <a:latin typeface="Calibri"/>
                <a:cs typeface="Calibri"/>
              </a:rPr>
              <a:t>desenvolvendo </a:t>
            </a:r>
            <a:r>
              <a:rPr sz="2600" spc="125" dirty="0">
                <a:latin typeface="Calibri"/>
                <a:cs typeface="Calibri"/>
              </a:rPr>
              <a:t>a </a:t>
            </a:r>
            <a:r>
              <a:rPr sz="2600" spc="90" dirty="0">
                <a:latin typeface="Calibri"/>
                <a:cs typeface="Calibri"/>
              </a:rPr>
              <a:t>prática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150" dirty="0">
                <a:latin typeface="Calibri"/>
                <a:cs typeface="Calibri"/>
              </a:rPr>
              <a:t>da</a:t>
            </a:r>
            <a:endParaRPr sz="2600">
              <a:latin typeface="Calibri"/>
              <a:cs typeface="Calibri"/>
            </a:endParaRPr>
          </a:p>
          <a:p>
            <a:pPr marL="1259840">
              <a:lnSpc>
                <a:spcPct val="100000"/>
              </a:lnSpc>
              <a:spcBef>
                <a:spcPts val="484"/>
              </a:spcBef>
            </a:pPr>
            <a:r>
              <a:rPr sz="2600" spc="105" dirty="0">
                <a:latin typeface="Calibri"/>
                <a:cs typeface="Calibri"/>
              </a:rPr>
              <a:t>oralidade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9074" y="0"/>
            <a:ext cx="9525" cy="104775"/>
          </a:xfrm>
          <a:custGeom>
            <a:avLst/>
            <a:gdLst/>
            <a:ahLst/>
            <a:cxnLst/>
            <a:rect l="l" t="t" r="r" b="b"/>
            <a:pathLst>
              <a:path w="9525" h="104775">
                <a:moveTo>
                  <a:pt x="9524" y="104774"/>
                </a:moveTo>
                <a:lnTo>
                  <a:pt x="0" y="104774"/>
                </a:lnTo>
                <a:lnTo>
                  <a:pt x="0" y="0"/>
                </a:lnTo>
                <a:lnTo>
                  <a:pt x="9524" y="0"/>
                </a:lnTo>
                <a:lnTo>
                  <a:pt x="9524" y="1047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219072"/>
            <a:ext cx="104775" cy="9525"/>
          </a:xfrm>
          <a:custGeom>
            <a:avLst/>
            <a:gdLst/>
            <a:ahLst/>
            <a:cxnLst/>
            <a:rect l="l" t="t" r="r" b="b"/>
            <a:pathLst>
              <a:path w="104775" h="9525">
                <a:moveTo>
                  <a:pt x="104774" y="9524"/>
                </a:moveTo>
                <a:lnTo>
                  <a:pt x="0" y="9524"/>
                </a:lnTo>
                <a:lnTo>
                  <a:pt x="0" y="0"/>
                </a:lnTo>
                <a:lnTo>
                  <a:pt x="104774" y="0"/>
                </a:lnTo>
                <a:lnTo>
                  <a:pt x="104774" y="9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507073" y="0"/>
            <a:ext cx="9525" cy="104775"/>
          </a:xfrm>
          <a:custGeom>
            <a:avLst/>
            <a:gdLst/>
            <a:ahLst/>
            <a:cxnLst/>
            <a:rect l="l" t="t" r="r" b="b"/>
            <a:pathLst>
              <a:path w="9525" h="104775">
                <a:moveTo>
                  <a:pt x="9524" y="104774"/>
                </a:moveTo>
                <a:lnTo>
                  <a:pt x="0" y="104774"/>
                </a:lnTo>
                <a:lnTo>
                  <a:pt x="0" y="0"/>
                </a:lnTo>
                <a:lnTo>
                  <a:pt x="9524" y="0"/>
                </a:lnTo>
                <a:lnTo>
                  <a:pt x="9524" y="1047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621375" y="219075"/>
            <a:ext cx="99060" cy="9525"/>
          </a:xfrm>
          <a:custGeom>
            <a:avLst/>
            <a:gdLst/>
            <a:ahLst/>
            <a:cxnLst/>
            <a:rect l="l" t="t" r="r" b="b"/>
            <a:pathLst>
              <a:path w="99059" h="9525">
                <a:moveTo>
                  <a:pt x="0" y="0"/>
                </a:moveTo>
                <a:lnTo>
                  <a:pt x="98625" y="0"/>
                </a:lnTo>
                <a:lnTo>
                  <a:pt x="98625" y="9524"/>
                </a:lnTo>
                <a:lnTo>
                  <a:pt x="0" y="95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9075" y="10620375"/>
            <a:ext cx="9525" cy="99060"/>
          </a:xfrm>
          <a:custGeom>
            <a:avLst/>
            <a:gdLst/>
            <a:ahLst/>
            <a:cxnLst/>
            <a:rect l="l" t="t" r="r" b="b"/>
            <a:pathLst>
              <a:path w="9525" h="99059">
                <a:moveTo>
                  <a:pt x="0" y="0"/>
                </a:moveTo>
                <a:lnTo>
                  <a:pt x="9524" y="0"/>
                </a:lnTo>
                <a:lnTo>
                  <a:pt x="9524" y="98624"/>
                </a:lnTo>
                <a:lnTo>
                  <a:pt x="0" y="986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10506071"/>
            <a:ext cx="104775" cy="9525"/>
          </a:xfrm>
          <a:custGeom>
            <a:avLst/>
            <a:gdLst/>
            <a:ahLst/>
            <a:cxnLst/>
            <a:rect l="l" t="t" r="r" b="b"/>
            <a:pathLst>
              <a:path w="104775" h="9525">
                <a:moveTo>
                  <a:pt x="104774" y="9524"/>
                </a:moveTo>
                <a:lnTo>
                  <a:pt x="0" y="9524"/>
                </a:lnTo>
                <a:lnTo>
                  <a:pt x="0" y="0"/>
                </a:lnTo>
                <a:lnTo>
                  <a:pt x="104774" y="0"/>
                </a:lnTo>
                <a:lnTo>
                  <a:pt x="104774" y="9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507075" y="10620375"/>
            <a:ext cx="9525" cy="99060"/>
          </a:xfrm>
          <a:custGeom>
            <a:avLst/>
            <a:gdLst/>
            <a:ahLst/>
            <a:cxnLst/>
            <a:rect l="l" t="t" r="r" b="b"/>
            <a:pathLst>
              <a:path w="9525" h="99059">
                <a:moveTo>
                  <a:pt x="0" y="0"/>
                </a:moveTo>
                <a:lnTo>
                  <a:pt x="9524" y="0"/>
                </a:lnTo>
                <a:lnTo>
                  <a:pt x="9524" y="98624"/>
                </a:lnTo>
                <a:lnTo>
                  <a:pt x="0" y="986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621375" y="10506075"/>
            <a:ext cx="99060" cy="9525"/>
          </a:xfrm>
          <a:custGeom>
            <a:avLst/>
            <a:gdLst/>
            <a:ahLst/>
            <a:cxnLst/>
            <a:rect l="l" t="t" r="r" b="b"/>
            <a:pathLst>
              <a:path w="99059" h="9525">
                <a:moveTo>
                  <a:pt x="0" y="0"/>
                </a:moveTo>
                <a:lnTo>
                  <a:pt x="98625" y="0"/>
                </a:lnTo>
                <a:lnTo>
                  <a:pt x="98625" y="9524"/>
                </a:lnTo>
                <a:lnTo>
                  <a:pt x="0" y="95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4651" y="641119"/>
            <a:ext cx="6034203" cy="103233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pt-BR" sz="6600" dirty="0">
                <a:solidFill>
                  <a:srgbClr val="FF0000"/>
                </a:solidFill>
                <a:latin typeface="Book Antiqua"/>
                <a:cs typeface="Book Antiqua"/>
              </a:rPr>
              <a:t>AVALIAÇÃO</a:t>
            </a:r>
            <a:endParaRPr sz="6600" dirty="0">
              <a:solidFill>
                <a:srgbClr val="FF0000"/>
              </a:solidFill>
              <a:latin typeface="Book Antiqua"/>
              <a:cs typeface="Book Antiqu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4651" y="2338666"/>
            <a:ext cx="10979785" cy="63684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90"/>
              </a:spcBef>
            </a:pPr>
            <a:r>
              <a:rPr sz="2350" spc="335" dirty="0">
                <a:latin typeface="Tahoma"/>
                <a:cs typeface="Tahoma"/>
              </a:rPr>
              <a:t>A </a:t>
            </a:r>
            <a:r>
              <a:rPr sz="2350" spc="120" dirty="0">
                <a:latin typeface="Tahoma"/>
                <a:cs typeface="Tahoma"/>
              </a:rPr>
              <a:t>avaliação </a:t>
            </a:r>
            <a:r>
              <a:rPr sz="2350" spc="55" dirty="0">
                <a:latin typeface="Tahoma"/>
                <a:cs typeface="Tahoma"/>
              </a:rPr>
              <a:t>ocorreu </a:t>
            </a:r>
            <a:r>
              <a:rPr sz="2350" spc="90" dirty="0">
                <a:latin typeface="Tahoma"/>
                <a:cs typeface="Tahoma"/>
              </a:rPr>
              <a:t>de </a:t>
            </a:r>
            <a:r>
              <a:rPr sz="2350" spc="95" dirty="0">
                <a:latin typeface="Tahoma"/>
                <a:cs typeface="Tahoma"/>
              </a:rPr>
              <a:t>maneira </a:t>
            </a:r>
            <a:r>
              <a:rPr sz="2350" spc="90" dirty="0">
                <a:latin typeface="Tahoma"/>
                <a:cs typeface="Tahoma"/>
              </a:rPr>
              <a:t>participativa </a:t>
            </a:r>
            <a:r>
              <a:rPr sz="2350" spc="55" dirty="0">
                <a:latin typeface="Tahoma"/>
                <a:cs typeface="Tahoma"/>
              </a:rPr>
              <a:t>e </a:t>
            </a:r>
            <a:r>
              <a:rPr sz="2350" spc="75" dirty="0">
                <a:latin typeface="Tahoma"/>
                <a:cs typeface="Tahoma"/>
              </a:rPr>
              <a:t>dinâmica, </a:t>
            </a:r>
            <a:r>
              <a:rPr sz="2350" spc="120" dirty="0">
                <a:latin typeface="Tahoma"/>
                <a:cs typeface="Tahoma"/>
              </a:rPr>
              <a:t>não </a:t>
            </a:r>
            <a:r>
              <a:rPr sz="2350" spc="100" dirty="0">
                <a:latin typeface="Tahoma"/>
                <a:cs typeface="Tahoma"/>
              </a:rPr>
              <a:t>havendo </a:t>
            </a:r>
            <a:r>
              <a:rPr sz="2350" spc="190" dirty="0">
                <a:latin typeface="Tahoma"/>
                <a:cs typeface="Tahoma"/>
              </a:rPr>
              <a:t>a  </a:t>
            </a:r>
            <a:r>
              <a:rPr sz="2350" spc="95" dirty="0">
                <a:latin typeface="Tahoma"/>
                <a:cs typeface="Tahoma"/>
              </a:rPr>
              <a:t>necessidade </a:t>
            </a:r>
            <a:r>
              <a:rPr sz="2350" spc="90" dirty="0">
                <a:latin typeface="Tahoma"/>
                <a:cs typeface="Tahoma"/>
              </a:rPr>
              <a:t>de </a:t>
            </a:r>
            <a:r>
              <a:rPr sz="2350" spc="125" dirty="0">
                <a:latin typeface="Tahoma"/>
                <a:cs typeface="Tahoma"/>
              </a:rPr>
              <a:t>uma </a:t>
            </a:r>
            <a:r>
              <a:rPr sz="2350" spc="100" dirty="0">
                <a:latin typeface="Tahoma"/>
                <a:cs typeface="Tahoma"/>
              </a:rPr>
              <a:t>nota </a:t>
            </a:r>
            <a:r>
              <a:rPr sz="2350" spc="80" dirty="0">
                <a:latin typeface="Tahoma"/>
                <a:cs typeface="Tahoma"/>
              </a:rPr>
              <a:t>numérica </a:t>
            </a:r>
            <a:r>
              <a:rPr sz="2350" spc="130" dirty="0">
                <a:latin typeface="Tahoma"/>
                <a:cs typeface="Tahoma"/>
              </a:rPr>
              <a:t>para </a:t>
            </a:r>
            <a:r>
              <a:rPr sz="2350" spc="55" dirty="0">
                <a:latin typeface="Tahoma"/>
                <a:cs typeface="Tahoma"/>
              </a:rPr>
              <a:t>definir </a:t>
            </a:r>
            <a:r>
              <a:rPr sz="2350" spc="160" dirty="0">
                <a:latin typeface="Tahoma"/>
                <a:cs typeface="Tahoma"/>
              </a:rPr>
              <a:t>as </a:t>
            </a:r>
            <a:r>
              <a:rPr sz="2350" spc="105" dirty="0">
                <a:latin typeface="Tahoma"/>
                <a:cs typeface="Tahoma"/>
              </a:rPr>
              <a:t>imensas </a:t>
            </a:r>
            <a:r>
              <a:rPr sz="2350" spc="90" dirty="0">
                <a:latin typeface="Tahoma"/>
                <a:cs typeface="Tahoma"/>
              </a:rPr>
              <a:t>aprendizagens.  </a:t>
            </a:r>
            <a:r>
              <a:rPr sz="2350" spc="65" dirty="0">
                <a:latin typeface="Tahoma"/>
                <a:cs typeface="Tahoma"/>
              </a:rPr>
              <a:t>Contudo,</a:t>
            </a:r>
            <a:r>
              <a:rPr sz="2350" spc="-114" dirty="0">
                <a:latin typeface="Tahoma"/>
                <a:cs typeface="Tahoma"/>
              </a:rPr>
              <a:t> </a:t>
            </a:r>
            <a:r>
              <a:rPr sz="2350" spc="85" dirty="0">
                <a:latin typeface="Tahoma"/>
                <a:cs typeface="Tahoma"/>
              </a:rPr>
              <a:t>percebeu-se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125" dirty="0">
                <a:latin typeface="Tahoma"/>
                <a:cs typeface="Tahoma"/>
              </a:rPr>
              <a:t>uma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85" dirty="0">
                <a:latin typeface="Tahoma"/>
                <a:cs typeface="Tahoma"/>
              </a:rPr>
              <a:t>significativa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125" dirty="0">
                <a:latin typeface="Tahoma"/>
                <a:cs typeface="Tahoma"/>
              </a:rPr>
              <a:t>mudança</a:t>
            </a:r>
            <a:r>
              <a:rPr sz="2350" spc="-114" dirty="0">
                <a:latin typeface="Tahoma"/>
                <a:cs typeface="Tahoma"/>
              </a:rPr>
              <a:t> </a:t>
            </a:r>
            <a:r>
              <a:rPr sz="2350" spc="100" dirty="0">
                <a:latin typeface="Tahoma"/>
                <a:cs typeface="Tahoma"/>
              </a:rPr>
              <a:t>quanto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160" dirty="0">
                <a:latin typeface="Tahoma"/>
                <a:cs typeface="Tahoma"/>
              </a:rPr>
              <a:t>as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105" dirty="0">
                <a:latin typeface="Tahoma"/>
                <a:cs typeface="Tahoma"/>
              </a:rPr>
              <a:t>notas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114" dirty="0">
                <a:latin typeface="Tahoma"/>
                <a:cs typeface="Tahoma"/>
              </a:rPr>
              <a:t>dos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95" dirty="0">
                <a:latin typeface="Tahoma"/>
                <a:cs typeface="Tahoma"/>
              </a:rPr>
              <a:t>alunos  </a:t>
            </a:r>
            <a:r>
              <a:rPr sz="2350" spc="135" dirty="0">
                <a:latin typeface="Tahoma"/>
                <a:cs typeface="Tahoma"/>
              </a:rPr>
              <a:t>na</a:t>
            </a:r>
            <a:r>
              <a:rPr sz="2350" spc="-114" dirty="0">
                <a:latin typeface="Tahoma"/>
                <a:cs typeface="Tahoma"/>
              </a:rPr>
              <a:t> </a:t>
            </a:r>
            <a:r>
              <a:rPr sz="2350" spc="95" dirty="0">
                <a:latin typeface="Tahoma"/>
                <a:cs typeface="Tahoma"/>
              </a:rPr>
              <a:t>maioria</a:t>
            </a:r>
            <a:r>
              <a:rPr sz="2350" spc="-114" dirty="0">
                <a:latin typeface="Tahoma"/>
                <a:cs typeface="Tahoma"/>
              </a:rPr>
              <a:t> </a:t>
            </a:r>
            <a:r>
              <a:rPr sz="2350" spc="150" dirty="0">
                <a:latin typeface="Tahoma"/>
                <a:cs typeface="Tahoma"/>
              </a:rPr>
              <a:t>das</a:t>
            </a:r>
            <a:r>
              <a:rPr sz="2350" spc="-114" dirty="0">
                <a:latin typeface="Tahoma"/>
                <a:cs typeface="Tahoma"/>
              </a:rPr>
              <a:t> </a:t>
            </a:r>
            <a:r>
              <a:rPr sz="2350" spc="90" dirty="0">
                <a:latin typeface="Tahoma"/>
                <a:cs typeface="Tahoma"/>
              </a:rPr>
              <a:t>disciplinas</a:t>
            </a:r>
            <a:r>
              <a:rPr sz="2350" spc="-114" dirty="0">
                <a:latin typeface="Tahoma"/>
                <a:cs typeface="Tahoma"/>
              </a:rPr>
              <a:t> </a:t>
            </a:r>
            <a:r>
              <a:rPr sz="2350" spc="160" dirty="0">
                <a:latin typeface="Tahoma"/>
                <a:cs typeface="Tahoma"/>
              </a:rPr>
              <a:t>da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105" dirty="0">
                <a:latin typeface="Tahoma"/>
                <a:cs typeface="Tahoma"/>
              </a:rPr>
              <a:t>grade</a:t>
            </a:r>
            <a:r>
              <a:rPr sz="2350" spc="-114" dirty="0">
                <a:latin typeface="Tahoma"/>
                <a:cs typeface="Tahoma"/>
              </a:rPr>
              <a:t> </a:t>
            </a:r>
            <a:r>
              <a:rPr sz="2350" spc="40" dirty="0">
                <a:latin typeface="Tahoma"/>
                <a:cs typeface="Tahoma"/>
              </a:rPr>
              <a:t>curricular,</a:t>
            </a:r>
            <a:r>
              <a:rPr sz="2350" spc="-114" dirty="0">
                <a:latin typeface="Tahoma"/>
                <a:cs typeface="Tahoma"/>
              </a:rPr>
              <a:t> </a:t>
            </a:r>
            <a:r>
              <a:rPr sz="2350" spc="100" dirty="0">
                <a:latin typeface="Tahoma"/>
                <a:cs typeface="Tahoma"/>
              </a:rPr>
              <a:t>além</a:t>
            </a:r>
            <a:r>
              <a:rPr sz="2350" spc="-114" dirty="0">
                <a:latin typeface="Tahoma"/>
                <a:cs typeface="Tahoma"/>
              </a:rPr>
              <a:t> </a:t>
            </a:r>
            <a:r>
              <a:rPr sz="2350" spc="160" dirty="0">
                <a:latin typeface="Tahoma"/>
                <a:cs typeface="Tahoma"/>
              </a:rPr>
              <a:t>da</a:t>
            </a:r>
            <a:r>
              <a:rPr sz="2350" spc="-114" dirty="0">
                <a:latin typeface="Tahoma"/>
                <a:cs typeface="Tahoma"/>
              </a:rPr>
              <a:t> </a:t>
            </a:r>
            <a:r>
              <a:rPr sz="2350" spc="70" dirty="0">
                <a:latin typeface="Tahoma"/>
                <a:cs typeface="Tahoma"/>
              </a:rPr>
              <a:t>Artes.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95" dirty="0">
                <a:latin typeface="Tahoma"/>
                <a:cs typeface="Tahoma"/>
              </a:rPr>
              <a:t>Acredito</a:t>
            </a:r>
            <a:r>
              <a:rPr sz="2350" spc="-114" dirty="0">
                <a:latin typeface="Tahoma"/>
                <a:cs typeface="Tahoma"/>
              </a:rPr>
              <a:t> </a:t>
            </a:r>
            <a:r>
              <a:rPr sz="2350" spc="80" dirty="0">
                <a:latin typeface="Tahoma"/>
                <a:cs typeface="Tahoma"/>
              </a:rPr>
              <a:t>que</a:t>
            </a:r>
            <a:r>
              <a:rPr sz="2350" spc="-114" dirty="0">
                <a:latin typeface="Tahoma"/>
                <a:cs typeface="Tahoma"/>
              </a:rPr>
              <a:t> </a:t>
            </a:r>
            <a:r>
              <a:rPr sz="2350" spc="85" dirty="0">
                <a:latin typeface="Tahoma"/>
                <a:cs typeface="Tahoma"/>
              </a:rPr>
              <a:t>o  </a:t>
            </a:r>
            <a:r>
              <a:rPr sz="2350" spc="80" dirty="0">
                <a:latin typeface="Tahoma"/>
                <a:cs typeface="Tahoma"/>
              </a:rPr>
              <a:t>que </a:t>
            </a:r>
            <a:r>
              <a:rPr sz="2350" spc="114" dirty="0">
                <a:latin typeface="Tahoma"/>
                <a:cs typeface="Tahoma"/>
              </a:rPr>
              <a:t>mais </a:t>
            </a:r>
            <a:r>
              <a:rPr sz="2350" spc="65" dirty="0">
                <a:latin typeface="Tahoma"/>
                <a:cs typeface="Tahoma"/>
              </a:rPr>
              <a:t>ficou </a:t>
            </a:r>
            <a:r>
              <a:rPr sz="2350" spc="90" dirty="0">
                <a:latin typeface="Tahoma"/>
                <a:cs typeface="Tahoma"/>
              </a:rPr>
              <a:t>tanto </a:t>
            </a:r>
            <a:r>
              <a:rPr sz="2350" spc="130" dirty="0">
                <a:latin typeface="Tahoma"/>
                <a:cs typeface="Tahoma"/>
              </a:rPr>
              <a:t>para </a:t>
            </a:r>
            <a:r>
              <a:rPr sz="2350" spc="85" dirty="0">
                <a:latin typeface="Tahoma"/>
                <a:cs typeface="Tahoma"/>
              </a:rPr>
              <a:t>mim </a:t>
            </a:r>
            <a:r>
              <a:rPr sz="2350" spc="100" dirty="0">
                <a:latin typeface="Tahoma"/>
                <a:cs typeface="Tahoma"/>
              </a:rPr>
              <a:t>quanto </a:t>
            </a:r>
            <a:r>
              <a:rPr sz="2350" spc="130" dirty="0">
                <a:latin typeface="Tahoma"/>
                <a:cs typeface="Tahoma"/>
              </a:rPr>
              <a:t>para </a:t>
            </a:r>
            <a:r>
              <a:rPr sz="2350" spc="105" dirty="0">
                <a:latin typeface="Tahoma"/>
                <a:cs typeface="Tahoma"/>
              </a:rPr>
              <a:t>os </a:t>
            </a:r>
            <a:r>
              <a:rPr sz="2350" spc="95" dirty="0">
                <a:latin typeface="Tahoma"/>
                <a:cs typeface="Tahoma"/>
              </a:rPr>
              <a:t>alunos </a:t>
            </a:r>
            <a:r>
              <a:rPr sz="2350" spc="55" dirty="0">
                <a:latin typeface="Tahoma"/>
                <a:cs typeface="Tahoma"/>
              </a:rPr>
              <a:t>foi </a:t>
            </a:r>
            <a:r>
              <a:rPr sz="2350" spc="190" dirty="0">
                <a:latin typeface="Tahoma"/>
                <a:cs typeface="Tahoma"/>
              </a:rPr>
              <a:t>a </a:t>
            </a:r>
            <a:r>
              <a:rPr sz="2350" spc="105" dirty="0">
                <a:latin typeface="Tahoma"/>
                <a:cs typeface="Tahoma"/>
              </a:rPr>
              <a:t>colaboração </a:t>
            </a:r>
            <a:r>
              <a:rPr sz="2350" spc="55" dirty="0">
                <a:latin typeface="Tahoma"/>
                <a:cs typeface="Tahoma"/>
              </a:rPr>
              <a:t>e </a:t>
            </a:r>
            <a:r>
              <a:rPr sz="2350" spc="85" dirty="0">
                <a:latin typeface="Tahoma"/>
                <a:cs typeface="Tahoma"/>
              </a:rPr>
              <a:t>o  afeto </a:t>
            </a:r>
            <a:r>
              <a:rPr sz="2350" spc="80" dirty="0">
                <a:latin typeface="Tahoma"/>
                <a:cs typeface="Tahoma"/>
              </a:rPr>
              <a:t>que </a:t>
            </a:r>
            <a:r>
              <a:rPr sz="2350" spc="55" dirty="0">
                <a:latin typeface="Tahoma"/>
                <a:cs typeface="Tahoma"/>
              </a:rPr>
              <a:t>foi </a:t>
            </a:r>
            <a:r>
              <a:rPr sz="2350" spc="85" dirty="0">
                <a:latin typeface="Tahoma"/>
                <a:cs typeface="Tahoma"/>
              </a:rPr>
              <a:t>proporcionado </a:t>
            </a:r>
            <a:r>
              <a:rPr sz="2350" spc="100" dirty="0">
                <a:latin typeface="Tahoma"/>
                <a:cs typeface="Tahoma"/>
              </a:rPr>
              <a:t>através </a:t>
            </a:r>
            <a:r>
              <a:rPr sz="2350" spc="160" dirty="0">
                <a:latin typeface="Tahoma"/>
                <a:cs typeface="Tahoma"/>
              </a:rPr>
              <a:t>da </a:t>
            </a:r>
            <a:r>
              <a:rPr sz="2350" spc="65" dirty="0">
                <a:latin typeface="Tahoma"/>
                <a:cs typeface="Tahoma"/>
              </a:rPr>
              <a:t>música. </a:t>
            </a:r>
            <a:r>
              <a:rPr sz="2350" spc="160" dirty="0">
                <a:latin typeface="Tahoma"/>
                <a:cs typeface="Tahoma"/>
              </a:rPr>
              <a:t>Não </a:t>
            </a:r>
            <a:r>
              <a:rPr sz="2350" spc="90" dirty="0">
                <a:latin typeface="Tahoma"/>
                <a:cs typeface="Tahoma"/>
              </a:rPr>
              <a:t>foram </a:t>
            </a:r>
            <a:r>
              <a:rPr sz="2350" spc="75" dirty="0">
                <a:latin typeface="Tahoma"/>
                <a:cs typeface="Tahoma"/>
              </a:rPr>
              <a:t>preciso muitos  </a:t>
            </a:r>
            <a:r>
              <a:rPr sz="2350" spc="70" dirty="0">
                <a:latin typeface="Tahoma"/>
                <a:cs typeface="Tahoma"/>
              </a:rPr>
              <a:t>recursos </a:t>
            </a:r>
            <a:r>
              <a:rPr sz="2350" spc="130" dirty="0">
                <a:latin typeface="Tahoma"/>
                <a:cs typeface="Tahoma"/>
              </a:rPr>
              <a:t>para </a:t>
            </a:r>
            <a:r>
              <a:rPr sz="2350" spc="90" dirty="0">
                <a:latin typeface="Tahoma"/>
                <a:cs typeface="Tahoma"/>
              </a:rPr>
              <a:t>realizar </a:t>
            </a:r>
            <a:r>
              <a:rPr sz="2350" spc="190" dirty="0">
                <a:latin typeface="Tahoma"/>
                <a:cs typeface="Tahoma"/>
              </a:rPr>
              <a:t>a </a:t>
            </a:r>
            <a:r>
              <a:rPr sz="2350" spc="75" dirty="0">
                <a:latin typeface="Tahoma"/>
                <a:cs typeface="Tahoma"/>
              </a:rPr>
              <a:t>diferença </a:t>
            </a:r>
            <a:r>
              <a:rPr sz="2350" spc="85" dirty="0">
                <a:latin typeface="Tahoma"/>
                <a:cs typeface="Tahoma"/>
              </a:rPr>
              <a:t>em </a:t>
            </a:r>
            <a:r>
              <a:rPr sz="2350" spc="135" dirty="0">
                <a:latin typeface="Tahoma"/>
                <a:cs typeface="Tahoma"/>
              </a:rPr>
              <a:t>sala </a:t>
            </a:r>
            <a:r>
              <a:rPr sz="2350" spc="90" dirty="0">
                <a:latin typeface="Tahoma"/>
                <a:cs typeface="Tahoma"/>
              </a:rPr>
              <a:t>de </a:t>
            </a:r>
            <a:r>
              <a:rPr sz="2350" spc="60" dirty="0">
                <a:latin typeface="Tahoma"/>
                <a:cs typeface="Tahoma"/>
              </a:rPr>
              <a:t>aula, </a:t>
            </a:r>
            <a:r>
              <a:rPr sz="2350" spc="190" dirty="0">
                <a:latin typeface="Tahoma"/>
                <a:cs typeface="Tahoma"/>
              </a:rPr>
              <a:t>a </a:t>
            </a:r>
            <a:r>
              <a:rPr sz="2350" spc="105" dirty="0">
                <a:latin typeface="Tahoma"/>
                <a:cs typeface="Tahoma"/>
              </a:rPr>
              <a:t>música </a:t>
            </a:r>
            <a:r>
              <a:rPr sz="2350" spc="95" dirty="0">
                <a:latin typeface="Tahoma"/>
                <a:cs typeface="Tahoma"/>
              </a:rPr>
              <a:t>nos </a:t>
            </a:r>
            <a:r>
              <a:rPr sz="2350" spc="60" dirty="0">
                <a:latin typeface="Tahoma"/>
                <a:cs typeface="Tahoma"/>
              </a:rPr>
              <a:t>ofereceu  </a:t>
            </a:r>
            <a:r>
              <a:rPr sz="2350" spc="80" dirty="0">
                <a:latin typeface="Tahoma"/>
                <a:cs typeface="Tahoma"/>
              </a:rPr>
              <a:t>energia</a:t>
            </a:r>
            <a:r>
              <a:rPr sz="2350" spc="-114" dirty="0">
                <a:latin typeface="Tahoma"/>
                <a:cs typeface="Tahoma"/>
              </a:rPr>
              <a:t> </a:t>
            </a:r>
            <a:r>
              <a:rPr sz="2350" spc="55" dirty="0">
                <a:latin typeface="Tahoma"/>
                <a:cs typeface="Tahoma"/>
              </a:rPr>
              <a:t>e</a:t>
            </a:r>
            <a:r>
              <a:rPr sz="2350" spc="-114" dirty="0">
                <a:latin typeface="Tahoma"/>
                <a:cs typeface="Tahoma"/>
              </a:rPr>
              <a:t> </a:t>
            </a:r>
            <a:r>
              <a:rPr sz="2350" spc="75" dirty="0">
                <a:latin typeface="Tahoma"/>
                <a:cs typeface="Tahoma"/>
              </a:rPr>
              <a:t>calma,</a:t>
            </a:r>
            <a:r>
              <a:rPr sz="2350" spc="-114" dirty="0">
                <a:latin typeface="Tahoma"/>
                <a:cs typeface="Tahoma"/>
              </a:rPr>
              <a:t> </a:t>
            </a:r>
            <a:r>
              <a:rPr sz="2350" spc="120" dirty="0">
                <a:latin typeface="Tahoma"/>
                <a:cs typeface="Tahoma"/>
              </a:rPr>
              <a:t>agitação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55" dirty="0">
                <a:latin typeface="Tahoma"/>
                <a:cs typeface="Tahoma"/>
              </a:rPr>
              <a:t>e</a:t>
            </a:r>
            <a:r>
              <a:rPr sz="2350" spc="-114" dirty="0">
                <a:latin typeface="Tahoma"/>
                <a:cs typeface="Tahoma"/>
              </a:rPr>
              <a:t> </a:t>
            </a:r>
            <a:r>
              <a:rPr sz="2350" spc="100" dirty="0">
                <a:latin typeface="Tahoma"/>
                <a:cs typeface="Tahoma"/>
              </a:rPr>
              <a:t>paciência</a:t>
            </a:r>
            <a:r>
              <a:rPr sz="2350" spc="-114" dirty="0">
                <a:latin typeface="Tahoma"/>
                <a:cs typeface="Tahoma"/>
              </a:rPr>
              <a:t> </a:t>
            </a:r>
            <a:r>
              <a:rPr sz="2350" spc="135" dirty="0">
                <a:latin typeface="Tahoma"/>
                <a:cs typeface="Tahoma"/>
              </a:rPr>
              <a:t>na</a:t>
            </a:r>
            <a:r>
              <a:rPr sz="2350" spc="-114" dirty="0">
                <a:latin typeface="Tahoma"/>
                <a:cs typeface="Tahoma"/>
              </a:rPr>
              <a:t> </a:t>
            </a:r>
            <a:r>
              <a:rPr sz="2350" spc="60" dirty="0">
                <a:latin typeface="Tahoma"/>
                <a:cs typeface="Tahoma"/>
              </a:rPr>
              <a:t>escuta.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110" dirty="0">
                <a:latin typeface="Tahoma"/>
                <a:cs typeface="Tahoma"/>
              </a:rPr>
              <a:t>Aquilo</a:t>
            </a:r>
            <a:r>
              <a:rPr sz="2350" spc="-114" dirty="0">
                <a:latin typeface="Tahoma"/>
                <a:cs typeface="Tahoma"/>
              </a:rPr>
              <a:t> </a:t>
            </a:r>
            <a:r>
              <a:rPr sz="2350" spc="80" dirty="0">
                <a:latin typeface="Tahoma"/>
                <a:cs typeface="Tahoma"/>
              </a:rPr>
              <a:t>que</a:t>
            </a:r>
            <a:r>
              <a:rPr sz="2350" spc="-114" dirty="0">
                <a:latin typeface="Tahoma"/>
                <a:cs typeface="Tahoma"/>
              </a:rPr>
              <a:t> </a:t>
            </a:r>
            <a:r>
              <a:rPr sz="2350" spc="120" dirty="0">
                <a:latin typeface="Tahoma"/>
                <a:cs typeface="Tahoma"/>
              </a:rPr>
              <a:t>não</a:t>
            </a:r>
            <a:r>
              <a:rPr sz="2350" spc="-114" dirty="0">
                <a:latin typeface="Tahoma"/>
                <a:cs typeface="Tahoma"/>
              </a:rPr>
              <a:t> </a:t>
            </a:r>
            <a:r>
              <a:rPr sz="2350" spc="75" dirty="0">
                <a:latin typeface="Tahoma"/>
                <a:cs typeface="Tahoma"/>
              </a:rPr>
              <a:t>precisou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65" dirty="0">
                <a:latin typeface="Tahoma"/>
                <a:cs typeface="Tahoma"/>
              </a:rPr>
              <a:t>ser  </a:t>
            </a:r>
            <a:r>
              <a:rPr sz="2350" spc="70" dirty="0">
                <a:latin typeface="Tahoma"/>
                <a:cs typeface="Tahoma"/>
              </a:rPr>
              <a:t>dito</a:t>
            </a:r>
            <a:r>
              <a:rPr sz="2350" spc="-114" dirty="0">
                <a:latin typeface="Tahoma"/>
                <a:cs typeface="Tahoma"/>
              </a:rPr>
              <a:t> </a:t>
            </a:r>
            <a:r>
              <a:rPr sz="2350" spc="90" dirty="0">
                <a:latin typeface="Tahoma"/>
                <a:cs typeface="Tahoma"/>
              </a:rPr>
              <a:t>de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95" dirty="0">
                <a:latin typeface="Tahoma"/>
                <a:cs typeface="Tahoma"/>
              </a:rPr>
              <a:t>maneira</a:t>
            </a:r>
            <a:r>
              <a:rPr sz="2350" spc="-114" dirty="0">
                <a:latin typeface="Tahoma"/>
                <a:cs typeface="Tahoma"/>
              </a:rPr>
              <a:t> </a:t>
            </a:r>
            <a:r>
              <a:rPr sz="2350" spc="80" dirty="0">
                <a:latin typeface="Tahoma"/>
                <a:cs typeface="Tahoma"/>
              </a:rPr>
              <a:t>disciplinar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70" dirty="0">
                <a:latin typeface="Tahoma"/>
                <a:cs typeface="Tahoma"/>
              </a:rPr>
              <a:t>ou</a:t>
            </a:r>
            <a:r>
              <a:rPr sz="2350" spc="-114" dirty="0">
                <a:latin typeface="Tahoma"/>
                <a:cs typeface="Tahoma"/>
              </a:rPr>
              <a:t> </a:t>
            </a:r>
            <a:r>
              <a:rPr sz="2350" spc="95" dirty="0">
                <a:latin typeface="Tahoma"/>
                <a:cs typeface="Tahoma"/>
              </a:rPr>
              <a:t>como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110" dirty="0">
                <a:latin typeface="Tahoma"/>
                <a:cs typeface="Tahoma"/>
              </a:rPr>
              <a:t>algo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65" dirty="0">
                <a:latin typeface="Tahoma"/>
                <a:cs typeface="Tahoma"/>
              </a:rPr>
              <a:t>enfadonho.</a:t>
            </a:r>
            <a:r>
              <a:rPr sz="2350" spc="-114" dirty="0">
                <a:latin typeface="Tahoma"/>
                <a:cs typeface="Tahoma"/>
              </a:rPr>
              <a:t> </a:t>
            </a:r>
            <a:r>
              <a:rPr sz="2350" spc="335" dirty="0">
                <a:latin typeface="Tahoma"/>
                <a:cs typeface="Tahoma"/>
              </a:rPr>
              <a:t>A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105" dirty="0">
                <a:latin typeface="Tahoma"/>
                <a:cs typeface="Tahoma"/>
              </a:rPr>
              <a:t>música</a:t>
            </a:r>
            <a:r>
              <a:rPr sz="2350" spc="-114" dirty="0">
                <a:latin typeface="Tahoma"/>
                <a:cs typeface="Tahoma"/>
              </a:rPr>
              <a:t> </a:t>
            </a:r>
            <a:r>
              <a:rPr sz="2350" spc="80" dirty="0">
                <a:latin typeface="Tahoma"/>
                <a:cs typeface="Tahoma"/>
              </a:rPr>
              <a:t>transformou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190" dirty="0">
                <a:latin typeface="Tahoma"/>
                <a:cs typeface="Tahoma"/>
              </a:rPr>
              <a:t>a  </a:t>
            </a:r>
            <a:r>
              <a:rPr sz="2350" spc="135" dirty="0">
                <a:latin typeface="Tahoma"/>
                <a:cs typeface="Tahoma"/>
              </a:rPr>
              <a:t>sala </a:t>
            </a:r>
            <a:r>
              <a:rPr sz="2350" spc="90" dirty="0">
                <a:latin typeface="Tahoma"/>
                <a:cs typeface="Tahoma"/>
              </a:rPr>
              <a:t>de </a:t>
            </a:r>
            <a:r>
              <a:rPr sz="2350" spc="120" dirty="0">
                <a:latin typeface="Tahoma"/>
                <a:cs typeface="Tahoma"/>
              </a:rPr>
              <a:t>aula </a:t>
            </a:r>
            <a:r>
              <a:rPr sz="2350" spc="110" dirty="0">
                <a:latin typeface="Tahoma"/>
                <a:cs typeface="Tahoma"/>
              </a:rPr>
              <a:t>fazendo </a:t>
            </a:r>
            <a:r>
              <a:rPr sz="2350" spc="100" dirty="0">
                <a:latin typeface="Tahoma"/>
                <a:cs typeface="Tahoma"/>
              </a:rPr>
              <a:t>dela </a:t>
            </a:r>
            <a:r>
              <a:rPr sz="2350" spc="90" dirty="0">
                <a:latin typeface="Tahoma"/>
                <a:cs typeface="Tahoma"/>
              </a:rPr>
              <a:t>um </a:t>
            </a:r>
            <a:r>
              <a:rPr sz="2350" spc="114" dirty="0">
                <a:latin typeface="Tahoma"/>
                <a:cs typeface="Tahoma"/>
              </a:rPr>
              <a:t>espaço </a:t>
            </a:r>
            <a:r>
              <a:rPr sz="2350" spc="85" dirty="0">
                <a:latin typeface="Tahoma"/>
                <a:cs typeface="Tahoma"/>
              </a:rPr>
              <a:t>acolhedor </a:t>
            </a:r>
            <a:r>
              <a:rPr sz="2350" spc="150" dirty="0">
                <a:latin typeface="Tahoma"/>
                <a:cs typeface="Tahoma"/>
              </a:rPr>
              <a:t>das </a:t>
            </a:r>
            <a:r>
              <a:rPr sz="2350" spc="80" dirty="0">
                <a:latin typeface="Tahoma"/>
                <a:cs typeface="Tahoma"/>
              </a:rPr>
              <a:t>diferenças </a:t>
            </a:r>
            <a:r>
              <a:rPr sz="2350" spc="55" dirty="0">
                <a:latin typeface="Tahoma"/>
                <a:cs typeface="Tahoma"/>
              </a:rPr>
              <a:t>e </a:t>
            </a:r>
            <a:r>
              <a:rPr sz="2350" spc="150" dirty="0">
                <a:latin typeface="Tahoma"/>
                <a:cs typeface="Tahoma"/>
              </a:rPr>
              <a:t>das </a:t>
            </a:r>
            <a:r>
              <a:rPr sz="2350" spc="114" dirty="0">
                <a:latin typeface="Tahoma"/>
                <a:cs typeface="Tahoma"/>
              </a:rPr>
              <a:t>novas  </a:t>
            </a:r>
            <a:r>
              <a:rPr sz="2350" spc="80" dirty="0">
                <a:latin typeface="Tahoma"/>
                <a:cs typeface="Tahoma"/>
              </a:rPr>
              <a:t>possibilidades, </a:t>
            </a:r>
            <a:r>
              <a:rPr sz="2350" spc="95" dirty="0">
                <a:latin typeface="Tahoma"/>
                <a:cs typeface="Tahoma"/>
              </a:rPr>
              <a:t>nos </a:t>
            </a:r>
            <a:r>
              <a:rPr sz="2350" spc="100" dirty="0">
                <a:latin typeface="Tahoma"/>
                <a:cs typeface="Tahoma"/>
              </a:rPr>
              <a:t>fez </a:t>
            </a:r>
            <a:r>
              <a:rPr sz="2350" spc="55" dirty="0">
                <a:latin typeface="Tahoma"/>
                <a:cs typeface="Tahoma"/>
              </a:rPr>
              <a:t>aprender, </a:t>
            </a:r>
            <a:r>
              <a:rPr sz="2350" spc="95" dirty="0">
                <a:latin typeface="Tahoma"/>
                <a:cs typeface="Tahoma"/>
              </a:rPr>
              <a:t>nos </a:t>
            </a:r>
            <a:r>
              <a:rPr sz="2350" spc="100" dirty="0">
                <a:latin typeface="Tahoma"/>
                <a:cs typeface="Tahoma"/>
              </a:rPr>
              <a:t>fez </a:t>
            </a:r>
            <a:r>
              <a:rPr sz="2350" spc="45" dirty="0">
                <a:latin typeface="Tahoma"/>
                <a:cs typeface="Tahoma"/>
              </a:rPr>
              <a:t>melhorar, </a:t>
            </a:r>
            <a:r>
              <a:rPr sz="2350" spc="90" dirty="0">
                <a:latin typeface="Tahoma"/>
                <a:cs typeface="Tahoma"/>
              </a:rPr>
              <a:t>harmonizou </a:t>
            </a:r>
            <a:r>
              <a:rPr sz="2350" spc="190" dirty="0">
                <a:latin typeface="Tahoma"/>
                <a:cs typeface="Tahoma"/>
              </a:rPr>
              <a:t>a </a:t>
            </a:r>
            <a:r>
              <a:rPr sz="2350" spc="135" dirty="0">
                <a:latin typeface="Tahoma"/>
                <a:cs typeface="Tahoma"/>
              </a:rPr>
              <a:t>sala </a:t>
            </a:r>
            <a:r>
              <a:rPr sz="2350" spc="90" dirty="0">
                <a:latin typeface="Tahoma"/>
                <a:cs typeface="Tahoma"/>
              </a:rPr>
              <a:t>de  </a:t>
            </a:r>
            <a:r>
              <a:rPr sz="2350" spc="95" dirty="0">
                <a:latin typeface="Tahoma"/>
                <a:cs typeface="Tahoma"/>
              </a:rPr>
              <a:t>maneira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90" dirty="0">
                <a:latin typeface="Tahoma"/>
                <a:cs typeface="Tahoma"/>
              </a:rPr>
              <a:t>positiva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-55" dirty="0">
                <a:latin typeface="Tahoma"/>
                <a:cs typeface="Tahoma"/>
              </a:rPr>
              <a:t>e,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50" dirty="0">
                <a:latin typeface="Tahoma"/>
                <a:cs typeface="Tahoma"/>
              </a:rPr>
              <a:t>acredito,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80" dirty="0">
                <a:latin typeface="Tahoma"/>
                <a:cs typeface="Tahoma"/>
              </a:rPr>
              <a:t>que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90" dirty="0">
                <a:latin typeface="Tahoma"/>
                <a:cs typeface="Tahoma"/>
              </a:rPr>
              <a:t>isso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90" dirty="0">
                <a:latin typeface="Tahoma"/>
                <a:cs typeface="Tahoma"/>
              </a:rPr>
              <a:t>fica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110" dirty="0">
                <a:latin typeface="Tahoma"/>
                <a:cs typeface="Tahoma"/>
              </a:rPr>
              <a:t>pra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110" dirty="0">
                <a:latin typeface="Tahoma"/>
                <a:cs typeface="Tahoma"/>
              </a:rPr>
              <a:t>vida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95" dirty="0">
                <a:latin typeface="Tahoma"/>
                <a:cs typeface="Tahoma"/>
              </a:rPr>
              <a:t>como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125" dirty="0">
                <a:latin typeface="Tahoma"/>
                <a:cs typeface="Tahoma"/>
              </a:rPr>
              <a:t>uma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105" dirty="0">
                <a:latin typeface="Tahoma"/>
                <a:cs typeface="Tahoma"/>
              </a:rPr>
              <a:t>música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80" dirty="0">
                <a:latin typeface="Tahoma"/>
                <a:cs typeface="Tahoma"/>
              </a:rPr>
              <a:t>que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95" dirty="0">
                <a:latin typeface="Tahoma"/>
                <a:cs typeface="Tahoma"/>
              </a:rPr>
              <a:t>nos  </a:t>
            </a:r>
            <a:r>
              <a:rPr sz="2350" spc="145" dirty="0">
                <a:latin typeface="Tahoma"/>
                <a:cs typeface="Tahoma"/>
              </a:rPr>
              <a:t>faz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75" dirty="0">
                <a:latin typeface="Tahoma"/>
                <a:cs typeface="Tahoma"/>
              </a:rPr>
              <a:t>lembrar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90" dirty="0">
                <a:latin typeface="Tahoma"/>
                <a:cs typeface="Tahoma"/>
              </a:rPr>
              <a:t>de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114" dirty="0">
                <a:latin typeface="Tahoma"/>
                <a:cs typeface="Tahoma"/>
              </a:rPr>
              <a:t>tantas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105" dirty="0">
                <a:latin typeface="Tahoma"/>
                <a:cs typeface="Tahoma"/>
              </a:rPr>
              <a:t>sensações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55" dirty="0">
                <a:latin typeface="Tahoma"/>
                <a:cs typeface="Tahoma"/>
              </a:rPr>
              <a:t>e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55" dirty="0">
                <a:latin typeface="Tahoma"/>
                <a:cs typeface="Tahoma"/>
              </a:rPr>
              <a:t>histórias.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114" dirty="0">
                <a:latin typeface="Tahoma"/>
                <a:cs typeface="Tahoma"/>
              </a:rPr>
              <a:t>Por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10" dirty="0">
                <a:latin typeface="Tahoma"/>
                <a:cs typeface="Tahoma"/>
              </a:rPr>
              <a:t>fim,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85" dirty="0">
                <a:latin typeface="Tahoma"/>
                <a:cs typeface="Tahoma"/>
              </a:rPr>
              <a:t>colaborou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80" dirty="0">
                <a:latin typeface="Tahoma"/>
                <a:cs typeface="Tahoma"/>
              </a:rPr>
              <a:t>no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90" dirty="0">
                <a:latin typeface="Tahoma"/>
                <a:cs typeface="Tahoma"/>
              </a:rPr>
              <a:t>processo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90" dirty="0">
                <a:latin typeface="Tahoma"/>
                <a:cs typeface="Tahoma"/>
              </a:rPr>
              <a:t>de  emancipação,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70" dirty="0">
                <a:latin typeface="Tahoma"/>
                <a:cs typeface="Tahoma"/>
              </a:rPr>
              <a:t>ou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25" dirty="0">
                <a:latin typeface="Tahoma"/>
                <a:cs typeface="Tahoma"/>
              </a:rPr>
              <a:t>seja,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90" dirty="0">
                <a:latin typeface="Tahoma"/>
                <a:cs typeface="Tahoma"/>
              </a:rPr>
              <a:t>de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70" dirty="0">
                <a:latin typeface="Tahoma"/>
                <a:cs typeface="Tahoma"/>
              </a:rPr>
              <a:t>autonomia,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114" dirty="0">
                <a:latin typeface="Tahoma"/>
                <a:cs typeface="Tahoma"/>
              </a:rPr>
              <a:t>dos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60" dirty="0">
                <a:latin typeface="Tahoma"/>
                <a:cs typeface="Tahoma"/>
              </a:rPr>
              <a:t>alunos,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105" dirty="0">
                <a:latin typeface="Tahoma"/>
                <a:cs typeface="Tahoma"/>
              </a:rPr>
              <a:t>do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70" dirty="0">
                <a:latin typeface="Tahoma"/>
                <a:cs typeface="Tahoma"/>
              </a:rPr>
              <a:t>conhecer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55" dirty="0">
                <a:latin typeface="Tahoma"/>
                <a:cs typeface="Tahoma"/>
              </a:rPr>
              <a:t>e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65" dirty="0">
                <a:latin typeface="Tahoma"/>
                <a:cs typeface="Tahoma"/>
              </a:rPr>
              <a:t>distinguir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130" dirty="0">
                <a:latin typeface="Tahoma"/>
                <a:cs typeface="Tahoma"/>
              </a:rPr>
              <a:t>suas  </a:t>
            </a:r>
            <a:r>
              <a:rPr sz="2350" spc="75" dirty="0">
                <a:latin typeface="Tahoma"/>
                <a:cs typeface="Tahoma"/>
              </a:rPr>
              <a:t>preferencias</a:t>
            </a:r>
            <a:r>
              <a:rPr sz="2350" spc="-114" dirty="0">
                <a:latin typeface="Tahoma"/>
                <a:cs typeface="Tahoma"/>
              </a:rPr>
              <a:t> </a:t>
            </a:r>
            <a:r>
              <a:rPr sz="2350" spc="85" dirty="0">
                <a:latin typeface="Tahoma"/>
                <a:cs typeface="Tahoma"/>
              </a:rPr>
              <a:t>em</a:t>
            </a:r>
            <a:r>
              <a:rPr sz="2350" spc="-114" dirty="0">
                <a:latin typeface="Tahoma"/>
                <a:cs typeface="Tahoma"/>
              </a:rPr>
              <a:t> </a:t>
            </a:r>
            <a:r>
              <a:rPr sz="2350" spc="65" dirty="0">
                <a:latin typeface="Tahoma"/>
                <a:cs typeface="Tahoma"/>
              </a:rPr>
              <a:t>detrimento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160" dirty="0">
                <a:latin typeface="Tahoma"/>
                <a:cs typeface="Tahoma"/>
              </a:rPr>
              <a:t>da</a:t>
            </a:r>
            <a:r>
              <a:rPr sz="2350" spc="-114" dirty="0">
                <a:latin typeface="Tahoma"/>
                <a:cs typeface="Tahoma"/>
              </a:rPr>
              <a:t> </a:t>
            </a:r>
            <a:r>
              <a:rPr sz="2350" spc="110" dirty="0">
                <a:latin typeface="Tahoma"/>
                <a:cs typeface="Tahoma"/>
              </a:rPr>
              <a:t>vastidão</a:t>
            </a:r>
            <a:r>
              <a:rPr sz="2350" spc="-114" dirty="0">
                <a:latin typeface="Tahoma"/>
                <a:cs typeface="Tahoma"/>
              </a:rPr>
              <a:t> </a:t>
            </a:r>
            <a:r>
              <a:rPr sz="2350" spc="90" dirty="0">
                <a:latin typeface="Tahoma"/>
                <a:cs typeface="Tahoma"/>
              </a:rPr>
              <a:t>de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95" dirty="0">
                <a:latin typeface="Tahoma"/>
                <a:cs typeface="Tahoma"/>
              </a:rPr>
              <a:t>possibilidades</a:t>
            </a:r>
            <a:r>
              <a:rPr sz="2350" spc="-114" dirty="0">
                <a:latin typeface="Tahoma"/>
                <a:cs typeface="Tahoma"/>
              </a:rPr>
              <a:t> </a:t>
            </a:r>
            <a:r>
              <a:rPr sz="2350" spc="80" dirty="0">
                <a:latin typeface="Tahoma"/>
                <a:cs typeface="Tahoma"/>
              </a:rPr>
              <a:t>no</a:t>
            </a:r>
            <a:r>
              <a:rPr sz="2350" spc="-114" dirty="0">
                <a:latin typeface="Tahoma"/>
                <a:cs typeface="Tahoma"/>
              </a:rPr>
              <a:t> </a:t>
            </a:r>
            <a:r>
              <a:rPr sz="2350" spc="50" dirty="0">
                <a:latin typeface="Tahoma"/>
                <a:cs typeface="Tahoma"/>
              </a:rPr>
              <a:t>mundo.</a:t>
            </a:r>
            <a:endParaRPr sz="235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627478" y="557846"/>
            <a:ext cx="1201420" cy="1198880"/>
            <a:chOff x="4430291" y="852480"/>
            <a:chExt cx="1201420" cy="1198880"/>
          </a:xfrm>
        </p:grpSpPr>
        <p:sp>
          <p:nvSpPr>
            <p:cNvPr id="5" name="object 5"/>
            <p:cNvSpPr/>
            <p:nvPr/>
          </p:nvSpPr>
          <p:spPr>
            <a:xfrm>
              <a:off x="4430291" y="852480"/>
              <a:ext cx="1201420" cy="1198880"/>
            </a:xfrm>
            <a:custGeom>
              <a:avLst/>
              <a:gdLst/>
              <a:ahLst/>
              <a:cxnLst/>
              <a:rect l="l" t="t" r="r" b="b"/>
              <a:pathLst>
                <a:path w="1201420" h="1198880">
                  <a:moveTo>
                    <a:pt x="222211" y="210175"/>
                  </a:moveTo>
                  <a:lnTo>
                    <a:pt x="244406" y="169581"/>
                  </a:lnTo>
                  <a:lnTo>
                    <a:pt x="247501" y="167021"/>
                  </a:lnTo>
                  <a:lnTo>
                    <a:pt x="252744" y="160532"/>
                  </a:lnTo>
                  <a:lnTo>
                    <a:pt x="277563" y="127033"/>
                  </a:lnTo>
                  <a:lnTo>
                    <a:pt x="306806" y="98664"/>
                  </a:lnTo>
                  <a:lnTo>
                    <a:pt x="339747" y="74869"/>
                  </a:lnTo>
                  <a:lnTo>
                    <a:pt x="375658" y="55089"/>
                  </a:lnTo>
                  <a:lnTo>
                    <a:pt x="421799" y="35499"/>
                  </a:lnTo>
                  <a:lnTo>
                    <a:pt x="468388" y="20251"/>
                  </a:lnTo>
                  <a:lnTo>
                    <a:pt x="515415" y="9288"/>
                  </a:lnTo>
                  <a:lnTo>
                    <a:pt x="562870" y="2556"/>
                  </a:lnTo>
                  <a:lnTo>
                    <a:pt x="610743" y="0"/>
                  </a:lnTo>
                  <a:lnTo>
                    <a:pt x="659025" y="1563"/>
                  </a:lnTo>
                  <a:lnTo>
                    <a:pt x="707706" y="7193"/>
                  </a:lnTo>
                  <a:lnTo>
                    <a:pt x="756777" y="16833"/>
                  </a:lnTo>
                  <a:lnTo>
                    <a:pt x="774132" y="22269"/>
                  </a:lnTo>
                  <a:lnTo>
                    <a:pt x="808061" y="33990"/>
                  </a:lnTo>
                  <a:lnTo>
                    <a:pt x="824848" y="39593"/>
                  </a:lnTo>
                  <a:lnTo>
                    <a:pt x="837245" y="46372"/>
                  </a:lnTo>
                  <a:lnTo>
                    <a:pt x="849246" y="56974"/>
                  </a:lnTo>
                  <a:lnTo>
                    <a:pt x="855381" y="62029"/>
                  </a:lnTo>
                  <a:lnTo>
                    <a:pt x="898769" y="93047"/>
                  </a:lnTo>
                  <a:lnTo>
                    <a:pt x="934595" y="121181"/>
                  </a:lnTo>
                  <a:lnTo>
                    <a:pt x="969048" y="150956"/>
                  </a:lnTo>
                  <a:lnTo>
                    <a:pt x="1001911" y="182332"/>
                  </a:lnTo>
                  <a:lnTo>
                    <a:pt x="1038389" y="223540"/>
                  </a:lnTo>
                  <a:lnTo>
                    <a:pt x="1071252" y="267873"/>
                  </a:lnTo>
                  <a:lnTo>
                    <a:pt x="1096860" y="306553"/>
                  </a:lnTo>
                  <a:lnTo>
                    <a:pt x="1120580" y="346527"/>
                  </a:lnTo>
                  <a:lnTo>
                    <a:pt x="1142339" y="387633"/>
                  </a:lnTo>
                  <a:lnTo>
                    <a:pt x="1162062" y="429709"/>
                  </a:lnTo>
                  <a:lnTo>
                    <a:pt x="1179677" y="472591"/>
                  </a:lnTo>
                  <a:lnTo>
                    <a:pt x="1191767" y="509406"/>
                  </a:lnTo>
                  <a:lnTo>
                    <a:pt x="1198848" y="547391"/>
                  </a:lnTo>
                  <a:lnTo>
                    <a:pt x="1200971" y="586013"/>
                  </a:lnTo>
                  <a:lnTo>
                    <a:pt x="1198189" y="624743"/>
                  </a:lnTo>
                  <a:lnTo>
                    <a:pt x="1196039" y="639647"/>
                  </a:lnTo>
                  <a:lnTo>
                    <a:pt x="1190555" y="685207"/>
                  </a:lnTo>
                  <a:lnTo>
                    <a:pt x="1173789" y="746098"/>
                  </a:lnTo>
                  <a:lnTo>
                    <a:pt x="1142515" y="800971"/>
                  </a:lnTo>
                  <a:lnTo>
                    <a:pt x="1100706" y="852635"/>
                  </a:lnTo>
                  <a:lnTo>
                    <a:pt x="1055787" y="900685"/>
                  </a:lnTo>
                  <a:lnTo>
                    <a:pt x="1028228" y="929921"/>
                  </a:lnTo>
                  <a:lnTo>
                    <a:pt x="998924" y="957406"/>
                  </a:lnTo>
                  <a:lnTo>
                    <a:pt x="968065" y="983085"/>
                  </a:lnTo>
                  <a:lnTo>
                    <a:pt x="935842" y="1006901"/>
                  </a:lnTo>
                  <a:lnTo>
                    <a:pt x="902892" y="1029961"/>
                  </a:lnTo>
                  <a:lnTo>
                    <a:pt x="870332" y="1053472"/>
                  </a:lnTo>
                  <a:lnTo>
                    <a:pt x="837593" y="1076728"/>
                  </a:lnTo>
                  <a:lnTo>
                    <a:pt x="804111" y="1099018"/>
                  </a:lnTo>
                  <a:lnTo>
                    <a:pt x="768629" y="1120534"/>
                  </a:lnTo>
                  <a:lnTo>
                    <a:pt x="732532" y="1140996"/>
                  </a:lnTo>
                  <a:lnTo>
                    <a:pt x="696134" y="1161134"/>
                  </a:lnTo>
                  <a:lnTo>
                    <a:pt x="659753" y="1181680"/>
                  </a:lnTo>
                  <a:lnTo>
                    <a:pt x="643326" y="1189708"/>
                  </a:lnTo>
                  <a:lnTo>
                    <a:pt x="625930" y="1195292"/>
                  </a:lnTo>
                  <a:lnTo>
                    <a:pt x="607884" y="1198289"/>
                  </a:lnTo>
                  <a:lnTo>
                    <a:pt x="589505" y="1198552"/>
                  </a:lnTo>
                  <a:lnTo>
                    <a:pt x="527108" y="1196222"/>
                  </a:lnTo>
                  <a:lnTo>
                    <a:pt x="464490" y="1193133"/>
                  </a:lnTo>
                  <a:lnTo>
                    <a:pt x="402376" y="1181178"/>
                  </a:lnTo>
                  <a:lnTo>
                    <a:pt x="342870" y="1159804"/>
                  </a:lnTo>
                  <a:lnTo>
                    <a:pt x="299699" y="1141130"/>
                  </a:lnTo>
                  <a:lnTo>
                    <a:pt x="258100" y="1119726"/>
                  </a:lnTo>
                  <a:lnTo>
                    <a:pt x="217764" y="1096303"/>
                  </a:lnTo>
                  <a:lnTo>
                    <a:pt x="178383" y="1071568"/>
                  </a:lnTo>
                  <a:lnTo>
                    <a:pt x="140283" y="1046696"/>
                  </a:lnTo>
                  <a:lnTo>
                    <a:pt x="102720" y="1020842"/>
                  </a:lnTo>
                  <a:lnTo>
                    <a:pt x="69262" y="988835"/>
                  </a:lnTo>
                  <a:lnTo>
                    <a:pt x="43795" y="950352"/>
                  </a:lnTo>
                  <a:lnTo>
                    <a:pt x="20173" y="898420"/>
                  </a:lnTo>
                  <a:lnTo>
                    <a:pt x="3908" y="843494"/>
                  </a:lnTo>
                  <a:lnTo>
                    <a:pt x="0" y="811697"/>
                  </a:lnTo>
                  <a:lnTo>
                    <a:pt x="727" y="795470"/>
                  </a:lnTo>
                  <a:lnTo>
                    <a:pt x="10683" y="745752"/>
                  </a:lnTo>
                  <a:lnTo>
                    <a:pt x="27324" y="678891"/>
                  </a:lnTo>
                  <a:lnTo>
                    <a:pt x="44354" y="634277"/>
                  </a:lnTo>
                  <a:lnTo>
                    <a:pt x="46924" y="628027"/>
                  </a:lnTo>
                  <a:lnTo>
                    <a:pt x="49004" y="621510"/>
                  </a:lnTo>
                  <a:lnTo>
                    <a:pt x="50921" y="614904"/>
                  </a:lnTo>
                  <a:lnTo>
                    <a:pt x="53450" y="600978"/>
                  </a:lnTo>
                  <a:lnTo>
                    <a:pt x="54420" y="593004"/>
                  </a:lnTo>
                  <a:lnTo>
                    <a:pt x="55916" y="588719"/>
                  </a:lnTo>
                  <a:lnTo>
                    <a:pt x="89003" y="499649"/>
                  </a:lnTo>
                  <a:lnTo>
                    <a:pt x="111619" y="442979"/>
                  </a:lnTo>
                  <a:lnTo>
                    <a:pt x="135306" y="388662"/>
                  </a:lnTo>
                  <a:lnTo>
                    <a:pt x="163813" y="328848"/>
                  </a:lnTo>
                  <a:lnTo>
                    <a:pt x="214439" y="230590"/>
                  </a:lnTo>
                  <a:lnTo>
                    <a:pt x="220294" y="216781"/>
                  </a:lnTo>
                  <a:lnTo>
                    <a:pt x="222211" y="210175"/>
                  </a:lnTo>
                  <a:close/>
                </a:path>
              </a:pathLst>
            </a:custGeom>
            <a:solidFill>
              <a:srgbClr val="FDBE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42192" y="1713944"/>
              <a:ext cx="178858" cy="14933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994119" y="1194351"/>
              <a:ext cx="201109" cy="21825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626006" y="1232479"/>
              <a:ext cx="520700" cy="463550"/>
            </a:xfrm>
            <a:custGeom>
              <a:avLst/>
              <a:gdLst/>
              <a:ahLst/>
              <a:cxnLst/>
              <a:rect l="l" t="t" r="r" b="b"/>
              <a:pathLst>
                <a:path w="520700" h="463550">
                  <a:moveTo>
                    <a:pt x="0" y="463163"/>
                  </a:moveTo>
                  <a:lnTo>
                    <a:pt x="65876" y="256858"/>
                  </a:lnTo>
                  <a:lnTo>
                    <a:pt x="371746" y="0"/>
                  </a:lnTo>
                  <a:lnTo>
                    <a:pt x="520431" y="177088"/>
                  </a:lnTo>
                  <a:lnTo>
                    <a:pt x="214584" y="433924"/>
                  </a:lnTo>
                  <a:lnTo>
                    <a:pt x="0" y="463163"/>
                  </a:lnTo>
                  <a:close/>
                </a:path>
              </a:pathLst>
            </a:custGeom>
            <a:solidFill>
              <a:srgbClr val="F7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657403" y="1231706"/>
              <a:ext cx="569595" cy="501650"/>
            </a:xfrm>
            <a:custGeom>
              <a:avLst/>
              <a:gdLst/>
              <a:ahLst/>
              <a:cxnLst/>
              <a:rect l="l" t="t" r="r" b="b"/>
              <a:pathLst>
                <a:path w="569595" h="501650">
                  <a:moveTo>
                    <a:pt x="65854" y="294995"/>
                  </a:moveTo>
                  <a:lnTo>
                    <a:pt x="0" y="501279"/>
                  </a:lnTo>
                  <a:lnTo>
                    <a:pt x="214562" y="472061"/>
                  </a:lnTo>
                </a:path>
                <a:path w="569595" h="501650">
                  <a:moveTo>
                    <a:pt x="118323" y="357459"/>
                  </a:moveTo>
                  <a:lnTo>
                    <a:pt x="180699" y="349511"/>
                  </a:lnTo>
                  <a:lnTo>
                    <a:pt x="162094" y="409597"/>
                  </a:lnTo>
                  <a:lnTo>
                    <a:pt x="214562" y="472061"/>
                  </a:lnTo>
                  <a:lnTo>
                    <a:pt x="554052" y="186954"/>
                  </a:lnTo>
                  <a:lnTo>
                    <a:pt x="564671" y="173641"/>
                  </a:lnTo>
                  <a:lnTo>
                    <a:pt x="569201" y="157847"/>
                  </a:lnTo>
                  <a:lnTo>
                    <a:pt x="567471" y="141508"/>
                  </a:lnTo>
                  <a:lnTo>
                    <a:pt x="559315" y="126560"/>
                  </a:lnTo>
                  <a:lnTo>
                    <a:pt x="465762" y="15128"/>
                  </a:lnTo>
                  <a:lnTo>
                    <a:pt x="452454" y="4522"/>
                  </a:lnTo>
                  <a:lnTo>
                    <a:pt x="436651" y="0"/>
                  </a:lnTo>
                  <a:lnTo>
                    <a:pt x="420300" y="1731"/>
                  </a:lnTo>
                  <a:lnTo>
                    <a:pt x="405345" y="9888"/>
                  </a:lnTo>
                  <a:lnTo>
                    <a:pt x="65854" y="294995"/>
                  </a:lnTo>
                  <a:lnTo>
                    <a:pt x="118323" y="357459"/>
                  </a:lnTo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008369" y="1214580"/>
              <a:ext cx="235360" cy="25251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692235" y="1623866"/>
              <a:ext cx="78740" cy="93980"/>
            </a:xfrm>
            <a:custGeom>
              <a:avLst/>
              <a:gdLst/>
              <a:ahLst/>
              <a:cxnLst/>
              <a:rect l="l" t="t" r="r" b="b"/>
              <a:pathLst>
                <a:path w="78739" h="93980">
                  <a:moveTo>
                    <a:pt x="0" y="0"/>
                  </a:moveTo>
                  <a:lnTo>
                    <a:pt x="78691" y="93663"/>
                  </a:lnTo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12000947" y="1074283"/>
            <a:ext cx="6499860" cy="6903084"/>
            <a:chOff x="12000947" y="1074283"/>
            <a:chExt cx="6499860" cy="6903084"/>
          </a:xfrm>
        </p:grpSpPr>
        <p:sp>
          <p:nvSpPr>
            <p:cNvPr id="13" name="object 13"/>
            <p:cNvSpPr/>
            <p:nvPr/>
          </p:nvSpPr>
          <p:spPr>
            <a:xfrm>
              <a:off x="12000947" y="1074283"/>
              <a:ext cx="6499860" cy="6903084"/>
            </a:xfrm>
            <a:custGeom>
              <a:avLst/>
              <a:gdLst/>
              <a:ahLst/>
              <a:cxnLst/>
              <a:rect l="l" t="t" r="r" b="b"/>
              <a:pathLst>
                <a:path w="6499859" h="6903084">
                  <a:moveTo>
                    <a:pt x="6499433" y="5916853"/>
                  </a:moveTo>
                  <a:lnTo>
                    <a:pt x="6499157" y="6018923"/>
                  </a:lnTo>
                  <a:lnTo>
                    <a:pt x="6497680" y="6120913"/>
                  </a:lnTo>
                  <a:lnTo>
                    <a:pt x="6494788" y="6222716"/>
                  </a:lnTo>
                  <a:lnTo>
                    <a:pt x="6492744" y="6273514"/>
                  </a:lnTo>
                  <a:lnTo>
                    <a:pt x="6489260" y="6321692"/>
                  </a:lnTo>
                  <a:lnTo>
                    <a:pt x="6483425" y="6369871"/>
                  </a:lnTo>
                  <a:lnTo>
                    <a:pt x="6475879" y="6418050"/>
                  </a:lnTo>
                  <a:lnTo>
                    <a:pt x="6449396" y="6562586"/>
                  </a:lnTo>
                  <a:lnTo>
                    <a:pt x="6441423" y="6610764"/>
                  </a:lnTo>
                  <a:lnTo>
                    <a:pt x="6400488" y="6674610"/>
                  </a:lnTo>
                  <a:lnTo>
                    <a:pt x="6361692" y="6698399"/>
                  </a:lnTo>
                  <a:lnTo>
                    <a:pt x="6311898" y="6718293"/>
                  </a:lnTo>
                  <a:lnTo>
                    <a:pt x="6261475" y="6734154"/>
                  </a:lnTo>
                  <a:lnTo>
                    <a:pt x="6210752" y="6748218"/>
                  </a:lnTo>
                  <a:lnTo>
                    <a:pt x="6159730" y="6760487"/>
                  </a:lnTo>
                  <a:lnTo>
                    <a:pt x="6108409" y="6770961"/>
                  </a:lnTo>
                  <a:lnTo>
                    <a:pt x="6056788" y="6779639"/>
                  </a:lnTo>
                  <a:lnTo>
                    <a:pt x="6004869" y="6786522"/>
                  </a:lnTo>
                  <a:lnTo>
                    <a:pt x="5175309" y="6864894"/>
                  </a:lnTo>
                  <a:lnTo>
                    <a:pt x="5072141" y="6873446"/>
                  </a:lnTo>
                  <a:lnTo>
                    <a:pt x="4968710" y="6880828"/>
                  </a:lnTo>
                  <a:lnTo>
                    <a:pt x="4865089" y="6887064"/>
                  </a:lnTo>
                  <a:lnTo>
                    <a:pt x="4761348" y="6892177"/>
                  </a:lnTo>
                  <a:lnTo>
                    <a:pt x="4657560" y="6896192"/>
                  </a:lnTo>
                  <a:lnTo>
                    <a:pt x="4553795" y="6899133"/>
                  </a:lnTo>
                  <a:lnTo>
                    <a:pt x="4450126" y="6901023"/>
                  </a:lnTo>
                  <a:lnTo>
                    <a:pt x="4190809" y="6903072"/>
                  </a:lnTo>
                  <a:lnTo>
                    <a:pt x="3983268" y="6902748"/>
                  </a:lnTo>
                  <a:lnTo>
                    <a:pt x="3775727" y="6900180"/>
                  </a:lnTo>
                  <a:lnTo>
                    <a:pt x="3522350" y="6894629"/>
                  </a:lnTo>
                  <a:lnTo>
                    <a:pt x="2868489" y="6874700"/>
                  </a:lnTo>
                  <a:lnTo>
                    <a:pt x="2711241" y="6871874"/>
                  </a:lnTo>
                  <a:lnTo>
                    <a:pt x="2189201" y="6869449"/>
                  </a:lnTo>
                  <a:lnTo>
                    <a:pt x="2138186" y="6868408"/>
                  </a:lnTo>
                  <a:lnTo>
                    <a:pt x="2087341" y="6866758"/>
                  </a:lnTo>
                  <a:lnTo>
                    <a:pt x="1986057" y="6861908"/>
                  </a:lnTo>
                  <a:lnTo>
                    <a:pt x="1885137" y="6855454"/>
                  </a:lnTo>
                  <a:lnTo>
                    <a:pt x="1480154" y="6824163"/>
                  </a:lnTo>
                  <a:lnTo>
                    <a:pt x="1428870" y="6819545"/>
                  </a:lnTo>
                  <a:lnTo>
                    <a:pt x="1377829" y="6814430"/>
                  </a:lnTo>
                  <a:lnTo>
                    <a:pt x="1276436" y="6802778"/>
                  </a:lnTo>
                  <a:lnTo>
                    <a:pt x="1175884" y="6789346"/>
                  </a:lnTo>
                  <a:lnTo>
                    <a:pt x="1076087" y="6774274"/>
                  </a:lnTo>
                  <a:lnTo>
                    <a:pt x="976954" y="6757701"/>
                  </a:lnTo>
                  <a:lnTo>
                    <a:pt x="878397" y="6739766"/>
                  </a:lnTo>
                  <a:lnTo>
                    <a:pt x="780329" y="6720609"/>
                  </a:lnTo>
                  <a:lnTo>
                    <a:pt x="682659" y="6700369"/>
                  </a:lnTo>
                  <a:lnTo>
                    <a:pt x="536709" y="6668283"/>
                  </a:lnTo>
                  <a:lnTo>
                    <a:pt x="488162" y="6657197"/>
                  </a:lnTo>
                  <a:lnTo>
                    <a:pt x="434162" y="6642143"/>
                  </a:lnTo>
                  <a:lnTo>
                    <a:pt x="389312" y="6622984"/>
                  </a:lnTo>
                  <a:lnTo>
                    <a:pt x="353378" y="6599132"/>
                  </a:lnTo>
                  <a:lnTo>
                    <a:pt x="326124" y="6570001"/>
                  </a:lnTo>
                  <a:lnTo>
                    <a:pt x="307316" y="6535005"/>
                  </a:lnTo>
                  <a:lnTo>
                    <a:pt x="287572" y="6484522"/>
                  </a:lnTo>
                  <a:lnTo>
                    <a:pt x="269934" y="6433359"/>
                  </a:lnTo>
                  <a:lnTo>
                    <a:pt x="254467" y="6381654"/>
                  </a:lnTo>
                  <a:lnTo>
                    <a:pt x="241241" y="6329541"/>
                  </a:lnTo>
                  <a:lnTo>
                    <a:pt x="230323" y="6277157"/>
                  </a:lnTo>
                  <a:lnTo>
                    <a:pt x="214030" y="6177185"/>
                  </a:lnTo>
                  <a:lnTo>
                    <a:pt x="205397" y="6130141"/>
                  </a:lnTo>
                  <a:lnTo>
                    <a:pt x="195814" y="6083505"/>
                  </a:lnTo>
                  <a:lnTo>
                    <a:pt x="185213" y="6037275"/>
                  </a:lnTo>
                  <a:lnTo>
                    <a:pt x="173525" y="5991453"/>
                  </a:lnTo>
                  <a:lnTo>
                    <a:pt x="146865" y="5898542"/>
                  </a:lnTo>
                  <a:lnTo>
                    <a:pt x="134721" y="5850727"/>
                  </a:lnTo>
                  <a:lnTo>
                    <a:pt x="124230" y="5802636"/>
                  </a:lnTo>
                  <a:lnTo>
                    <a:pt x="115368" y="5754313"/>
                  </a:lnTo>
                  <a:lnTo>
                    <a:pt x="108116" y="5705803"/>
                  </a:lnTo>
                  <a:lnTo>
                    <a:pt x="102450" y="5657151"/>
                  </a:lnTo>
                  <a:lnTo>
                    <a:pt x="98348" y="5608399"/>
                  </a:lnTo>
                  <a:lnTo>
                    <a:pt x="95788" y="5559591"/>
                  </a:lnTo>
                  <a:lnTo>
                    <a:pt x="94749" y="5510773"/>
                  </a:lnTo>
                  <a:lnTo>
                    <a:pt x="95208" y="5461988"/>
                  </a:lnTo>
                  <a:lnTo>
                    <a:pt x="120054" y="4952615"/>
                  </a:lnTo>
                  <a:lnTo>
                    <a:pt x="138044" y="4645732"/>
                  </a:lnTo>
                  <a:lnTo>
                    <a:pt x="148464" y="4491951"/>
                  </a:lnTo>
                  <a:lnTo>
                    <a:pt x="152873" y="4443560"/>
                  </a:lnTo>
                  <a:lnTo>
                    <a:pt x="158514" y="4395155"/>
                  </a:lnTo>
                  <a:lnTo>
                    <a:pt x="185768" y="4201094"/>
                  </a:lnTo>
                  <a:lnTo>
                    <a:pt x="191848" y="4152395"/>
                  </a:lnTo>
                  <a:lnTo>
                    <a:pt x="196873" y="4103594"/>
                  </a:lnTo>
                  <a:lnTo>
                    <a:pt x="200460" y="4054676"/>
                  </a:lnTo>
                  <a:lnTo>
                    <a:pt x="202230" y="4005625"/>
                  </a:lnTo>
                  <a:lnTo>
                    <a:pt x="203760" y="3746241"/>
                  </a:lnTo>
                  <a:lnTo>
                    <a:pt x="202505" y="3487227"/>
                  </a:lnTo>
                  <a:lnTo>
                    <a:pt x="197885" y="3176528"/>
                  </a:lnTo>
                  <a:lnTo>
                    <a:pt x="186185" y="2710910"/>
                  </a:lnTo>
                  <a:lnTo>
                    <a:pt x="182020" y="2609107"/>
                  </a:lnTo>
                  <a:lnTo>
                    <a:pt x="176254" y="2507118"/>
                  </a:lnTo>
                  <a:lnTo>
                    <a:pt x="169206" y="2405048"/>
                  </a:lnTo>
                  <a:lnTo>
                    <a:pt x="152547" y="2201095"/>
                  </a:lnTo>
                  <a:lnTo>
                    <a:pt x="138551" y="2046272"/>
                  </a:lnTo>
                  <a:lnTo>
                    <a:pt x="132694" y="1993119"/>
                  </a:lnTo>
                  <a:lnTo>
                    <a:pt x="126093" y="1939965"/>
                  </a:lnTo>
                  <a:lnTo>
                    <a:pt x="118833" y="1886811"/>
                  </a:lnTo>
                  <a:lnTo>
                    <a:pt x="102680" y="1780504"/>
                  </a:lnTo>
                  <a:lnTo>
                    <a:pt x="76534" y="1622312"/>
                  </a:lnTo>
                  <a:lnTo>
                    <a:pt x="69346" y="1570428"/>
                  </a:lnTo>
                  <a:lnTo>
                    <a:pt x="63259" y="1518543"/>
                  </a:lnTo>
                  <a:lnTo>
                    <a:pt x="58174" y="1466658"/>
                  </a:lnTo>
                  <a:lnTo>
                    <a:pt x="53989" y="1414773"/>
                  </a:lnTo>
                  <a:lnTo>
                    <a:pt x="50605" y="1362889"/>
                  </a:lnTo>
                  <a:lnTo>
                    <a:pt x="47922" y="1311004"/>
                  </a:lnTo>
                  <a:lnTo>
                    <a:pt x="45840" y="1259119"/>
                  </a:lnTo>
                  <a:lnTo>
                    <a:pt x="43077" y="1155350"/>
                  </a:lnTo>
                  <a:lnTo>
                    <a:pt x="39083" y="847733"/>
                  </a:lnTo>
                  <a:lnTo>
                    <a:pt x="37974" y="797078"/>
                  </a:lnTo>
                  <a:lnTo>
                    <a:pt x="36271" y="746424"/>
                  </a:lnTo>
                  <a:lnTo>
                    <a:pt x="33762" y="695770"/>
                  </a:lnTo>
                  <a:lnTo>
                    <a:pt x="30241" y="645116"/>
                  </a:lnTo>
                  <a:lnTo>
                    <a:pt x="25496" y="594462"/>
                  </a:lnTo>
                  <a:lnTo>
                    <a:pt x="19320" y="543807"/>
                  </a:lnTo>
                  <a:lnTo>
                    <a:pt x="11501" y="493153"/>
                  </a:lnTo>
                  <a:lnTo>
                    <a:pt x="1832" y="442499"/>
                  </a:lnTo>
                  <a:lnTo>
                    <a:pt x="0" y="414662"/>
                  </a:lnTo>
                  <a:lnTo>
                    <a:pt x="7331" y="358988"/>
                  </a:lnTo>
                  <a:lnTo>
                    <a:pt x="39827" y="293272"/>
                  </a:lnTo>
                  <a:lnTo>
                    <a:pt x="76676" y="260433"/>
                  </a:lnTo>
                  <a:lnTo>
                    <a:pt x="126813" y="234925"/>
                  </a:lnTo>
                  <a:lnTo>
                    <a:pt x="190010" y="217665"/>
                  </a:lnTo>
                  <a:lnTo>
                    <a:pt x="242798" y="207909"/>
                  </a:lnTo>
                  <a:lnTo>
                    <a:pt x="401160" y="180988"/>
                  </a:lnTo>
                  <a:lnTo>
                    <a:pt x="549100" y="153435"/>
                  </a:lnTo>
                  <a:lnTo>
                    <a:pt x="786981" y="106715"/>
                  </a:lnTo>
                  <a:lnTo>
                    <a:pt x="882847" y="89096"/>
                  </a:lnTo>
                  <a:lnTo>
                    <a:pt x="931068" y="80889"/>
                  </a:lnTo>
                  <a:lnTo>
                    <a:pt x="979526" y="73208"/>
                  </a:lnTo>
                  <a:lnTo>
                    <a:pt x="1028257" y="66147"/>
                  </a:lnTo>
                  <a:lnTo>
                    <a:pt x="1129936" y="53288"/>
                  </a:lnTo>
                  <a:lnTo>
                    <a:pt x="1231909" y="41711"/>
                  </a:lnTo>
                  <a:lnTo>
                    <a:pt x="1334122" y="31308"/>
                  </a:lnTo>
                  <a:lnTo>
                    <a:pt x="1436522" y="21973"/>
                  </a:lnTo>
                  <a:lnTo>
                    <a:pt x="1590355" y="9740"/>
                  </a:lnTo>
                  <a:lnTo>
                    <a:pt x="1692989" y="2607"/>
                  </a:lnTo>
                  <a:lnTo>
                    <a:pt x="1745493" y="448"/>
                  </a:lnTo>
                  <a:lnTo>
                    <a:pt x="1798210" y="0"/>
                  </a:lnTo>
                  <a:lnTo>
                    <a:pt x="1851056" y="876"/>
                  </a:lnTo>
                  <a:lnTo>
                    <a:pt x="1903945" y="2693"/>
                  </a:lnTo>
                  <a:lnTo>
                    <a:pt x="2062013" y="9938"/>
                  </a:lnTo>
                  <a:lnTo>
                    <a:pt x="2729188" y="30591"/>
                  </a:lnTo>
                  <a:lnTo>
                    <a:pt x="2881882" y="36351"/>
                  </a:lnTo>
                  <a:lnTo>
                    <a:pt x="3230815" y="53022"/>
                  </a:lnTo>
                  <a:lnTo>
                    <a:pt x="3330561" y="56665"/>
                  </a:lnTo>
                  <a:lnTo>
                    <a:pt x="3792678" y="63943"/>
                  </a:lnTo>
                  <a:lnTo>
                    <a:pt x="4051320" y="65694"/>
                  </a:lnTo>
                  <a:lnTo>
                    <a:pt x="4258235" y="64984"/>
                  </a:lnTo>
                  <a:lnTo>
                    <a:pt x="4465799" y="62038"/>
                  </a:lnTo>
                  <a:lnTo>
                    <a:pt x="4569761" y="61672"/>
                  </a:lnTo>
                  <a:lnTo>
                    <a:pt x="4673595" y="62607"/>
                  </a:lnTo>
                  <a:lnTo>
                    <a:pt x="4777318" y="64841"/>
                  </a:lnTo>
                  <a:lnTo>
                    <a:pt x="4880947" y="68374"/>
                  </a:lnTo>
                  <a:lnTo>
                    <a:pt x="4984498" y="73208"/>
                  </a:lnTo>
                  <a:lnTo>
                    <a:pt x="5087990" y="79341"/>
                  </a:lnTo>
                  <a:lnTo>
                    <a:pt x="5191439" y="86774"/>
                  </a:lnTo>
                  <a:lnTo>
                    <a:pt x="5294863" y="95507"/>
                  </a:lnTo>
                  <a:lnTo>
                    <a:pt x="5394436" y="104633"/>
                  </a:lnTo>
                  <a:lnTo>
                    <a:pt x="5636627" y="122699"/>
                  </a:lnTo>
                  <a:lnTo>
                    <a:pt x="5684836" y="127057"/>
                  </a:lnTo>
                  <a:lnTo>
                    <a:pt x="5732701" y="132130"/>
                  </a:lnTo>
                  <a:lnTo>
                    <a:pt x="5785489" y="139775"/>
                  </a:lnTo>
                  <a:lnTo>
                    <a:pt x="5838276" y="148123"/>
                  </a:lnTo>
                  <a:lnTo>
                    <a:pt x="5891064" y="157292"/>
                  </a:lnTo>
                  <a:lnTo>
                    <a:pt x="5943851" y="167400"/>
                  </a:lnTo>
                  <a:lnTo>
                    <a:pt x="5996639" y="178563"/>
                  </a:lnTo>
                  <a:lnTo>
                    <a:pt x="6056934" y="197350"/>
                  </a:lnTo>
                  <a:lnTo>
                    <a:pt x="6099587" y="224385"/>
                  </a:lnTo>
                  <a:lnTo>
                    <a:pt x="6126202" y="259669"/>
                  </a:lnTo>
                  <a:lnTo>
                    <a:pt x="6138383" y="303200"/>
                  </a:lnTo>
                  <a:lnTo>
                    <a:pt x="6154071" y="454011"/>
                  </a:lnTo>
                  <a:lnTo>
                    <a:pt x="6168208" y="605054"/>
                  </a:lnTo>
                  <a:lnTo>
                    <a:pt x="6184817" y="806632"/>
                  </a:lnTo>
                  <a:lnTo>
                    <a:pt x="6199079" y="1008210"/>
                  </a:lnTo>
                  <a:lnTo>
                    <a:pt x="6213966" y="1259825"/>
                  </a:lnTo>
                  <a:lnTo>
                    <a:pt x="6219552" y="1357787"/>
                  </a:lnTo>
                  <a:lnTo>
                    <a:pt x="6223880" y="1405628"/>
                  </a:lnTo>
                  <a:lnTo>
                    <a:pt x="6229322" y="1453557"/>
                  </a:lnTo>
                  <a:lnTo>
                    <a:pt x="6235630" y="1501544"/>
                  </a:lnTo>
                  <a:lnTo>
                    <a:pt x="6271420" y="1741334"/>
                  </a:lnTo>
                  <a:lnTo>
                    <a:pt x="6277684" y="1789058"/>
                  </a:lnTo>
                  <a:lnTo>
                    <a:pt x="6286849" y="1888033"/>
                  </a:lnTo>
                  <a:lnTo>
                    <a:pt x="6292118" y="1937521"/>
                  </a:lnTo>
                  <a:lnTo>
                    <a:pt x="6299679" y="1987009"/>
                  </a:lnTo>
                  <a:lnTo>
                    <a:pt x="6352260" y="2283936"/>
                  </a:lnTo>
                  <a:lnTo>
                    <a:pt x="6360456" y="2333424"/>
                  </a:lnTo>
                  <a:lnTo>
                    <a:pt x="6375720" y="2430562"/>
                  </a:lnTo>
                  <a:lnTo>
                    <a:pt x="6391519" y="2525748"/>
                  </a:lnTo>
                  <a:lnTo>
                    <a:pt x="6398961" y="2573226"/>
                  </a:lnTo>
                  <a:lnTo>
                    <a:pt x="6405600" y="2620590"/>
                  </a:lnTo>
                  <a:lnTo>
                    <a:pt x="6411065" y="2667811"/>
                  </a:lnTo>
                  <a:lnTo>
                    <a:pt x="6414984" y="2714860"/>
                  </a:lnTo>
                  <a:lnTo>
                    <a:pt x="6416984" y="2761708"/>
                  </a:lnTo>
                  <a:lnTo>
                    <a:pt x="6416147" y="2912361"/>
                  </a:lnTo>
                  <a:lnTo>
                    <a:pt x="6399877" y="3717252"/>
                  </a:lnTo>
                  <a:lnTo>
                    <a:pt x="6385214" y="3719695"/>
                  </a:lnTo>
                  <a:lnTo>
                    <a:pt x="6381512" y="4282601"/>
                  </a:lnTo>
                  <a:lnTo>
                    <a:pt x="6382421" y="4436050"/>
                  </a:lnTo>
                  <a:lnTo>
                    <a:pt x="6384355" y="4538467"/>
                  </a:lnTo>
                  <a:lnTo>
                    <a:pt x="6387657" y="4641025"/>
                  </a:lnTo>
                  <a:lnTo>
                    <a:pt x="6390456" y="4690613"/>
                  </a:lnTo>
                  <a:lnTo>
                    <a:pt x="6394256" y="4740127"/>
                  </a:lnTo>
                  <a:lnTo>
                    <a:pt x="6398930" y="4789581"/>
                  </a:lnTo>
                  <a:lnTo>
                    <a:pt x="6404352" y="4838989"/>
                  </a:lnTo>
                  <a:lnTo>
                    <a:pt x="6410394" y="4888363"/>
                  </a:lnTo>
                  <a:lnTo>
                    <a:pt x="6423834" y="4987064"/>
                  </a:lnTo>
                  <a:lnTo>
                    <a:pt x="6452582" y="5184654"/>
                  </a:lnTo>
                  <a:lnTo>
                    <a:pt x="6465862" y="5283756"/>
                  </a:lnTo>
                  <a:lnTo>
                    <a:pt x="6485107" y="5447494"/>
                  </a:lnTo>
                  <a:lnTo>
                    <a:pt x="6490301" y="5501892"/>
                  </a:lnTo>
                  <a:lnTo>
                    <a:pt x="6493865" y="5556426"/>
                  </a:lnTo>
                  <a:lnTo>
                    <a:pt x="6498062" y="5763832"/>
                  </a:lnTo>
                  <a:lnTo>
                    <a:pt x="6499433" y="5916853"/>
                  </a:lnTo>
                  <a:close/>
                </a:path>
              </a:pathLst>
            </a:custGeom>
            <a:solidFill>
              <a:srgbClr val="166A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2614865" y="1279683"/>
              <a:ext cx="4867274" cy="648652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0" y="9169596"/>
            <a:ext cx="18720435" cy="1549400"/>
            <a:chOff x="0" y="9169596"/>
            <a:chExt cx="18720435" cy="1549400"/>
          </a:xfrm>
        </p:grpSpPr>
        <p:sp>
          <p:nvSpPr>
            <p:cNvPr id="16" name="object 16"/>
            <p:cNvSpPr/>
            <p:nvPr/>
          </p:nvSpPr>
          <p:spPr>
            <a:xfrm>
              <a:off x="104979" y="9169596"/>
              <a:ext cx="18517235" cy="1440815"/>
            </a:xfrm>
            <a:custGeom>
              <a:avLst/>
              <a:gdLst/>
              <a:ahLst/>
              <a:cxnLst/>
              <a:rect l="l" t="t" r="r" b="b"/>
              <a:pathLst>
                <a:path w="18517235" h="1440815">
                  <a:moveTo>
                    <a:pt x="595" y="1440306"/>
                  </a:moveTo>
                  <a:lnTo>
                    <a:pt x="0" y="90141"/>
                  </a:lnTo>
                  <a:lnTo>
                    <a:pt x="26907" y="66722"/>
                  </a:lnTo>
                  <a:lnTo>
                    <a:pt x="66660" y="44283"/>
                  </a:lnTo>
                  <a:lnTo>
                    <a:pt x="109779" y="34839"/>
                  </a:lnTo>
                  <a:lnTo>
                    <a:pt x="157955" y="13044"/>
                  </a:lnTo>
                  <a:lnTo>
                    <a:pt x="209012" y="4206"/>
                  </a:lnTo>
                  <a:lnTo>
                    <a:pt x="262704" y="8306"/>
                  </a:lnTo>
                  <a:lnTo>
                    <a:pt x="320724" y="0"/>
                  </a:lnTo>
                  <a:lnTo>
                    <a:pt x="1523925" y="91879"/>
                  </a:lnTo>
                  <a:lnTo>
                    <a:pt x="1575482" y="83079"/>
                  </a:lnTo>
                  <a:lnTo>
                    <a:pt x="1930139" y="110162"/>
                  </a:lnTo>
                  <a:lnTo>
                    <a:pt x="2032557" y="105246"/>
                  </a:lnTo>
                  <a:lnTo>
                    <a:pt x="2337034" y="128497"/>
                  </a:lnTo>
                  <a:lnTo>
                    <a:pt x="2439491" y="123584"/>
                  </a:lnTo>
                  <a:lnTo>
                    <a:pt x="2591679" y="135205"/>
                  </a:lnTo>
                  <a:lnTo>
                    <a:pt x="2744739" y="134156"/>
                  </a:lnTo>
                  <a:lnTo>
                    <a:pt x="2947303" y="149625"/>
                  </a:lnTo>
                  <a:lnTo>
                    <a:pt x="3251421" y="160111"/>
                  </a:lnTo>
                  <a:lnTo>
                    <a:pt x="3401835" y="171597"/>
                  </a:lnTo>
                  <a:lnTo>
                    <a:pt x="3452940" y="162763"/>
                  </a:lnTo>
                  <a:lnTo>
                    <a:pt x="3653491" y="178078"/>
                  </a:lnTo>
                  <a:lnTo>
                    <a:pt x="3855009" y="180729"/>
                  </a:lnTo>
                  <a:lnTo>
                    <a:pt x="3955285" y="188386"/>
                  </a:lnTo>
                  <a:lnTo>
                    <a:pt x="4006390" y="179552"/>
                  </a:lnTo>
                  <a:lnTo>
                    <a:pt x="4307217" y="202524"/>
                  </a:lnTo>
                  <a:lnTo>
                    <a:pt x="4358322" y="193690"/>
                  </a:lnTo>
                  <a:lnTo>
                    <a:pt x="6324698" y="343848"/>
                  </a:lnTo>
                  <a:lnTo>
                    <a:pt x="6376107" y="335037"/>
                  </a:lnTo>
                  <a:lnTo>
                    <a:pt x="6880335" y="373541"/>
                  </a:lnTo>
                  <a:lnTo>
                    <a:pt x="6931708" y="364727"/>
                  </a:lnTo>
                  <a:lnTo>
                    <a:pt x="7284468" y="391665"/>
                  </a:lnTo>
                  <a:lnTo>
                    <a:pt x="7335818" y="382849"/>
                  </a:lnTo>
                  <a:lnTo>
                    <a:pt x="7688437" y="409776"/>
                  </a:lnTo>
                  <a:lnTo>
                    <a:pt x="7790132" y="404805"/>
                  </a:lnTo>
                  <a:lnTo>
                    <a:pt x="7991565" y="420187"/>
                  </a:lnTo>
                  <a:lnTo>
                    <a:pt x="8093237" y="415214"/>
                  </a:lnTo>
                  <a:lnTo>
                    <a:pt x="8294627" y="430593"/>
                  </a:lnTo>
                  <a:lnTo>
                    <a:pt x="8396280" y="425618"/>
                  </a:lnTo>
                  <a:lnTo>
                    <a:pt x="8597636" y="440994"/>
                  </a:lnTo>
                  <a:lnTo>
                    <a:pt x="8749608" y="439862"/>
                  </a:lnTo>
                  <a:lnTo>
                    <a:pt x="8900603" y="451393"/>
                  </a:lnTo>
                  <a:lnTo>
                    <a:pt x="9102885" y="454103"/>
                  </a:lnTo>
                  <a:lnTo>
                    <a:pt x="9708718" y="474892"/>
                  </a:lnTo>
                  <a:lnTo>
                    <a:pt x="9809825" y="482613"/>
                  </a:lnTo>
                  <a:lnTo>
                    <a:pt x="9861345" y="473810"/>
                  </a:lnTo>
                  <a:lnTo>
                    <a:pt x="10013006" y="485391"/>
                  </a:lnTo>
                  <a:lnTo>
                    <a:pt x="10064527" y="476588"/>
                  </a:lnTo>
                  <a:lnTo>
                    <a:pt x="10216187" y="488170"/>
                  </a:lnTo>
                  <a:lnTo>
                    <a:pt x="10267708" y="479367"/>
                  </a:lnTo>
                  <a:lnTo>
                    <a:pt x="10419368" y="490948"/>
                  </a:lnTo>
                  <a:lnTo>
                    <a:pt x="10470889" y="482146"/>
                  </a:lnTo>
                  <a:lnTo>
                    <a:pt x="10571996" y="489866"/>
                  </a:lnTo>
                  <a:lnTo>
                    <a:pt x="10623517" y="481064"/>
                  </a:lnTo>
                  <a:lnTo>
                    <a:pt x="10674070" y="484924"/>
                  </a:lnTo>
                  <a:lnTo>
                    <a:pt x="10725591" y="476121"/>
                  </a:lnTo>
                  <a:lnTo>
                    <a:pt x="10826698" y="483842"/>
                  </a:lnTo>
                  <a:lnTo>
                    <a:pt x="10878218" y="475039"/>
                  </a:lnTo>
                  <a:lnTo>
                    <a:pt x="10979325" y="482760"/>
                  </a:lnTo>
                  <a:lnTo>
                    <a:pt x="11030846" y="473958"/>
                  </a:lnTo>
                  <a:lnTo>
                    <a:pt x="11081399" y="477818"/>
                  </a:lnTo>
                  <a:lnTo>
                    <a:pt x="11132920" y="469015"/>
                  </a:lnTo>
                  <a:lnTo>
                    <a:pt x="11183473" y="472876"/>
                  </a:lnTo>
                  <a:lnTo>
                    <a:pt x="11285547" y="467933"/>
                  </a:lnTo>
                  <a:lnTo>
                    <a:pt x="11590803" y="465770"/>
                  </a:lnTo>
                  <a:lnTo>
                    <a:pt x="11692877" y="460827"/>
                  </a:lnTo>
                  <a:lnTo>
                    <a:pt x="11743430" y="464688"/>
                  </a:lnTo>
                  <a:lnTo>
                    <a:pt x="11794951" y="455885"/>
                  </a:lnTo>
                  <a:lnTo>
                    <a:pt x="11896058" y="463606"/>
                  </a:lnTo>
                  <a:lnTo>
                    <a:pt x="11947578" y="454803"/>
                  </a:lnTo>
                  <a:lnTo>
                    <a:pt x="11998132" y="458664"/>
                  </a:lnTo>
                  <a:lnTo>
                    <a:pt x="12049652" y="449861"/>
                  </a:lnTo>
                  <a:lnTo>
                    <a:pt x="12150759" y="457582"/>
                  </a:lnTo>
                  <a:lnTo>
                    <a:pt x="12202280" y="448779"/>
                  </a:lnTo>
                  <a:lnTo>
                    <a:pt x="12356255" y="447800"/>
                  </a:lnTo>
                  <a:lnTo>
                    <a:pt x="12458025" y="455571"/>
                  </a:lnTo>
                  <a:lnTo>
                    <a:pt x="12509818" y="446790"/>
                  </a:lnTo>
                  <a:lnTo>
                    <a:pt x="12611373" y="454545"/>
                  </a:lnTo>
                  <a:lnTo>
                    <a:pt x="12663076" y="445756"/>
                  </a:lnTo>
                  <a:lnTo>
                    <a:pt x="12764487" y="453500"/>
                  </a:lnTo>
                  <a:lnTo>
                    <a:pt x="12816137" y="444707"/>
                  </a:lnTo>
                  <a:lnTo>
                    <a:pt x="12917477" y="452446"/>
                  </a:lnTo>
                  <a:lnTo>
                    <a:pt x="12969108" y="443651"/>
                  </a:lnTo>
                  <a:lnTo>
                    <a:pt x="13019775" y="447520"/>
                  </a:lnTo>
                  <a:lnTo>
                    <a:pt x="13071415" y="438727"/>
                  </a:lnTo>
                  <a:lnTo>
                    <a:pt x="13172794" y="446468"/>
                  </a:lnTo>
                  <a:lnTo>
                    <a:pt x="13224476" y="437678"/>
                  </a:lnTo>
                  <a:lnTo>
                    <a:pt x="13275212" y="441552"/>
                  </a:lnTo>
                  <a:lnTo>
                    <a:pt x="13326941" y="432766"/>
                  </a:lnTo>
                  <a:lnTo>
                    <a:pt x="13428560" y="440526"/>
                  </a:lnTo>
                  <a:lnTo>
                    <a:pt x="13480391" y="431746"/>
                  </a:lnTo>
                  <a:lnTo>
                    <a:pt x="13531296" y="435634"/>
                  </a:lnTo>
                  <a:lnTo>
                    <a:pt x="13583215" y="426861"/>
                  </a:lnTo>
                  <a:lnTo>
                    <a:pt x="13634216" y="430756"/>
                  </a:lnTo>
                  <a:lnTo>
                    <a:pt x="13686238" y="421992"/>
                  </a:lnTo>
                  <a:lnTo>
                    <a:pt x="13786877" y="429677"/>
                  </a:lnTo>
                  <a:lnTo>
                    <a:pt x="13838122" y="420853"/>
                  </a:lnTo>
                  <a:lnTo>
                    <a:pt x="13888374" y="424690"/>
                  </a:lnTo>
                  <a:lnTo>
                    <a:pt x="14293372" y="404669"/>
                  </a:lnTo>
                  <a:lnTo>
                    <a:pt x="14445373" y="390803"/>
                  </a:lnTo>
                  <a:lnTo>
                    <a:pt x="15049986" y="360551"/>
                  </a:lnTo>
                  <a:lnTo>
                    <a:pt x="15200386" y="359299"/>
                  </a:lnTo>
                  <a:lnTo>
                    <a:pt x="15602453" y="339054"/>
                  </a:lnTo>
                  <a:lnTo>
                    <a:pt x="15652211" y="342854"/>
                  </a:lnTo>
                  <a:lnTo>
                    <a:pt x="15702934" y="333990"/>
                  </a:lnTo>
                  <a:lnTo>
                    <a:pt x="15752690" y="337789"/>
                  </a:lnTo>
                  <a:lnTo>
                    <a:pt x="15802282" y="328840"/>
                  </a:lnTo>
                  <a:lnTo>
                    <a:pt x="15851012" y="332561"/>
                  </a:lnTo>
                  <a:lnTo>
                    <a:pt x="15900809" y="323626"/>
                  </a:lnTo>
                  <a:lnTo>
                    <a:pt x="15998747" y="331105"/>
                  </a:lnTo>
                  <a:lnTo>
                    <a:pt x="16048811" y="322191"/>
                  </a:lnTo>
                  <a:lnTo>
                    <a:pt x="16097987" y="325946"/>
                  </a:lnTo>
                  <a:lnTo>
                    <a:pt x="16148203" y="317044"/>
                  </a:lnTo>
                  <a:lnTo>
                    <a:pt x="16296339" y="328356"/>
                  </a:lnTo>
                  <a:lnTo>
                    <a:pt x="16346797" y="319472"/>
                  </a:lnTo>
                  <a:lnTo>
                    <a:pt x="16495531" y="330830"/>
                  </a:lnTo>
                  <a:lnTo>
                    <a:pt x="16546146" y="321958"/>
                  </a:lnTo>
                  <a:lnTo>
                    <a:pt x="16695227" y="333343"/>
                  </a:lnTo>
                  <a:lnTo>
                    <a:pt x="16745915" y="324476"/>
                  </a:lnTo>
                  <a:lnTo>
                    <a:pt x="16997071" y="343655"/>
                  </a:lnTo>
                  <a:lnTo>
                    <a:pt x="17098891" y="338694"/>
                  </a:lnTo>
                  <a:lnTo>
                    <a:pt x="17502987" y="369552"/>
                  </a:lnTo>
                  <a:lnTo>
                    <a:pt x="17605096" y="364612"/>
                  </a:lnTo>
                  <a:lnTo>
                    <a:pt x="17908638" y="387791"/>
                  </a:lnTo>
                  <a:lnTo>
                    <a:pt x="18061376" y="386718"/>
                  </a:lnTo>
                  <a:lnTo>
                    <a:pt x="18516394" y="421464"/>
                  </a:lnTo>
                  <a:lnTo>
                    <a:pt x="18517180" y="1440482"/>
                  </a:lnTo>
                  <a:lnTo>
                    <a:pt x="595" y="1440306"/>
                  </a:lnTo>
                  <a:close/>
                </a:path>
              </a:pathLst>
            </a:custGeom>
            <a:solidFill>
              <a:srgbClr val="FDBE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0" y="10506087"/>
              <a:ext cx="18720435" cy="213360"/>
            </a:xfrm>
            <a:custGeom>
              <a:avLst/>
              <a:gdLst/>
              <a:ahLst/>
              <a:cxnLst/>
              <a:rect l="l" t="t" r="r" b="b"/>
              <a:pathLst>
                <a:path w="18720435" h="213359">
                  <a:moveTo>
                    <a:pt x="104762" y="0"/>
                  </a:moveTo>
                  <a:lnTo>
                    <a:pt x="0" y="0"/>
                  </a:lnTo>
                  <a:lnTo>
                    <a:pt x="0" y="9525"/>
                  </a:lnTo>
                  <a:lnTo>
                    <a:pt x="104762" y="9525"/>
                  </a:lnTo>
                  <a:lnTo>
                    <a:pt x="104762" y="0"/>
                  </a:lnTo>
                  <a:close/>
                </a:path>
                <a:path w="18720435" h="213359">
                  <a:moveTo>
                    <a:pt x="228587" y="114300"/>
                  </a:moveTo>
                  <a:lnTo>
                    <a:pt x="219062" y="114300"/>
                  </a:lnTo>
                  <a:lnTo>
                    <a:pt x="219062" y="212915"/>
                  </a:lnTo>
                  <a:lnTo>
                    <a:pt x="228587" y="212915"/>
                  </a:lnTo>
                  <a:lnTo>
                    <a:pt x="228587" y="114300"/>
                  </a:lnTo>
                  <a:close/>
                </a:path>
                <a:path w="18720435" h="213359">
                  <a:moveTo>
                    <a:pt x="18516588" y="114300"/>
                  </a:moveTo>
                  <a:lnTo>
                    <a:pt x="18507063" y="114300"/>
                  </a:lnTo>
                  <a:lnTo>
                    <a:pt x="18507063" y="212915"/>
                  </a:lnTo>
                  <a:lnTo>
                    <a:pt x="18516588" y="212915"/>
                  </a:lnTo>
                  <a:lnTo>
                    <a:pt x="18516588" y="114300"/>
                  </a:lnTo>
                  <a:close/>
                </a:path>
                <a:path w="18720435" h="213359">
                  <a:moveTo>
                    <a:pt x="18719991" y="0"/>
                  </a:moveTo>
                  <a:lnTo>
                    <a:pt x="18621363" y="0"/>
                  </a:lnTo>
                  <a:lnTo>
                    <a:pt x="18621363" y="9525"/>
                  </a:lnTo>
                  <a:lnTo>
                    <a:pt x="18719991" y="9525"/>
                  </a:lnTo>
                  <a:lnTo>
                    <a:pt x="1871999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3068399" y="7919320"/>
            <a:ext cx="4902200" cy="768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305" marR="5080" indent="-15240">
              <a:lnSpc>
                <a:spcPct val="116100"/>
              </a:lnSpc>
              <a:spcBef>
                <a:spcPts val="100"/>
              </a:spcBef>
            </a:pPr>
            <a:r>
              <a:rPr sz="2100" spc="105" dirty="0">
                <a:latin typeface="Calibri"/>
                <a:cs typeface="Calibri"/>
              </a:rPr>
              <a:t>alunos </a:t>
            </a:r>
            <a:r>
              <a:rPr sz="2100" spc="70" dirty="0">
                <a:latin typeface="Calibri"/>
                <a:cs typeface="Calibri"/>
              </a:rPr>
              <a:t>avaliam </a:t>
            </a:r>
            <a:r>
              <a:rPr sz="2100" spc="135" dirty="0">
                <a:latin typeface="Calibri"/>
                <a:cs typeface="Calibri"/>
              </a:rPr>
              <a:t>seus </a:t>
            </a:r>
            <a:r>
              <a:rPr sz="2100" spc="90" dirty="0">
                <a:latin typeface="Calibri"/>
                <a:cs typeface="Calibri"/>
              </a:rPr>
              <a:t>trabalhos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spc="95" dirty="0">
                <a:latin typeface="Calibri"/>
                <a:cs typeface="Calibri"/>
              </a:rPr>
              <a:t>realizados  </a:t>
            </a:r>
            <a:r>
              <a:rPr sz="2100" spc="120" dirty="0">
                <a:latin typeface="Calibri"/>
                <a:cs typeface="Calibri"/>
              </a:rPr>
              <a:t>sobre </a:t>
            </a:r>
            <a:r>
              <a:rPr sz="2100" spc="85" dirty="0">
                <a:latin typeface="Calibri"/>
                <a:cs typeface="Calibri"/>
              </a:rPr>
              <a:t>perspectiva </a:t>
            </a:r>
            <a:r>
              <a:rPr sz="2100" spc="125" dirty="0">
                <a:latin typeface="Calibri"/>
                <a:cs typeface="Calibri"/>
              </a:rPr>
              <a:t>de </a:t>
            </a:r>
            <a:r>
              <a:rPr sz="2100" spc="155" dirty="0">
                <a:latin typeface="Calibri"/>
                <a:cs typeface="Calibri"/>
              </a:rPr>
              <a:t>um </a:t>
            </a:r>
            <a:r>
              <a:rPr sz="2100" spc="145" dirty="0">
                <a:latin typeface="Calibri"/>
                <a:cs typeface="Calibri"/>
              </a:rPr>
              <a:t>mesmo</a:t>
            </a:r>
            <a:r>
              <a:rPr sz="2100" spc="-135" dirty="0">
                <a:latin typeface="Calibri"/>
                <a:cs typeface="Calibri"/>
              </a:rPr>
              <a:t> </a:t>
            </a:r>
            <a:r>
              <a:rPr sz="2100" spc="75" dirty="0">
                <a:latin typeface="Calibri"/>
                <a:cs typeface="Calibri"/>
              </a:rPr>
              <a:t>objeto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19074" y="2"/>
            <a:ext cx="9525" cy="104775"/>
          </a:xfrm>
          <a:custGeom>
            <a:avLst/>
            <a:gdLst/>
            <a:ahLst/>
            <a:cxnLst/>
            <a:rect l="l" t="t" r="r" b="b"/>
            <a:pathLst>
              <a:path w="9525" h="104775">
                <a:moveTo>
                  <a:pt x="9524" y="104774"/>
                </a:moveTo>
                <a:lnTo>
                  <a:pt x="0" y="104774"/>
                </a:lnTo>
                <a:lnTo>
                  <a:pt x="0" y="0"/>
                </a:lnTo>
                <a:lnTo>
                  <a:pt x="9524" y="0"/>
                </a:lnTo>
                <a:lnTo>
                  <a:pt x="9524" y="1047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219077"/>
            <a:ext cx="104775" cy="9525"/>
          </a:xfrm>
          <a:custGeom>
            <a:avLst/>
            <a:gdLst/>
            <a:ahLst/>
            <a:cxnLst/>
            <a:rect l="l" t="t" r="r" b="b"/>
            <a:pathLst>
              <a:path w="104775" h="9525">
                <a:moveTo>
                  <a:pt x="104774" y="9524"/>
                </a:moveTo>
                <a:lnTo>
                  <a:pt x="0" y="9524"/>
                </a:lnTo>
                <a:lnTo>
                  <a:pt x="0" y="0"/>
                </a:lnTo>
                <a:lnTo>
                  <a:pt x="104774" y="0"/>
                </a:lnTo>
                <a:lnTo>
                  <a:pt x="104774" y="9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507073" y="2"/>
            <a:ext cx="9525" cy="104775"/>
          </a:xfrm>
          <a:custGeom>
            <a:avLst/>
            <a:gdLst/>
            <a:ahLst/>
            <a:cxnLst/>
            <a:rect l="l" t="t" r="r" b="b"/>
            <a:pathLst>
              <a:path w="9525" h="104775">
                <a:moveTo>
                  <a:pt x="9524" y="104774"/>
                </a:moveTo>
                <a:lnTo>
                  <a:pt x="0" y="104774"/>
                </a:lnTo>
                <a:lnTo>
                  <a:pt x="0" y="0"/>
                </a:lnTo>
                <a:lnTo>
                  <a:pt x="9524" y="0"/>
                </a:lnTo>
                <a:lnTo>
                  <a:pt x="9524" y="1047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621375" y="219081"/>
            <a:ext cx="99060" cy="9525"/>
          </a:xfrm>
          <a:custGeom>
            <a:avLst/>
            <a:gdLst/>
            <a:ahLst/>
            <a:cxnLst/>
            <a:rect l="l" t="t" r="r" b="b"/>
            <a:pathLst>
              <a:path w="99059" h="9525">
                <a:moveTo>
                  <a:pt x="0" y="0"/>
                </a:moveTo>
                <a:lnTo>
                  <a:pt x="98625" y="0"/>
                </a:lnTo>
                <a:lnTo>
                  <a:pt x="98625" y="9524"/>
                </a:lnTo>
                <a:lnTo>
                  <a:pt x="0" y="95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775" y="104775"/>
            <a:ext cx="18516600" cy="10515600"/>
          </a:xfrm>
          <a:custGeom>
            <a:avLst/>
            <a:gdLst/>
            <a:ahLst/>
            <a:cxnLst/>
            <a:rect l="l" t="t" r="r" b="b"/>
            <a:pathLst>
              <a:path w="18516600" h="10515600">
                <a:moveTo>
                  <a:pt x="18516598" y="10515599"/>
                </a:moveTo>
                <a:lnTo>
                  <a:pt x="0" y="10515599"/>
                </a:lnTo>
                <a:lnTo>
                  <a:pt x="0" y="0"/>
                </a:lnTo>
                <a:lnTo>
                  <a:pt x="18516598" y="0"/>
                </a:lnTo>
                <a:lnTo>
                  <a:pt x="18516598" y="10515599"/>
                </a:lnTo>
                <a:close/>
              </a:path>
            </a:pathLst>
          </a:custGeom>
          <a:solidFill>
            <a:srgbClr val="166A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399678" y="1065087"/>
            <a:ext cx="2072639" cy="1476375"/>
          </a:xfrm>
          <a:custGeom>
            <a:avLst/>
            <a:gdLst/>
            <a:ahLst/>
            <a:cxnLst/>
            <a:rect l="l" t="t" r="r" b="b"/>
            <a:pathLst>
              <a:path w="2072640" h="1476375">
                <a:moveTo>
                  <a:pt x="2049255" y="784990"/>
                </a:moveTo>
                <a:lnTo>
                  <a:pt x="2041059" y="737685"/>
                </a:lnTo>
                <a:lnTo>
                  <a:pt x="2054828" y="742761"/>
                </a:lnTo>
                <a:lnTo>
                  <a:pt x="2056142" y="750346"/>
                </a:lnTo>
                <a:lnTo>
                  <a:pt x="2071337" y="763656"/>
                </a:lnTo>
                <a:lnTo>
                  <a:pt x="2072345" y="769473"/>
                </a:lnTo>
                <a:lnTo>
                  <a:pt x="2060923" y="777946"/>
                </a:lnTo>
                <a:lnTo>
                  <a:pt x="2049255" y="784990"/>
                </a:lnTo>
                <a:close/>
              </a:path>
              <a:path w="2072640" h="1476375">
                <a:moveTo>
                  <a:pt x="1079114" y="541874"/>
                </a:moveTo>
                <a:lnTo>
                  <a:pt x="1066353" y="468213"/>
                </a:lnTo>
                <a:lnTo>
                  <a:pt x="1081007" y="478401"/>
                </a:lnTo>
                <a:lnTo>
                  <a:pt x="1094873" y="484042"/>
                </a:lnTo>
                <a:lnTo>
                  <a:pt x="1108104" y="486014"/>
                </a:lnTo>
                <a:lnTo>
                  <a:pt x="1159822" y="486945"/>
                </a:lnTo>
                <a:lnTo>
                  <a:pt x="1212327" y="492414"/>
                </a:lnTo>
                <a:lnTo>
                  <a:pt x="1265532" y="501932"/>
                </a:lnTo>
                <a:lnTo>
                  <a:pt x="1319354" y="515007"/>
                </a:lnTo>
                <a:lnTo>
                  <a:pt x="1373708" y="531150"/>
                </a:lnTo>
                <a:lnTo>
                  <a:pt x="1428277" y="548542"/>
                </a:lnTo>
                <a:lnTo>
                  <a:pt x="1470886" y="571287"/>
                </a:lnTo>
                <a:lnTo>
                  <a:pt x="1514058" y="597290"/>
                </a:lnTo>
                <a:lnTo>
                  <a:pt x="1545293" y="628787"/>
                </a:lnTo>
                <a:lnTo>
                  <a:pt x="1589630" y="661512"/>
                </a:lnTo>
                <a:lnTo>
                  <a:pt x="1609540" y="702038"/>
                </a:lnTo>
                <a:lnTo>
                  <a:pt x="1642577" y="743932"/>
                </a:lnTo>
                <a:lnTo>
                  <a:pt x="1657693" y="756787"/>
                </a:lnTo>
                <a:lnTo>
                  <a:pt x="1659306" y="766096"/>
                </a:lnTo>
                <a:lnTo>
                  <a:pt x="1672599" y="768430"/>
                </a:lnTo>
                <a:lnTo>
                  <a:pt x="1697732" y="764701"/>
                </a:lnTo>
                <a:lnTo>
                  <a:pt x="1747548" y="754657"/>
                </a:lnTo>
                <a:lnTo>
                  <a:pt x="1785244" y="749047"/>
                </a:lnTo>
                <a:lnTo>
                  <a:pt x="1835798" y="743257"/>
                </a:lnTo>
                <a:lnTo>
                  <a:pt x="1886647" y="739175"/>
                </a:lnTo>
                <a:lnTo>
                  <a:pt x="1937744" y="736523"/>
                </a:lnTo>
                <a:lnTo>
                  <a:pt x="1976528" y="737191"/>
                </a:lnTo>
                <a:lnTo>
                  <a:pt x="2028125" y="737428"/>
                </a:lnTo>
                <a:lnTo>
                  <a:pt x="2040549" y="734741"/>
                </a:lnTo>
                <a:lnTo>
                  <a:pt x="2049520" y="786522"/>
                </a:lnTo>
                <a:lnTo>
                  <a:pt x="1998666" y="790577"/>
                </a:lnTo>
                <a:lnTo>
                  <a:pt x="1960140" y="791393"/>
                </a:lnTo>
                <a:lnTo>
                  <a:pt x="1909145" y="794637"/>
                </a:lnTo>
                <a:lnTo>
                  <a:pt x="1870939" y="797304"/>
                </a:lnTo>
                <a:lnTo>
                  <a:pt x="1820596" y="804306"/>
                </a:lnTo>
                <a:lnTo>
                  <a:pt x="1783033" y="810683"/>
                </a:lnTo>
                <a:lnTo>
                  <a:pt x="1733075" y="819909"/>
                </a:lnTo>
                <a:lnTo>
                  <a:pt x="1695599" y="826789"/>
                </a:lnTo>
                <a:lnTo>
                  <a:pt x="1755148" y="1170515"/>
                </a:lnTo>
                <a:lnTo>
                  <a:pt x="1747965" y="1277848"/>
                </a:lnTo>
                <a:lnTo>
                  <a:pt x="1737932" y="1294331"/>
                </a:lnTo>
                <a:lnTo>
                  <a:pt x="1679211" y="955389"/>
                </a:lnTo>
                <a:lnTo>
                  <a:pt x="1636541" y="857891"/>
                </a:lnTo>
                <a:lnTo>
                  <a:pt x="1633777" y="841936"/>
                </a:lnTo>
                <a:lnTo>
                  <a:pt x="1620977" y="842451"/>
                </a:lnTo>
                <a:lnTo>
                  <a:pt x="1608664" y="845774"/>
                </a:lnTo>
                <a:lnTo>
                  <a:pt x="1598313" y="786027"/>
                </a:lnTo>
                <a:lnTo>
                  <a:pt x="1561150" y="720317"/>
                </a:lnTo>
                <a:lnTo>
                  <a:pt x="1530106" y="689924"/>
                </a:lnTo>
                <a:lnTo>
                  <a:pt x="1499210" y="660381"/>
                </a:lnTo>
                <a:lnTo>
                  <a:pt x="1456032" y="634348"/>
                </a:lnTo>
                <a:lnTo>
                  <a:pt x="1413172" y="610145"/>
                </a:lnTo>
                <a:lnTo>
                  <a:pt x="1370713" y="588265"/>
                </a:lnTo>
                <a:lnTo>
                  <a:pt x="1328742" y="569196"/>
                </a:lnTo>
                <a:lnTo>
                  <a:pt x="1274830" y="555598"/>
                </a:lnTo>
                <a:lnTo>
                  <a:pt x="1221574" y="545794"/>
                </a:lnTo>
                <a:lnTo>
                  <a:pt x="1181575" y="538104"/>
                </a:lnTo>
                <a:lnTo>
                  <a:pt x="1129888" y="537357"/>
                </a:lnTo>
                <a:lnTo>
                  <a:pt x="1079114" y="541874"/>
                </a:lnTo>
                <a:close/>
              </a:path>
              <a:path w="2072640" h="1476375">
                <a:moveTo>
                  <a:pt x="1755148" y="1170515"/>
                </a:moveTo>
                <a:lnTo>
                  <a:pt x="1707161" y="893528"/>
                </a:lnTo>
                <a:lnTo>
                  <a:pt x="1725441" y="924641"/>
                </a:lnTo>
                <a:lnTo>
                  <a:pt x="1758609" y="1116089"/>
                </a:lnTo>
                <a:lnTo>
                  <a:pt x="1755148" y="1170515"/>
                </a:lnTo>
                <a:close/>
              </a:path>
              <a:path w="2072640" h="1476375">
                <a:moveTo>
                  <a:pt x="1284617" y="1430466"/>
                </a:moveTo>
                <a:lnTo>
                  <a:pt x="1266192" y="1324117"/>
                </a:lnTo>
                <a:lnTo>
                  <a:pt x="1297457" y="1355788"/>
                </a:lnTo>
                <a:lnTo>
                  <a:pt x="1327843" y="1382379"/>
                </a:lnTo>
                <a:lnTo>
                  <a:pt x="1357285" y="1403530"/>
                </a:lnTo>
                <a:lnTo>
                  <a:pt x="1398237" y="1416715"/>
                </a:lnTo>
                <a:lnTo>
                  <a:pt x="1450636" y="1421575"/>
                </a:lnTo>
                <a:lnTo>
                  <a:pt x="1489392" y="1422086"/>
                </a:lnTo>
                <a:lnTo>
                  <a:pt x="1551139" y="1406508"/>
                </a:lnTo>
                <a:lnTo>
                  <a:pt x="1586850" y="1389440"/>
                </a:lnTo>
                <a:lnTo>
                  <a:pt x="1621497" y="1366235"/>
                </a:lnTo>
                <a:lnTo>
                  <a:pt x="1655027" y="1336580"/>
                </a:lnTo>
                <a:lnTo>
                  <a:pt x="1674872" y="1302331"/>
                </a:lnTo>
                <a:lnTo>
                  <a:pt x="1693491" y="1261009"/>
                </a:lnTo>
                <a:lnTo>
                  <a:pt x="1698317" y="1214469"/>
                </a:lnTo>
                <a:lnTo>
                  <a:pt x="1714513" y="1159154"/>
                </a:lnTo>
                <a:lnTo>
                  <a:pt x="1737932" y="1294331"/>
                </a:lnTo>
                <a:lnTo>
                  <a:pt x="1717865" y="1327299"/>
                </a:lnTo>
                <a:lnTo>
                  <a:pt x="1698947" y="1366896"/>
                </a:lnTo>
                <a:lnTo>
                  <a:pt x="1666247" y="1401343"/>
                </a:lnTo>
                <a:lnTo>
                  <a:pt x="1619830" y="1431013"/>
                </a:lnTo>
                <a:lnTo>
                  <a:pt x="1572274" y="1454106"/>
                </a:lnTo>
                <a:lnTo>
                  <a:pt x="1523273" y="1468854"/>
                </a:lnTo>
                <a:lnTo>
                  <a:pt x="1472933" y="1475880"/>
                </a:lnTo>
                <a:lnTo>
                  <a:pt x="1421329" y="1475607"/>
                </a:lnTo>
                <a:lnTo>
                  <a:pt x="1381048" y="1466292"/>
                </a:lnTo>
                <a:lnTo>
                  <a:pt x="1327135" y="1452694"/>
                </a:lnTo>
                <a:lnTo>
                  <a:pt x="1284617" y="1430466"/>
                </a:lnTo>
                <a:close/>
              </a:path>
              <a:path w="2072640" h="1476375">
                <a:moveTo>
                  <a:pt x="1200682" y="1317972"/>
                </a:moveTo>
                <a:lnTo>
                  <a:pt x="1192320" y="1269710"/>
                </a:lnTo>
                <a:lnTo>
                  <a:pt x="1200294" y="1166939"/>
                </a:lnTo>
                <a:lnTo>
                  <a:pt x="1217477" y="1117328"/>
                </a:lnTo>
                <a:lnTo>
                  <a:pt x="1235328" y="1071569"/>
                </a:lnTo>
                <a:lnTo>
                  <a:pt x="1266346" y="1027414"/>
                </a:lnTo>
                <a:lnTo>
                  <a:pt x="1285490" y="989117"/>
                </a:lnTo>
                <a:lnTo>
                  <a:pt x="1317772" y="952261"/>
                </a:lnTo>
                <a:lnTo>
                  <a:pt x="1363179" y="916765"/>
                </a:lnTo>
                <a:lnTo>
                  <a:pt x="1396670" y="886883"/>
                </a:lnTo>
                <a:lnTo>
                  <a:pt x="1443257" y="858198"/>
                </a:lnTo>
                <a:lnTo>
                  <a:pt x="1478814" y="840243"/>
                </a:lnTo>
                <a:lnTo>
                  <a:pt x="1514753" y="824496"/>
                </a:lnTo>
                <a:lnTo>
                  <a:pt x="1550850" y="809657"/>
                </a:lnTo>
                <a:lnTo>
                  <a:pt x="1574366" y="796598"/>
                </a:lnTo>
                <a:lnTo>
                  <a:pt x="1586549" y="792525"/>
                </a:lnTo>
                <a:lnTo>
                  <a:pt x="1598673" y="788105"/>
                </a:lnTo>
                <a:lnTo>
                  <a:pt x="1608664" y="845774"/>
                </a:lnTo>
                <a:lnTo>
                  <a:pt x="1584491" y="855041"/>
                </a:lnTo>
                <a:lnTo>
                  <a:pt x="1560335" y="864404"/>
                </a:lnTo>
                <a:lnTo>
                  <a:pt x="1536223" y="874027"/>
                </a:lnTo>
                <a:lnTo>
                  <a:pt x="1524699" y="881905"/>
                </a:lnTo>
                <a:lnTo>
                  <a:pt x="1477373" y="906324"/>
                </a:lnTo>
                <a:lnTo>
                  <a:pt x="1430771" y="934926"/>
                </a:lnTo>
                <a:lnTo>
                  <a:pt x="1384919" y="967851"/>
                </a:lnTo>
                <a:lnTo>
                  <a:pt x="1352353" y="1003071"/>
                </a:lnTo>
                <a:lnTo>
                  <a:pt x="1320584" y="1042893"/>
                </a:lnTo>
                <a:lnTo>
                  <a:pt x="1289638" y="1087458"/>
                </a:lnTo>
                <a:lnTo>
                  <a:pt x="1272051" y="1134739"/>
                </a:lnTo>
                <a:lnTo>
                  <a:pt x="1255334" y="1187042"/>
                </a:lnTo>
                <a:lnTo>
                  <a:pt x="1251325" y="1238301"/>
                </a:lnTo>
                <a:lnTo>
                  <a:pt x="1284617" y="1430466"/>
                </a:lnTo>
                <a:lnTo>
                  <a:pt x="1253358" y="1398835"/>
                </a:lnTo>
                <a:lnTo>
                  <a:pt x="1221118" y="1361537"/>
                </a:lnTo>
                <a:lnTo>
                  <a:pt x="1200682" y="1317972"/>
                </a:lnTo>
                <a:close/>
              </a:path>
              <a:path w="2072640" h="1476375">
                <a:moveTo>
                  <a:pt x="1075980" y="598180"/>
                </a:moveTo>
                <a:lnTo>
                  <a:pt x="1038351" y="380979"/>
                </a:lnTo>
                <a:lnTo>
                  <a:pt x="1054988" y="402616"/>
                </a:lnTo>
                <a:lnTo>
                  <a:pt x="1085366" y="577961"/>
                </a:lnTo>
                <a:lnTo>
                  <a:pt x="1075980" y="598180"/>
                </a:lnTo>
                <a:close/>
              </a:path>
              <a:path w="2072640" h="1476375">
                <a:moveTo>
                  <a:pt x="338034" y="58563"/>
                </a:moveTo>
                <a:lnTo>
                  <a:pt x="333141" y="30321"/>
                </a:lnTo>
                <a:lnTo>
                  <a:pt x="344696" y="22623"/>
                </a:lnTo>
                <a:lnTo>
                  <a:pt x="357051" y="19535"/>
                </a:lnTo>
                <a:lnTo>
                  <a:pt x="369551" y="17291"/>
                </a:lnTo>
                <a:lnTo>
                  <a:pt x="419378" y="7307"/>
                </a:lnTo>
                <a:lnTo>
                  <a:pt x="469941" y="1570"/>
                </a:lnTo>
                <a:lnTo>
                  <a:pt x="521226" y="0"/>
                </a:lnTo>
                <a:lnTo>
                  <a:pt x="560704" y="4681"/>
                </a:lnTo>
                <a:lnTo>
                  <a:pt x="613390" y="11197"/>
                </a:lnTo>
                <a:lnTo>
                  <a:pt x="666755" y="21634"/>
                </a:lnTo>
                <a:lnTo>
                  <a:pt x="708178" y="37538"/>
                </a:lnTo>
                <a:lnTo>
                  <a:pt x="762576" y="53938"/>
                </a:lnTo>
                <a:lnTo>
                  <a:pt x="804916" y="75139"/>
                </a:lnTo>
                <a:lnTo>
                  <a:pt x="835194" y="101109"/>
                </a:lnTo>
                <a:lnTo>
                  <a:pt x="878430" y="127479"/>
                </a:lnTo>
                <a:lnTo>
                  <a:pt x="909592" y="158553"/>
                </a:lnTo>
                <a:lnTo>
                  <a:pt x="941187" y="192131"/>
                </a:lnTo>
                <a:lnTo>
                  <a:pt x="960698" y="230350"/>
                </a:lnTo>
                <a:lnTo>
                  <a:pt x="993145" y="268842"/>
                </a:lnTo>
                <a:lnTo>
                  <a:pt x="1013495" y="311910"/>
                </a:lnTo>
                <a:lnTo>
                  <a:pt x="1034258" y="357354"/>
                </a:lnTo>
                <a:lnTo>
                  <a:pt x="1079082" y="616085"/>
                </a:lnTo>
                <a:lnTo>
                  <a:pt x="1074876" y="666208"/>
                </a:lnTo>
                <a:lnTo>
                  <a:pt x="1057511" y="714766"/>
                </a:lnTo>
                <a:lnTo>
                  <a:pt x="1008333" y="430909"/>
                </a:lnTo>
                <a:lnTo>
                  <a:pt x="966314" y="337163"/>
                </a:lnTo>
                <a:lnTo>
                  <a:pt x="945760" y="292925"/>
                </a:lnTo>
                <a:lnTo>
                  <a:pt x="925563" y="250740"/>
                </a:lnTo>
                <a:lnTo>
                  <a:pt x="893246" y="212999"/>
                </a:lnTo>
                <a:lnTo>
                  <a:pt x="861362" y="177756"/>
                </a:lnTo>
                <a:lnTo>
                  <a:pt x="817435" y="147401"/>
                </a:lnTo>
                <a:lnTo>
                  <a:pt x="774019" y="119989"/>
                </a:lnTo>
                <a:lnTo>
                  <a:pt x="731150" y="95742"/>
                </a:lnTo>
                <a:lnTo>
                  <a:pt x="676649" y="78748"/>
                </a:lnTo>
                <a:lnTo>
                  <a:pt x="622733" y="65125"/>
                </a:lnTo>
                <a:lnTo>
                  <a:pt x="581972" y="53046"/>
                </a:lnTo>
                <a:lnTo>
                  <a:pt x="529400" y="47185"/>
                </a:lnTo>
                <a:lnTo>
                  <a:pt x="477589" y="45713"/>
                </a:lnTo>
                <a:lnTo>
                  <a:pt x="426596" y="48970"/>
                </a:lnTo>
                <a:lnTo>
                  <a:pt x="376482" y="57295"/>
                </a:lnTo>
                <a:lnTo>
                  <a:pt x="364135" y="60424"/>
                </a:lnTo>
                <a:lnTo>
                  <a:pt x="351526" y="62043"/>
                </a:lnTo>
                <a:lnTo>
                  <a:pt x="338034" y="58563"/>
                </a:lnTo>
                <a:close/>
              </a:path>
              <a:path w="2072640" h="1476375">
                <a:moveTo>
                  <a:pt x="1014431" y="540505"/>
                </a:moveTo>
                <a:lnTo>
                  <a:pt x="1004965" y="485867"/>
                </a:lnTo>
                <a:lnTo>
                  <a:pt x="1017329" y="482833"/>
                </a:lnTo>
                <a:lnTo>
                  <a:pt x="1027822" y="543402"/>
                </a:lnTo>
                <a:lnTo>
                  <a:pt x="1014431" y="540505"/>
                </a:lnTo>
                <a:close/>
              </a:path>
              <a:path w="2072640" h="1476375">
                <a:moveTo>
                  <a:pt x="74956" y="995178"/>
                </a:moveTo>
                <a:lnTo>
                  <a:pt x="59851" y="907991"/>
                </a:lnTo>
                <a:lnTo>
                  <a:pt x="90833" y="938026"/>
                </a:lnTo>
                <a:lnTo>
                  <a:pt x="122013" y="969200"/>
                </a:lnTo>
                <a:lnTo>
                  <a:pt x="165074" y="994560"/>
                </a:lnTo>
                <a:lnTo>
                  <a:pt x="194893" y="1017883"/>
                </a:lnTo>
                <a:lnTo>
                  <a:pt x="248914" y="1032108"/>
                </a:lnTo>
                <a:lnTo>
                  <a:pt x="289500" y="1043180"/>
                </a:lnTo>
                <a:lnTo>
                  <a:pt x="329067" y="1048374"/>
                </a:lnTo>
                <a:lnTo>
                  <a:pt x="392933" y="1045027"/>
                </a:lnTo>
                <a:lnTo>
                  <a:pt x="443636" y="1040098"/>
                </a:lnTo>
                <a:lnTo>
                  <a:pt x="493950" y="1032928"/>
                </a:lnTo>
                <a:lnTo>
                  <a:pt x="556652" y="1022859"/>
                </a:lnTo>
                <a:lnTo>
                  <a:pt x="606511" y="1013063"/>
                </a:lnTo>
                <a:lnTo>
                  <a:pt x="655696" y="999373"/>
                </a:lnTo>
                <a:lnTo>
                  <a:pt x="704219" y="981861"/>
                </a:lnTo>
                <a:lnTo>
                  <a:pt x="752091" y="960593"/>
                </a:lnTo>
                <a:lnTo>
                  <a:pt x="786812" y="937809"/>
                </a:lnTo>
                <a:lnTo>
                  <a:pt x="833419" y="909239"/>
                </a:lnTo>
                <a:lnTo>
                  <a:pt x="879411" y="877123"/>
                </a:lnTo>
                <a:lnTo>
                  <a:pt x="912288" y="843695"/>
                </a:lnTo>
                <a:lnTo>
                  <a:pt x="956687" y="802379"/>
                </a:lnTo>
                <a:lnTo>
                  <a:pt x="975378" y="761473"/>
                </a:lnTo>
                <a:lnTo>
                  <a:pt x="1005918" y="714561"/>
                </a:lnTo>
                <a:lnTo>
                  <a:pt x="1023295" y="666064"/>
                </a:lnTo>
                <a:lnTo>
                  <a:pt x="1027522" y="616069"/>
                </a:lnTo>
                <a:lnTo>
                  <a:pt x="1031130" y="562495"/>
                </a:lnTo>
                <a:lnTo>
                  <a:pt x="1057511" y="714766"/>
                </a:lnTo>
                <a:lnTo>
                  <a:pt x="1039526" y="759754"/>
                </a:lnTo>
                <a:lnTo>
                  <a:pt x="1008438" y="803505"/>
                </a:lnTo>
                <a:lnTo>
                  <a:pt x="989302" y="841845"/>
                </a:lnTo>
                <a:lnTo>
                  <a:pt x="944606" y="881442"/>
                </a:lnTo>
                <a:lnTo>
                  <a:pt x="911756" y="915022"/>
                </a:lnTo>
                <a:lnTo>
                  <a:pt x="865767" y="947163"/>
                </a:lnTo>
                <a:lnTo>
                  <a:pt x="831690" y="973657"/>
                </a:lnTo>
                <a:lnTo>
                  <a:pt x="784518" y="998967"/>
                </a:lnTo>
                <a:lnTo>
                  <a:pt x="736787" y="1021051"/>
                </a:lnTo>
                <a:lnTo>
                  <a:pt x="701033" y="1037869"/>
                </a:lnTo>
                <a:lnTo>
                  <a:pt x="652251" y="1053882"/>
                </a:lnTo>
                <a:lnTo>
                  <a:pt x="602975" y="1067051"/>
                </a:lnTo>
                <a:lnTo>
                  <a:pt x="553229" y="1077501"/>
                </a:lnTo>
                <a:lnTo>
                  <a:pt x="503276" y="1086759"/>
                </a:lnTo>
                <a:lnTo>
                  <a:pt x="453213" y="1095377"/>
                </a:lnTo>
                <a:lnTo>
                  <a:pt x="402783" y="1101883"/>
                </a:lnTo>
                <a:lnTo>
                  <a:pt x="364246" y="1102639"/>
                </a:lnTo>
                <a:lnTo>
                  <a:pt x="312321" y="1100508"/>
                </a:lnTo>
                <a:lnTo>
                  <a:pt x="259435" y="1092837"/>
                </a:lnTo>
                <a:lnTo>
                  <a:pt x="218327" y="1078751"/>
                </a:lnTo>
                <a:lnTo>
                  <a:pt x="176492" y="1060470"/>
                </a:lnTo>
                <a:lnTo>
                  <a:pt x="133940" y="1038047"/>
                </a:lnTo>
                <a:lnTo>
                  <a:pt x="90679" y="1011535"/>
                </a:lnTo>
                <a:lnTo>
                  <a:pt x="74956" y="995178"/>
                </a:lnTo>
                <a:close/>
              </a:path>
              <a:path w="2072640" h="1476375">
                <a:moveTo>
                  <a:pt x="6834" y="899562"/>
                </a:moveTo>
                <a:lnTo>
                  <a:pt x="0" y="860110"/>
                </a:lnTo>
                <a:lnTo>
                  <a:pt x="18628" y="818841"/>
                </a:lnTo>
                <a:lnTo>
                  <a:pt x="50237" y="778097"/>
                </a:lnTo>
                <a:lnTo>
                  <a:pt x="95450" y="741481"/>
                </a:lnTo>
                <a:lnTo>
                  <a:pt x="141743" y="711099"/>
                </a:lnTo>
                <a:lnTo>
                  <a:pt x="188951" y="685996"/>
                </a:lnTo>
                <a:lnTo>
                  <a:pt x="236908" y="665216"/>
                </a:lnTo>
                <a:lnTo>
                  <a:pt x="285447" y="647802"/>
                </a:lnTo>
                <a:lnTo>
                  <a:pt x="334238" y="631837"/>
                </a:lnTo>
                <a:lnTo>
                  <a:pt x="431696" y="599193"/>
                </a:lnTo>
                <a:lnTo>
                  <a:pt x="467986" y="585469"/>
                </a:lnTo>
                <a:lnTo>
                  <a:pt x="516930" y="570389"/>
                </a:lnTo>
                <a:lnTo>
                  <a:pt x="566083" y="556515"/>
                </a:lnTo>
                <a:lnTo>
                  <a:pt x="615514" y="544241"/>
                </a:lnTo>
                <a:lnTo>
                  <a:pt x="665255" y="533761"/>
                </a:lnTo>
                <a:lnTo>
                  <a:pt x="715274" y="524884"/>
                </a:lnTo>
                <a:lnTo>
                  <a:pt x="765499" y="517198"/>
                </a:lnTo>
                <a:lnTo>
                  <a:pt x="815859" y="510291"/>
                </a:lnTo>
                <a:lnTo>
                  <a:pt x="878796" y="501582"/>
                </a:lnTo>
                <a:lnTo>
                  <a:pt x="929212" y="494995"/>
                </a:lnTo>
                <a:lnTo>
                  <a:pt x="979548" y="487951"/>
                </a:lnTo>
                <a:lnTo>
                  <a:pt x="979608" y="488300"/>
                </a:lnTo>
                <a:lnTo>
                  <a:pt x="992230" y="486757"/>
                </a:lnTo>
                <a:lnTo>
                  <a:pt x="992344" y="487415"/>
                </a:lnTo>
                <a:lnTo>
                  <a:pt x="1004935" y="485693"/>
                </a:lnTo>
                <a:lnTo>
                  <a:pt x="1014026" y="538167"/>
                </a:lnTo>
                <a:lnTo>
                  <a:pt x="773015" y="560580"/>
                </a:lnTo>
                <a:lnTo>
                  <a:pt x="722313" y="565516"/>
                </a:lnTo>
                <a:lnTo>
                  <a:pt x="724293" y="576946"/>
                </a:lnTo>
                <a:lnTo>
                  <a:pt x="699175" y="580757"/>
                </a:lnTo>
                <a:lnTo>
                  <a:pt x="674006" y="584276"/>
                </a:lnTo>
                <a:lnTo>
                  <a:pt x="648984" y="588639"/>
                </a:lnTo>
                <a:lnTo>
                  <a:pt x="611791" y="597150"/>
                </a:lnTo>
                <a:lnTo>
                  <a:pt x="575292" y="609668"/>
                </a:lnTo>
                <a:lnTo>
                  <a:pt x="526326" y="624624"/>
                </a:lnTo>
                <a:lnTo>
                  <a:pt x="477399" y="639801"/>
                </a:lnTo>
                <a:lnTo>
                  <a:pt x="428502" y="655151"/>
                </a:lnTo>
                <a:lnTo>
                  <a:pt x="379626" y="670624"/>
                </a:lnTo>
                <a:lnTo>
                  <a:pt x="343276" y="684006"/>
                </a:lnTo>
                <a:lnTo>
                  <a:pt x="294418" y="699583"/>
                </a:lnTo>
                <a:lnTo>
                  <a:pt x="245743" y="716212"/>
                </a:lnTo>
                <a:lnTo>
                  <a:pt x="210097" y="733658"/>
                </a:lnTo>
                <a:lnTo>
                  <a:pt x="162606" y="757121"/>
                </a:lnTo>
                <a:lnTo>
                  <a:pt x="128444" y="783129"/>
                </a:lnTo>
                <a:lnTo>
                  <a:pt x="82735" y="816883"/>
                </a:lnTo>
                <a:lnTo>
                  <a:pt x="62380" y="848186"/>
                </a:lnTo>
                <a:lnTo>
                  <a:pt x="54645" y="877939"/>
                </a:lnTo>
                <a:lnTo>
                  <a:pt x="74956" y="995178"/>
                </a:lnTo>
                <a:lnTo>
                  <a:pt x="59233" y="978820"/>
                </a:lnTo>
                <a:lnTo>
                  <a:pt x="26589" y="939190"/>
                </a:lnTo>
                <a:lnTo>
                  <a:pt x="6834" y="899562"/>
                </a:lnTo>
                <a:close/>
              </a:path>
            </a:pathLst>
          </a:custGeom>
          <a:solidFill>
            <a:srgbClr val="F7F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98718" y="9150546"/>
            <a:ext cx="476884" cy="422909"/>
          </a:xfrm>
          <a:custGeom>
            <a:avLst/>
            <a:gdLst/>
            <a:ahLst/>
            <a:cxnLst/>
            <a:rect l="l" t="t" r="r" b="b"/>
            <a:pathLst>
              <a:path w="476885" h="422909">
                <a:moveTo>
                  <a:pt x="327624" y="368573"/>
                </a:moveTo>
                <a:lnTo>
                  <a:pt x="307325" y="408257"/>
                </a:lnTo>
                <a:lnTo>
                  <a:pt x="258036" y="419440"/>
                </a:lnTo>
                <a:lnTo>
                  <a:pt x="208050" y="422866"/>
                </a:lnTo>
                <a:lnTo>
                  <a:pt x="177744" y="420794"/>
                </a:lnTo>
                <a:lnTo>
                  <a:pt x="118602" y="407254"/>
                </a:lnTo>
                <a:lnTo>
                  <a:pt x="71380" y="371036"/>
                </a:lnTo>
                <a:lnTo>
                  <a:pt x="31147" y="330255"/>
                </a:lnTo>
                <a:lnTo>
                  <a:pt x="12003" y="308984"/>
                </a:lnTo>
                <a:lnTo>
                  <a:pt x="2832" y="293699"/>
                </a:lnTo>
                <a:lnTo>
                  <a:pt x="0" y="276836"/>
                </a:lnTo>
                <a:lnTo>
                  <a:pt x="2159" y="258435"/>
                </a:lnTo>
                <a:lnTo>
                  <a:pt x="7963" y="238538"/>
                </a:lnTo>
                <a:lnTo>
                  <a:pt x="18984" y="246006"/>
                </a:lnTo>
                <a:lnTo>
                  <a:pt x="29504" y="252998"/>
                </a:lnTo>
                <a:lnTo>
                  <a:pt x="60261" y="278379"/>
                </a:lnTo>
                <a:lnTo>
                  <a:pt x="92944" y="312943"/>
                </a:lnTo>
                <a:lnTo>
                  <a:pt x="124849" y="341420"/>
                </a:lnTo>
                <a:lnTo>
                  <a:pt x="160604" y="357924"/>
                </a:lnTo>
                <a:lnTo>
                  <a:pt x="199747" y="364319"/>
                </a:lnTo>
                <a:lnTo>
                  <a:pt x="241815" y="362473"/>
                </a:lnTo>
                <a:lnTo>
                  <a:pt x="256322" y="361190"/>
                </a:lnTo>
                <a:lnTo>
                  <a:pt x="270887" y="360587"/>
                </a:lnTo>
                <a:lnTo>
                  <a:pt x="285456" y="360188"/>
                </a:lnTo>
                <a:lnTo>
                  <a:pt x="299974" y="359516"/>
                </a:lnTo>
                <a:lnTo>
                  <a:pt x="311018" y="359941"/>
                </a:lnTo>
                <a:lnTo>
                  <a:pt x="320770" y="362772"/>
                </a:lnTo>
                <a:lnTo>
                  <a:pt x="327624" y="368573"/>
                </a:lnTo>
                <a:close/>
              </a:path>
              <a:path w="476885" h="422909">
                <a:moveTo>
                  <a:pt x="472327" y="156916"/>
                </a:moveTo>
                <a:lnTo>
                  <a:pt x="476718" y="172271"/>
                </a:lnTo>
                <a:lnTo>
                  <a:pt x="473038" y="185219"/>
                </a:lnTo>
                <a:lnTo>
                  <a:pt x="464344" y="196493"/>
                </a:lnTo>
                <a:lnTo>
                  <a:pt x="397662" y="239239"/>
                </a:lnTo>
                <a:lnTo>
                  <a:pt x="353417" y="256276"/>
                </a:lnTo>
                <a:lnTo>
                  <a:pt x="306967" y="265366"/>
                </a:lnTo>
                <a:lnTo>
                  <a:pt x="257716" y="264654"/>
                </a:lnTo>
                <a:lnTo>
                  <a:pt x="212071" y="254439"/>
                </a:lnTo>
                <a:lnTo>
                  <a:pt x="170519" y="236375"/>
                </a:lnTo>
                <a:lnTo>
                  <a:pt x="132635" y="211785"/>
                </a:lnTo>
                <a:lnTo>
                  <a:pt x="97995" y="181993"/>
                </a:lnTo>
                <a:lnTo>
                  <a:pt x="59272" y="137052"/>
                </a:lnTo>
                <a:lnTo>
                  <a:pt x="25057" y="87888"/>
                </a:lnTo>
                <a:lnTo>
                  <a:pt x="13081" y="51875"/>
                </a:lnTo>
                <a:lnTo>
                  <a:pt x="14537" y="32863"/>
                </a:lnTo>
                <a:lnTo>
                  <a:pt x="20199" y="13614"/>
                </a:lnTo>
                <a:lnTo>
                  <a:pt x="25167" y="4826"/>
                </a:lnTo>
                <a:lnTo>
                  <a:pt x="32095" y="24"/>
                </a:lnTo>
                <a:lnTo>
                  <a:pt x="38950" y="0"/>
                </a:lnTo>
                <a:lnTo>
                  <a:pt x="47223" y="4405"/>
                </a:lnTo>
                <a:lnTo>
                  <a:pt x="75878" y="29658"/>
                </a:lnTo>
                <a:lnTo>
                  <a:pt x="104431" y="62650"/>
                </a:lnTo>
                <a:lnTo>
                  <a:pt x="143792" y="110582"/>
                </a:lnTo>
                <a:lnTo>
                  <a:pt x="163920" y="134101"/>
                </a:lnTo>
                <a:lnTo>
                  <a:pt x="193907" y="159198"/>
                </a:lnTo>
                <a:lnTo>
                  <a:pt x="227577" y="173570"/>
                </a:lnTo>
                <a:lnTo>
                  <a:pt x="263929" y="178804"/>
                </a:lnTo>
                <a:lnTo>
                  <a:pt x="301965" y="176485"/>
                </a:lnTo>
                <a:lnTo>
                  <a:pt x="362515" y="164135"/>
                </a:lnTo>
                <a:lnTo>
                  <a:pt x="422508" y="148599"/>
                </a:lnTo>
                <a:lnTo>
                  <a:pt x="436438" y="144763"/>
                </a:lnTo>
                <a:lnTo>
                  <a:pt x="449819" y="142716"/>
                </a:lnTo>
                <a:lnTo>
                  <a:pt x="461999" y="145690"/>
                </a:lnTo>
                <a:lnTo>
                  <a:pt x="472327" y="156916"/>
                </a:lnTo>
                <a:close/>
              </a:path>
            </a:pathLst>
          </a:custGeom>
          <a:solidFill>
            <a:srgbClr val="F7F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32577" y="3974283"/>
            <a:ext cx="476250" cy="403225"/>
          </a:xfrm>
          <a:custGeom>
            <a:avLst/>
            <a:gdLst/>
            <a:ahLst/>
            <a:cxnLst/>
            <a:rect l="l" t="t" r="r" b="b"/>
            <a:pathLst>
              <a:path w="476250" h="403225">
                <a:moveTo>
                  <a:pt x="27919" y="142373"/>
                </a:moveTo>
                <a:lnTo>
                  <a:pt x="21030" y="135650"/>
                </a:lnTo>
                <a:lnTo>
                  <a:pt x="18422" y="126803"/>
                </a:lnTo>
                <a:lnTo>
                  <a:pt x="18147" y="116013"/>
                </a:lnTo>
                <a:lnTo>
                  <a:pt x="20166" y="105613"/>
                </a:lnTo>
                <a:lnTo>
                  <a:pt x="60585" y="62605"/>
                </a:lnTo>
                <a:lnTo>
                  <a:pt x="101382" y="33520"/>
                </a:lnTo>
                <a:lnTo>
                  <a:pt x="156340" y="7276"/>
                </a:lnTo>
                <a:lnTo>
                  <a:pt x="185768" y="0"/>
                </a:lnTo>
                <a:lnTo>
                  <a:pt x="216803" y="503"/>
                </a:lnTo>
                <a:lnTo>
                  <a:pt x="244962" y="6139"/>
                </a:lnTo>
                <a:lnTo>
                  <a:pt x="272895" y="12571"/>
                </a:lnTo>
                <a:lnTo>
                  <a:pt x="300590" y="19826"/>
                </a:lnTo>
                <a:lnTo>
                  <a:pt x="328036" y="27929"/>
                </a:lnTo>
                <a:lnTo>
                  <a:pt x="343852" y="36151"/>
                </a:lnTo>
                <a:lnTo>
                  <a:pt x="355092" y="49037"/>
                </a:lnTo>
                <a:lnTo>
                  <a:pt x="362884" y="65846"/>
                </a:lnTo>
                <a:lnTo>
                  <a:pt x="368354" y="85837"/>
                </a:lnTo>
                <a:lnTo>
                  <a:pt x="355055" y="85243"/>
                </a:lnTo>
                <a:lnTo>
                  <a:pt x="342432" y="84793"/>
                </a:lnTo>
                <a:lnTo>
                  <a:pt x="302939" y="79267"/>
                </a:lnTo>
                <a:lnTo>
                  <a:pt x="256999" y="66925"/>
                </a:lnTo>
                <a:lnTo>
                  <a:pt x="214907" y="59363"/>
                </a:lnTo>
                <a:lnTo>
                  <a:pt x="175803" y="64017"/>
                </a:lnTo>
                <a:lnTo>
                  <a:pt x="139104" y="79058"/>
                </a:lnTo>
                <a:lnTo>
                  <a:pt x="104226" y="102653"/>
                </a:lnTo>
                <a:lnTo>
                  <a:pt x="92537" y="111340"/>
                </a:lnTo>
                <a:lnTo>
                  <a:pt x="80442" y="119477"/>
                </a:lnTo>
                <a:lnTo>
                  <a:pt x="68237" y="127444"/>
                </a:lnTo>
                <a:lnTo>
                  <a:pt x="56220" y="135615"/>
                </a:lnTo>
                <a:lnTo>
                  <a:pt x="46587" y="141035"/>
                </a:lnTo>
                <a:lnTo>
                  <a:pt x="36796" y="143727"/>
                </a:lnTo>
                <a:lnTo>
                  <a:pt x="27919" y="142373"/>
                </a:lnTo>
                <a:close/>
              </a:path>
              <a:path w="476250" h="403225">
                <a:moveTo>
                  <a:pt x="15420" y="398461"/>
                </a:moveTo>
                <a:lnTo>
                  <a:pt x="3642" y="387677"/>
                </a:lnTo>
                <a:lnTo>
                  <a:pt x="0" y="374719"/>
                </a:lnTo>
                <a:lnTo>
                  <a:pt x="1506" y="360562"/>
                </a:lnTo>
                <a:lnTo>
                  <a:pt x="35946" y="289234"/>
                </a:lnTo>
                <a:lnTo>
                  <a:pt x="64726" y="251557"/>
                </a:lnTo>
                <a:lnTo>
                  <a:pt x="99546" y="219497"/>
                </a:lnTo>
                <a:lnTo>
                  <a:pt x="141882" y="194322"/>
                </a:lnTo>
                <a:lnTo>
                  <a:pt x="186121" y="179132"/>
                </a:lnTo>
                <a:lnTo>
                  <a:pt x="230982" y="172773"/>
                </a:lnTo>
                <a:lnTo>
                  <a:pt x="276133" y="173894"/>
                </a:lnTo>
                <a:lnTo>
                  <a:pt x="321242" y="181144"/>
                </a:lnTo>
                <a:lnTo>
                  <a:pt x="377761" y="199167"/>
                </a:lnTo>
                <a:lnTo>
                  <a:pt x="432650" y="223146"/>
                </a:lnTo>
                <a:lnTo>
                  <a:pt x="470417" y="264523"/>
                </a:lnTo>
                <a:lnTo>
                  <a:pt x="476036" y="293976"/>
                </a:lnTo>
                <a:lnTo>
                  <a:pt x="472646" y="301695"/>
                </a:lnTo>
                <a:lnTo>
                  <a:pt x="432204" y="302203"/>
                </a:lnTo>
                <a:lnTo>
                  <a:pt x="378231" y="286200"/>
                </a:lnTo>
                <a:lnTo>
                  <a:pt x="319602" y="265964"/>
                </a:lnTo>
                <a:lnTo>
                  <a:pt x="290141" y="256461"/>
                </a:lnTo>
                <a:lnTo>
                  <a:pt x="251454" y="250774"/>
                </a:lnTo>
                <a:lnTo>
                  <a:pt x="215242" y="256153"/>
                </a:lnTo>
                <a:lnTo>
                  <a:pt x="181528" y="270723"/>
                </a:lnTo>
                <a:lnTo>
                  <a:pt x="150333" y="292609"/>
                </a:lnTo>
                <a:lnTo>
                  <a:pt x="105207" y="334828"/>
                </a:lnTo>
                <a:lnTo>
                  <a:pt x="62223" y="379469"/>
                </a:lnTo>
                <a:lnTo>
                  <a:pt x="52361" y="390030"/>
                </a:lnTo>
                <a:lnTo>
                  <a:pt x="42032" y="398778"/>
                </a:lnTo>
                <a:lnTo>
                  <a:pt x="30098" y="402620"/>
                </a:lnTo>
                <a:lnTo>
                  <a:pt x="15420" y="398461"/>
                </a:lnTo>
                <a:close/>
              </a:path>
            </a:pathLst>
          </a:custGeom>
          <a:solidFill>
            <a:srgbClr val="F7F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174089" y="4980775"/>
            <a:ext cx="498475" cy="483234"/>
          </a:xfrm>
          <a:custGeom>
            <a:avLst/>
            <a:gdLst/>
            <a:ahLst/>
            <a:cxnLst/>
            <a:rect l="l" t="t" r="r" b="b"/>
            <a:pathLst>
              <a:path w="498475" h="483235">
                <a:moveTo>
                  <a:pt x="290265" y="451196"/>
                </a:moveTo>
                <a:lnTo>
                  <a:pt x="266679" y="481368"/>
                </a:lnTo>
                <a:lnTo>
                  <a:pt x="257882" y="483076"/>
                </a:lnTo>
                <a:lnTo>
                  <a:pt x="232324" y="481130"/>
                </a:lnTo>
                <a:lnTo>
                  <a:pt x="181321" y="473130"/>
                </a:lnTo>
                <a:lnTo>
                  <a:pt x="128462" y="453672"/>
                </a:lnTo>
                <a:lnTo>
                  <a:pt x="75578" y="421619"/>
                </a:lnTo>
                <a:lnTo>
                  <a:pt x="41507" y="371453"/>
                </a:lnTo>
                <a:lnTo>
                  <a:pt x="15665" y="319111"/>
                </a:lnTo>
                <a:lnTo>
                  <a:pt x="3968" y="292400"/>
                </a:lnTo>
                <a:lnTo>
                  <a:pt x="0" y="274676"/>
                </a:lnTo>
                <a:lnTo>
                  <a:pt x="2672" y="257457"/>
                </a:lnTo>
                <a:lnTo>
                  <a:pt x="10669" y="240350"/>
                </a:lnTo>
                <a:lnTo>
                  <a:pt x="22673" y="222965"/>
                </a:lnTo>
                <a:lnTo>
                  <a:pt x="30941" y="233720"/>
                </a:lnTo>
                <a:lnTo>
                  <a:pt x="38876" y="243855"/>
                </a:lnTo>
                <a:lnTo>
                  <a:pt x="60492" y="278263"/>
                </a:lnTo>
                <a:lnTo>
                  <a:pt x="81023" y="322171"/>
                </a:lnTo>
                <a:lnTo>
                  <a:pt x="102756" y="359942"/>
                </a:lnTo>
                <a:lnTo>
                  <a:pt x="132058" y="387365"/>
                </a:lnTo>
                <a:lnTo>
                  <a:pt x="167884" y="406097"/>
                </a:lnTo>
                <a:lnTo>
                  <a:pt x="209186" y="417794"/>
                </a:lnTo>
                <a:lnTo>
                  <a:pt x="223636" y="421202"/>
                </a:lnTo>
                <a:lnTo>
                  <a:pt x="237924" y="425288"/>
                </a:lnTo>
                <a:lnTo>
                  <a:pt x="252151" y="429571"/>
                </a:lnTo>
                <a:lnTo>
                  <a:pt x="266415" y="433574"/>
                </a:lnTo>
                <a:lnTo>
                  <a:pt x="276966" y="437524"/>
                </a:lnTo>
                <a:lnTo>
                  <a:pt x="285494" y="443388"/>
                </a:lnTo>
                <a:lnTo>
                  <a:pt x="290265" y="451196"/>
                </a:lnTo>
                <a:close/>
              </a:path>
              <a:path w="498475" h="483235">
                <a:moveTo>
                  <a:pt x="498239" y="292842"/>
                </a:moveTo>
                <a:lnTo>
                  <a:pt x="477809" y="328565"/>
                </a:lnTo>
                <a:lnTo>
                  <a:pt x="399559" y="348541"/>
                </a:lnTo>
                <a:lnTo>
                  <a:pt x="351274" y="350840"/>
                </a:lnTo>
                <a:lnTo>
                  <a:pt x="303406" y="344745"/>
                </a:lnTo>
                <a:lnTo>
                  <a:pt x="255975" y="328272"/>
                </a:lnTo>
                <a:lnTo>
                  <a:pt x="215083" y="303762"/>
                </a:lnTo>
                <a:lnTo>
                  <a:pt x="180672" y="272971"/>
                </a:lnTo>
                <a:lnTo>
                  <a:pt x="151906" y="237044"/>
                </a:lnTo>
                <a:lnTo>
                  <a:pt x="127948" y="197125"/>
                </a:lnTo>
                <a:lnTo>
                  <a:pt x="104904" y="141244"/>
                </a:lnTo>
                <a:lnTo>
                  <a:pt x="87576" y="82722"/>
                </a:lnTo>
                <a:lnTo>
                  <a:pt x="84836" y="62959"/>
                </a:lnTo>
                <a:lnTo>
                  <a:pt x="87548" y="44049"/>
                </a:lnTo>
                <a:lnTo>
                  <a:pt x="95060" y="26126"/>
                </a:lnTo>
                <a:lnTo>
                  <a:pt x="106718" y="9322"/>
                </a:lnTo>
                <a:lnTo>
                  <a:pt x="114314" y="2443"/>
                </a:lnTo>
                <a:lnTo>
                  <a:pt x="122626" y="0"/>
                </a:lnTo>
                <a:lnTo>
                  <a:pt x="129234" y="2162"/>
                </a:lnTo>
                <a:lnTo>
                  <a:pt x="155449" y="42686"/>
                </a:lnTo>
                <a:lnTo>
                  <a:pt x="172488" y="83749"/>
                </a:lnTo>
                <a:lnTo>
                  <a:pt x="195191" y="142728"/>
                </a:lnTo>
                <a:lnTo>
                  <a:pt x="207119" y="171928"/>
                </a:lnTo>
                <a:lnTo>
                  <a:pt x="228080" y="205815"/>
                </a:lnTo>
                <a:lnTo>
                  <a:pt x="289547" y="247222"/>
                </a:lnTo>
                <a:lnTo>
                  <a:pt x="327098" y="257169"/>
                </a:lnTo>
                <a:lnTo>
                  <a:pt x="389657" y="264629"/>
                </a:lnTo>
                <a:lnTo>
                  <a:pt x="452700" y="268830"/>
                </a:lnTo>
                <a:lnTo>
                  <a:pt x="467411" y="269584"/>
                </a:lnTo>
                <a:lnTo>
                  <a:pt x="481017" y="271892"/>
                </a:lnTo>
                <a:lnTo>
                  <a:pt x="491848" y="278672"/>
                </a:lnTo>
                <a:lnTo>
                  <a:pt x="498239" y="292842"/>
                </a:lnTo>
                <a:close/>
              </a:path>
            </a:pathLst>
          </a:custGeom>
          <a:solidFill>
            <a:srgbClr val="F7F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263037" y="9402850"/>
            <a:ext cx="378460" cy="417830"/>
          </a:xfrm>
          <a:custGeom>
            <a:avLst/>
            <a:gdLst/>
            <a:ahLst/>
            <a:cxnLst/>
            <a:rect l="l" t="t" r="r" b="b"/>
            <a:pathLst>
              <a:path w="378459" h="417829">
                <a:moveTo>
                  <a:pt x="208898" y="15809"/>
                </a:moveTo>
                <a:lnTo>
                  <a:pt x="212529" y="8495"/>
                </a:lnTo>
                <a:lnTo>
                  <a:pt x="218966" y="4090"/>
                </a:lnTo>
                <a:lnTo>
                  <a:pt x="227562" y="1067"/>
                </a:lnTo>
                <a:lnTo>
                  <a:pt x="236433" y="0"/>
                </a:lnTo>
                <a:lnTo>
                  <a:pt x="243698" y="1463"/>
                </a:lnTo>
                <a:lnTo>
                  <a:pt x="281350" y="21509"/>
                </a:lnTo>
                <a:lnTo>
                  <a:pt x="315181" y="46940"/>
                </a:lnTo>
                <a:lnTo>
                  <a:pt x="350364" y="84556"/>
                </a:lnTo>
                <a:lnTo>
                  <a:pt x="371320" y="131675"/>
                </a:lnTo>
                <a:lnTo>
                  <a:pt x="376022" y="180153"/>
                </a:lnTo>
                <a:lnTo>
                  <a:pt x="377837" y="228716"/>
                </a:lnTo>
                <a:lnTo>
                  <a:pt x="375292" y="243636"/>
                </a:lnTo>
                <a:lnTo>
                  <a:pt x="367826" y="256068"/>
                </a:lnTo>
                <a:lnTo>
                  <a:pt x="356325" y="266730"/>
                </a:lnTo>
                <a:lnTo>
                  <a:pt x="341672" y="276341"/>
                </a:lnTo>
                <a:lnTo>
                  <a:pt x="338736" y="265436"/>
                </a:lnTo>
                <a:lnTo>
                  <a:pt x="335858" y="255114"/>
                </a:lnTo>
                <a:lnTo>
                  <a:pt x="329095" y="208317"/>
                </a:lnTo>
                <a:lnTo>
                  <a:pt x="328285" y="181412"/>
                </a:lnTo>
                <a:lnTo>
                  <a:pt x="323558" y="145422"/>
                </a:lnTo>
                <a:lnTo>
                  <a:pt x="309784" y="115019"/>
                </a:lnTo>
                <a:lnTo>
                  <a:pt x="288285" y="89255"/>
                </a:lnTo>
                <a:lnTo>
                  <a:pt x="260383" y="67185"/>
                </a:lnTo>
                <a:lnTo>
                  <a:pt x="250406" y="59991"/>
                </a:lnTo>
                <a:lnTo>
                  <a:pt x="240766" y="52325"/>
                </a:lnTo>
                <a:lnTo>
                  <a:pt x="231236" y="44527"/>
                </a:lnTo>
                <a:lnTo>
                  <a:pt x="221588" y="36934"/>
                </a:lnTo>
                <a:lnTo>
                  <a:pt x="214763" y="30553"/>
                </a:lnTo>
                <a:lnTo>
                  <a:pt x="210088" y="23337"/>
                </a:lnTo>
                <a:lnTo>
                  <a:pt x="208898" y="15809"/>
                </a:lnTo>
                <a:close/>
              </a:path>
              <a:path w="378459" h="417829">
                <a:moveTo>
                  <a:pt x="0" y="72183"/>
                </a:moveTo>
                <a:lnTo>
                  <a:pt x="5639" y="59862"/>
                </a:lnTo>
                <a:lnTo>
                  <a:pt x="15112" y="53553"/>
                </a:lnTo>
                <a:lnTo>
                  <a:pt x="26870" y="51096"/>
                </a:lnTo>
                <a:lnTo>
                  <a:pt x="39363" y="50329"/>
                </a:lnTo>
                <a:lnTo>
                  <a:pt x="48524" y="50770"/>
                </a:lnTo>
                <a:lnTo>
                  <a:pt x="92998" y="60421"/>
                </a:lnTo>
                <a:lnTo>
                  <a:pt x="130647" y="73907"/>
                </a:lnTo>
                <a:lnTo>
                  <a:pt x="165333" y="93733"/>
                </a:lnTo>
                <a:lnTo>
                  <a:pt x="196418" y="121423"/>
                </a:lnTo>
                <a:lnTo>
                  <a:pt x="219971" y="153242"/>
                </a:lnTo>
                <a:lnTo>
                  <a:pt x="236591" y="187857"/>
                </a:lnTo>
                <a:lnTo>
                  <a:pt x="247278" y="224648"/>
                </a:lnTo>
                <a:lnTo>
                  <a:pt x="253031" y="262997"/>
                </a:lnTo>
                <a:lnTo>
                  <a:pt x="254099" y="288074"/>
                </a:lnTo>
                <a:lnTo>
                  <a:pt x="253059" y="313365"/>
                </a:lnTo>
                <a:lnTo>
                  <a:pt x="247885" y="363962"/>
                </a:lnTo>
                <a:lnTo>
                  <a:pt x="224343" y="405233"/>
                </a:lnTo>
                <a:lnTo>
                  <a:pt x="202162" y="417409"/>
                </a:lnTo>
                <a:lnTo>
                  <a:pt x="195038" y="416667"/>
                </a:lnTo>
                <a:lnTo>
                  <a:pt x="183377" y="373383"/>
                </a:lnTo>
                <a:lnTo>
                  <a:pt x="184483" y="283689"/>
                </a:lnTo>
                <a:lnTo>
                  <a:pt x="184555" y="257406"/>
                </a:lnTo>
                <a:lnTo>
                  <a:pt x="165581" y="196777"/>
                </a:lnTo>
                <a:lnTo>
                  <a:pt x="119642" y="153769"/>
                </a:lnTo>
                <a:lnTo>
                  <a:pt x="74152" y="128248"/>
                </a:lnTo>
                <a:lnTo>
                  <a:pt x="27264" y="105087"/>
                </a:lnTo>
                <a:lnTo>
                  <a:pt x="16252" y="99857"/>
                </a:lnTo>
                <a:lnTo>
                  <a:pt x="6574" y="93778"/>
                </a:lnTo>
                <a:lnTo>
                  <a:pt x="426" y="85127"/>
                </a:lnTo>
                <a:lnTo>
                  <a:pt x="0" y="72183"/>
                </a:lnTo>
                <a:close/>
              </a:path>
            </a:pathLst>
          </a:custGeom>
          <a:solidFill>
            <a:srgbClr val="F7F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219168" y="6268465"/>
            <a:ext cx="368300" cy="407034"/>
          </a:xfrm>
          <a:custGeom>
            <a:avLst/>
            <a:gdLst/>
            <a:ahLst/>
            <a:cxnLst/>
            <a:rect l="l" t="t" r="r" b="b"/>
            <a:pathLst>
              <a:path w="368300" h="407034">
                <a:moveTo>
                  <a:pt x="327072" y="134856"/>
                </a:moveTo>
                <a:lnTo>
                  <a:pt x="363462" y="174678"/>
                </a:lnTo>
                <a:lnTo>
                  <a:pt x="367880" y="217201"/>
                </a:lnTo>
                <a:lnTo>
                  <a:pt x="366804" y="238232"/>
                </a:lnTo>
                <a:lnTo>
                  <a:pt x="358244" y="289021"/>
                </a:lnTo>
                <a:lnTo>
                  <a:pt x="333500" y="334267"/>
                </a:lnTo>
                <a:lnTo>
                  <a:pt x="297815" y="367414"/>
                </a:lnTo>
                <a:lnTo>
                  <a:pt x="260311" y="398319"/>
                </a:lnTo>
                <a:lnTo>
                  <a:pt x="246906" y="405347"/>
                </a:lnTo>
                <a:lnTo>
                  <a:pt x="232494" y="406954"/>
                </a:lnTo>
                <a:lnTo>
                  <a:pt x="217041" y="404280"/>
                </a:lnTo>
                <a:lnTo>
                  <a:pt x="200511" y="398462"/>
                </a:lnTo>
                <a:lnTo>
                  <a:pt x="207399" y="389512"/>
                </a:lnTo>
                <a:lnTo>
                  <a:pt x="213858" y="380963"/>
                </a:lnTo>
                <a:lnTo>
                  <a:pt x="246957" y="347196"/>
                </a:lnTo>
                <a:lnTo>
                  <a:pt x="267854" y="330230"/>
                </a:lnTo>
                <a:lnTo>
                  <a:pt x="293596" y="304638"/>
                </a:lnTo>
                <a:lnTo>
                  <a:pt x="309409" y="275243"/>
                </a:lnTo>
                <a:lnTo>
                  <a:pt x="316848" y="242523"/>
                </a:lnTo>
                <a:lnTo>
                  <a:pt x="317465" y="206953"/>
                </a:lnTo>
                <a:lnTo>
                  <a:pt x="317132" y="194657"/>
                </a:lnTo>
                <a:lnTo>
                  <a:pt x="317377" y="182343"/>
                </a:lnTo>
                <a:lnTo>
                  <a:pt x="317794" y="170036"/>
                </a:lnTo>
                <a:lnTo>
                  <a:pt x="317978" y="157760"/>
                </a:lnTo>
                <a:lnTo>
                  <a:pt x="318910" y="148464"/>
                </a:lnTo>
                <a:lnTo>
                  <a:pt x="321810" y="140369"/>
                </a:lnTo>
                <a:lnTo>
                  <a:pt x="327072" y="134856"/>
                </a:lnTo>
                <a:close/>
              </a:path>
              <a:path w="368300" h="407034">
                <a:moveTo>
                  <a:pt x="155526" y="2991"/>
                </a:moveTo>
                <a:lnTo>
                  <a:pt x="196779" y="21025"/>
                </a:lnTo>
                <a:lnTo>
                  <a:pt x="221295" y="69786"/>
                </a:lnTo>
                <a:lnTo>
                  <a:pt x="233415" y="107896"/>
                </a:lnTo>
                <a:lnTo>
                  <a:pt x="238697" y="147497"/>
                </a:lnTo>
                <a:lnTo>
                  <a:pt x="235543" y="189007"/>
                </a:lnTo>
                <a:lnTo>
                  <a:pt x="224537" y="227035"/>
                </a:lnTo>
                <a:lnTo>
                  <a:pt x="207103" y="261247"/>
                </a:lnTo>
                <a:lnTo>
                  <a:pt x="184339" y="292062"/>
                </a:lnTo>
                <a:lnTo>
                  <a:pt x="157343" y="319900"/>
                </a:lnTo>
                <a:lnTo>
                  <a:pt x="117320" y="350480"/>
                </a:lnTo>
                <a:lnTo>
                  <a:pt x="73959" y="377062"/>
                </a:lnTo>
                <a:lnTo>
                  <a:pt x="42874" y="385494"/>
                </a:lnTo>
                <a:lnTo>
                  <a:pt x="26868" y="383385"/>
                </a:lnTo>
                <a:lnTo>
                  <a:pt x="10878" y="377718"/>
                </a:lnTo>
                <a:lnTo>
                  <a:pt x="3731" y="373139"/>
                </a:lnTo>
                <a:lnTo>
                  <a:pt x="0" y="367026"/>
                </a:lnTo>
                <a:lnTo>
                  <a:pt x="332" y="361270"/>
                </a:lnTo>
                <a:lnTo>
                  <a:pt x="27334" y="331496"/>
                </a:lnTo>
                <a:lnTo>
                  <a:pt x="99308" y="277961"/>
                </a:lnTo>
                <a:lnTo>
                  <a:pt x="120246" y="262073"/>
                </a:lnTo>
                <a:lnTo>
                  <a:pt x="143030" y="237943"/>
                </a:lnTo>
                <a:lnTo>
                  <a:pt x="156932" y="210209"/>
                </a:lnTo>
                <a:lnTo>
                  <a:pt x="163243" y="179788"/>
                </a:lnTo>
                <a:lnTo>
                  <a:pt x="163252" y="147597"/>
                </a:lnTo>
                <a:lnTo>
                  <a:pt x="160248" y="121713"/>
                </a:lnTo>
                <a:lnTo>
                  <a:pt x="155942" y="95952"/>
                </a:lnTo>
                <a:lnTo>
                  <a:pt x="150957" y="70271"/>
                </a:lnTo>
                <a:lnTo>
                  <a:pt x="145909" y="44628"/>
                </a:lnTo>
                <a:lnTo>
                  <a:pt x="143386" y="32700"/>
                </a:lnTo>
                <a:lnTo>
                  <a:pt x="142348" y="21319"/>
                </a:lnTo>
                <a:lnTo>
                  <a:pt x="145494" y="11183"/>
                </a:lnTo>
                <a:lnTo>
                  <a:pt x="155526" y="2991"/>
                </a:lnTo>
                <a:close/>
              </a:path>
            </a:pathLst>
          </a:custGeom>
          <a:solidFill>
            <a:srgbClr val="F7F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237972" y="9508149"/>
            <a:ext cx="477520" cy="530225"/>
          </a:xfrm>
          <a:custGeom>
            <a:avLst/>
            <a:gdLst/>
            <a:ahLst/>
            <a:cxnLst/>
            <a:rect l="l" t="t" r="r" b="b"/>
            <a:pathLst>
              <a:path w="477520" h="530225">
                <a:moveTo>
                  <a:pt x="51833" y="351195"/>
                </a:moveTo>
                <a:lnTo>
                  <a:pt x="14137" y="334555"/>
                </a:lnTo>
                <a:lnTo>
                  <a:pt x="1554" y="271006"/>
                </a:lnTo>
                <a:lnTo>
                  <a:pt x="0" y="243326"/>
                </a:lnTo>
                <a:lnTo>
                  <a:pt x="1621" y="216039"/>
                </a:lnTo>
                <a:lnTo>
                  <a:pt x="13239" y="150278"/>
                </a:lnTo>
                <a:lnTo>
                  <a:pt x="45713" y="92086"/>
                </a:lnTo>
                <a:lnTo>
                  <a:pt x="92194" y="49855"/>
                </a:lnTo>
                <a:lnTo>
                  <a:pt x="141001" y="10578"/>
                </a:lnTo>
                <a:lnTo>
                  <a:pt x="158401" y="1757"/>
                </a:lnTo>
                <a:lnTo>
                  <a:pt x="177044" y="0"/>
                </a:lnTo>
                <a:lnTo>
                  <a:pt x="196986" y="3826"/>
                </a:lnTo>
                <a:lnTo>
                  <a:pt x="218284" y="11758"/>
                </a:lnTo>
                <a:lnTo>
                  <a:pt x="209284" y="23224"/>
                </a:lnTo>
                <a:lnTo>
                  <a:pt x="200843" y="34179"/>
                </a:lnTo>
                <a:lnTo>
                  <a:pt x="170765" y="65816"/>
                </a:lnTo>
                <a:lnTo>
                  <a:pt x="130506" y="98829"/>
                </a:lnTo>
                <a:lnTo>
                  <a:pt x="96958" y="131475"/>
                </a:lnTo>
                <a:lnTo>
                  <a:pt x="76199" y="169287"/>
                </a:lnTo>
                <a:lnTo>
                  <a:pt x="66227" y="211609"/>
                </a:lnTo>
                <a:lnTo>
                  <a:pt x="65039" y="257787"/>
                </a:lnTo>
                <a:lnTo>
                  <a:pt x="65335" y="273763"/>
                </a:lnTo>
                <a:lnTo>
                  <a:pt x="64883" y="289748"/>
                </a:lnTo>
                <a:lnTo>
                  <a:pt x="64209" y="305722"/>
                </a:lnTo>
                <a:lnTo>
                  <a:pt x="63837" y="321660"/>
                </a:lnTo>
                <a:lnTo>
                  <a:pt x="62531" y="333711"/>
                </a:lnTo>
                <a:lnTo>
                  <a:pt x="58694" y="344156"/>
                </a:lnTo>
                <a:lnTo>
                  <a:pt x="51833" y="351195"/>
                </a:lnTo>
                <a:close/>
              </a:path>
              <a:path w="477520" h="530225">
                <a:moveTo>
                  <a:pt x="272082" y="526361"/>
                </a:moveTo>
                <a:lnTo>
                  <a:pt x="229445" y="514478"/>
                </a:lnTo>
                <a:lnTo>
                  <a:pt x="187819" y="438116"/>
                </a:lnTo>
                <a:lnTo>
                  <a:pt x="172574" y="388348"/>
                </a:lnTo>
                <a:lnTo>
                  <a:pt x="166182" y="336799"/>
                </a:lnTo>
                <a:lnTo>
                  <a:pt x="170713" y="282964"/>
                </a:lnTo>
                <a:lnTo>
                  <a:pt x="185354" y="233831"/>
                </a:lnTo>
                <a:lnTo>
                  <a:pt x="208260" y="189801"/>
                </a:lnTo>
                <a:lnTo>
                  <a:pt x="238016" y="150303"/>
                </a:lnTo>
                <a:lnTo>
                  <a:pt x="273209" y="114768"/>
                </a:lnTo>
                <a:lnTo>
                  <a:pt x="325268" y="75971"/>
                </a:lnTo>
                <a:lnTo>
                  <a:pt x="381597" y="42442"/>
                </a:lnTo>
                <a:lnTo>
                  <a:pt x="421861" y="32202"/>
                </a:lnTo>
                <a:lnTo>
                  <a:pt x="442524" y="35306"/>
                </a:lnTo>
                <a:lnTo>
                  <a:pt x="463126" y="43032"/>
                </a:lnTo>
                <a:lnTo>
                  <a:pt x="472319" y="49146"/>
                </a:lnTo>
                <a:lnTo>
                  <a:pt x="477067" y="57159"/>
                </a:lnTo>
                <a:lnTo>
                  <a:pt x="476573" y="64632"/>
                </a:lnTo>
                <a:lnTo>
                  <a:pt x="441351" y="102681"/>
                </a:lnTo>
                <a:lnTo>
                  <a:pt x="403125" y="131301"/>
                </a:lnTo>
                <a:lnTo>
                  <a:pt x="347750" y="170559"/>
                </a:lnTo>
                <a:lnTo>
                  <a:pt x="320517" y="190713"/>
                </a:lnTo>
                <a:lnTo>
                  <a:pt x="290808" y="221529"/>
                </a:lnTo>
                <a:lnTo>
                  <a:pt x="272538" y="257228"/>
                </a:lnTo>
                <a:lnTo>
                  <a:pt x="264048" y="296590"/>
                </a:lnTo>
                <a:lnTo>
                  <a:pt x="263683" y="338393"/>
                </a:lnTo>
                <a:lnTo>
                  <a:pt x="267282" y="372076"/>
                </a:lnTo>
                <a:lnTo>
                  <a:pt x="272563" y="405629"/>
                </a:lnTo>
                <a:lnTo>
                  <a:pt x="278725" y="439093"/>
                </a:lnTo>
                <a:lnTo>
                  <a:pt x="284967" y="472510"/>
                </a:lnTo>
                <a:lnTo>
                  <a:pt x="288097" y="488057"/>
                </a:lnTo>
                <a:lnTo>
                  <a:pt x="289314" y="502861"/>
                </a:lnTo>
                <a:lnTo>
                  <a:pt x="285136" y="515952"/>
                </a:lnTo>
                <a:lnTo>
                  <a:pt x="272082" y="526361"/>
                </a:lnTo>
                <a:close/>
              </a:path>
            </a:pathLst>
          </a:custGeom>
          <a:solidFill>
            <a:srgbClr val="F7F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89879" y="847765"/>
            <a:ext cx="916940" cy="1144270"/>
          </a:xfrm>
          <a:custGeom>
            <a:avLst/>
            <a:gdLst/>
            <a:ahLst/>
            <a:cxnLst/>
            <a:rect l="l" t="t" r="r" b="b"/>
            <a:pathLst>
              <a:path w="916939" h="1144270">
                <a:moveTo>
                  <a:pt x="541675" y="599215"/>
                </a:moveTo>
                <a:lnTo>
                  <a:pt x="439897" y="578402"/>
                </a:lnTo>
                <a:lnTo>
                  <a:pt x="441852" y="571629"/>
                </a:lnTo>
                <a:lnTo>
                  <a:pt x="443009" y="567908"/>
                </a:lnTo>
                <a:lnTo>
                  <a:pt x="458700" y="506067"/>
                </a:lnTo>
                <a:lnTo>
                  <a:pt x="494710" y="363740"/>
                </a:lnTo>
                <a:lnTo>
                  <a:pt x="506661" y="316805"/>
                </a:lnTo>
                <a:lnTo>
                  <a:pt x="519354" y="267340"/>
                </a:lnTo>
                <a:lnTo>
                  <a:pt x="532172" y="217909"/>
                </a:lnTo>
                <a:lnTo>
                  <a:pt x="545146" y="168524"/>
                </a:lnTo>
                <a:lnTo>
                  <a:pt x="556147" y="130246"/>
                </a:lnTo>
                <a:lnTo>
                  <a:pt x="568316" y="92278"/>
                </a:lnTo>
                <a:lnTo>
                  <a:pt x="580971" y="54410"/>
                </a:lnTo>
                <a:lnTo>
                  <a:pt x="593431" y="16431"/>
                </a:lnTo>
                <a:lnTo>
                  <a:pt x="594518" y="13007"/>
                </a:lnTo>
                <a:lnTo>
                  <a:pt x="595607" y="8624"/>
                </a:lnTo>
                <a:lnTo>
                  <a:pt x="598283" y="6868"/>
                </a:lnTo>
                <a:lnTo>
                  <a:pt x="603151" y="3834"/>
                </a:lnTo>
                <a:lnTo>
                  <a:pt x="609736" y="0"/>
                </a:lnTo>
                <a:lnTo>
                  <a:pt x="618844" y="2629"/>
                </a:lnTo>
                <a:lnTo>
                  <a:pt x="623459" y="9330"/>
                </a:lnTo>
                <a:lnTo>
                  <a:pt x="624598" y="14552"/>
                </a:lnTo>
                <a:lnTo>
                  <a:pt x="625835" y="20370"/>
                </a:lnTo>
                <a:lnTo>
                  <a:pt x="624181" y="27516"/>
                </a:lnTo>
                <a:lnTo>
                  <a:pt x="622344" y="33665"/>
                </a:lnTo>
                <a:lnTo>
                  <a:pt x="614352" y="61236"/>
                </a:lnTo>
                <a:lnTo>
                  <a:pt x="599289" y="112285"/>
                </a:lnTo>
                <a:lnTo>
                  <a:pt x="579801" y="185085"/>
                </a:lnTo>
                <a:lnTo>
                  <a:pt x="567655" y="231592"/>
                </a:lnTo>
                <a:lnTo>
                  <a:pt x="555559" y="278099"/>
                </a:lnTo>
                <a:lnTo>
                  <a:pt x="517521" y="425208"/>
                </a:lnTo>
                <a:lnTo>
                  <a:pt x="506305" y="468779"/>
                </a:lnTo>
                <a:lnTo>
                  <a:pt x="494552" y="515581"/>
                </a:lnTo>
                <a:lnTo>
                  <a:pt x="481355" y="569224"/>
                </a:lnTo>
                <a:lnTo>
                  <a:pt x="480674" y="573499"/>
                </a:lnTo>
                <a:lnTo>
                  <a:pt x="479581" y="578841"/>
                </a:lnTo>
                <a:lnTo>
                  <a:pt x="553885" y="594035"/>
                </a:lnTo>
                <a:lnTo>
                  <a:pt x="541675" y="599215"/>
                </a:lnTo>
                <a:close/>
              </a:path>
              <a:path w="916939" h="1144270">
                <a:moveTo>
                  <a:pt x="553885" y="594035"/>
                </a:moveTo>
                <a:lnTo>
                  <a:pt x="479581" y="578841"/>
                </a:lnTo>
                <a:lnTo>
                  <a:pt x="481771" y="578521"/>
                </a:lnTo>
                <a:lnTo>
                  <a:pt x="484183" y="578055"/>
                </a:lnTo>
                <a:lnTo>
                  <a:pt x="486225" y="577513"/>
                </a:lnTo>
                <a:lnTo>
                  <a:pt x="794575" y="449239"/>
                </a:lnTo>
                <a:lnTo>
                  <a:pt x="833574" y="433035"/>
                </a:lnTo>
                <a:lnTo>
                  <a:pt x="857807" y="422758"/>
                </a:lnTo>
                <a:lnTo>
                  <a:pt x="870027" y="417955"/>
                </a:lnTo>
                <a:lnTo>
                  <a:pt x="882481" y="413866"/>
                </a:lnTo>
                <a:lnTo>
                  <a:pt x="888793" y="412917"/>
                </a:lnTo>
                <a:lnTo>
                  <a:pt x="895516" y="413149"/>
                </a:lnTo>
                <a:lnTo>
                  <a:pt x="902284" y="414218"/>
                </a:lnTo>
                <a:lnTo>
                  <a:pt x="908734" y="415780"/>
                </a:lnTo>
                <a:lnTo>
                  <a:pt x="912366" y="416907"/>
                </a:lnTo>
                <a:lnTo>
                  <a:pt x="916645" y="424307"/>
                </a:lnTo>
                <a:lnTo>
                  <a:pt x="916372" y="428473"/>
                </a:lnTo>
                <a:lnTo>
                  <a:pt x="916171" y="433229"/>
                </a:lnTo>
                <a:lnTo>
                  <a:pt x="864272" y="463492"/>
                </a:lnTo>
                <a:lnTo>
                  <a:pt x="819952" y="483598"/>
                </a:lnTo>
                <a:lnTo>
                  <a:pt x="553885" y="594035"/>
                </a:lnTo>
                <a:close/>
              </a:path>
              <a:path w="916939" h="1144270">
                <a:moveTo>
                  <a:pt x="12296" y="808227"/>
                </a:moveTo>
                <a:lnTo>
                  <a:pt x="6271" y="804968"/>
                </a:lnTo>
                <a:lnTo>
                  <a:pt x="1957" y="799540"/>
                </a:lnTo>
                <a:lnTo>
                  <a:pt x="0" y="792885"/>
                </a:lnTo>
                <a:lnTo>
                  <a:pt x="748" y="786099"/>
                </a:lnTo>
                <a:lnTo>
                  <a:pt x="31315" y="761102"/>
                </a:lnTo>
                <a:lnTo>
                  <a:pt x="108680" y="727667"/>
                </a:lnTo>
                <a:lnTo>
                  <a:pt x="179152" y="698755"/>
                </a:lnTo>
                <a:lnTo>
                  <a:pt x="333932" y="638676"/>
                </a:lnTo>
                <a:lnTo>
                  <a:pt x="405152" y="611405"/>
                </a:lnTo>
                <a:lnTo>
                  <a:pt x="408790" y="610613"/>
                </a:lnTo>
                <a:lnTo>
                  <a:pt x="412467" y="608679"/>
                </a:lnTo>
                <a:lnTo>
                  <a:pt x="417147" y="606565"/>
                </a:lnTo>
                <a:lnTo>
                  <a:pt x="382696" y="567466"/>
                </a:lnTo>
                <a:lnTo>
                  <a:pt x="353582" y="525105"/>
                </a:lnTo>
                <a:lnTo>
                  <a:pt x="326934" y="481305"/>
                </a:lnTo>
                <a:lnTo>
                  <a:pt x="299881" y="437890"/>
                </a:lnTo>
                <a:lnTo>
                  <a:pt x="256533" y="376060"/>
                </a:lnTo>
                <a:lnTo>
                  <a:pt x="245305" y="361098"/>
                </a:lnTo>
                <a:lnTo>
                  <a:pt x="239965" y="352585"/>
                </a:lnTo>
                <a:lnTo>
                  <a:pt x="237583" y="345630"/>
                </a:lnTo>
                <a:lnTo>
                  <a:pt x="238256" y="340199"/>
                </a:lnTo>
                <a:lnTo>
                  <a:pt x="242082" y="336259"/>
                </a:lnTo>
                <a:lnTo>
                  <a:pt x="249321" y="333964"/>
                </a:lnTo>
                <a:lnTo>
                  <a:pt x="255432" y="335415"/>
                </a:lnTo>
                <a:lnTo>
                  <a:pt x="300406" y="388822"/>
                </a:lnTo>
                <a:lnTo>
                  <a:pt x="334536" y="433654"/>
                </a:lnTo>
                <a:lnTo>
                  <a:pt x="383217" y="505894"/>
                </a:lnTo>
                <a:lnTo>
                  <a:pt x="399622" y="529866"/>
                </a:lnTo>
                <a:lnTo>
                  <a:pt x="408692" y="541796"/>
                </a:lnTo>
                <a:lnTo>
                  <a:pt x="418496" y="553588"/>
                </a:lnTo>
                <a:lnTo>
                  <a:pt x="439897" y="578402"/>
                </a:lnTo>
                <a:lnTo>
                  <a:pt x="541675" y="599215"/>
                </a:lnTo>
                <a:lnTo>
                  <a:pt x="494067" y="619416"/>
                </a:lnTo>
                <a:lnTo>
                  <a:pt x="491096" y="620728"/>
                </a:lnTo>
                <a:lnTo>
                  <a:pt x="488272" y="622261"/>
                </a:lnTo>
                <a:lnTo>
                  <a:pt x="484001" y="624266"/>
                </a:lnTo>
                <a:lnTo>
                  <a:pt x="513579" y="665865"/>
                </a:lnTo>
                <a:lnTo>
                  <a:pt x="515670" y="668739"/>
                </a:lnTo>
                <a:lnTo>
                  <a:pt x="460048" y="657365"/>
                </a:lnTo>
                <a:lnTo>
                  <a:pt x="459379" y="659340"/>
                </a:lnTo>
                <a:lnTo>
                  <a:pt x="421086" y="651509"/>
                </a:lnTo>
                <a:lnTo>
                  <a:pt x="418488" y="651937"/>
                </a:lnTo>
                <a:lnTo>
                  <a:pt x="415815" y="652734"/>
                </a:lnTo>
                <a:lnTo>
                  <a:pt x="413365" y="653384"/>
                </a:lnTo>
                <a:lnTo>
                  <a:pt x="218227" y="727216"/>
                </a:lnTo>
                <a:lnTo>
                  <a:pt x="169472" y="746095"/>
                </a:lnTo>
                <a:lnTo>
                  <a:pt x="113417" y="769535"/>
                </a:lnTo>
                <a:lnTo>
                  <a:pt x="57720" y="794055"/>
                </a:lnTo>
                <a:lnTo>
                  <a:pt x="42862" y="800852"/>
                </a:lnTo>
                <a:lnTo>
                  <a:pt x="35385" y="804223"/>
                </a:lnTo>
                <a:lnTo>
                  <a:pt x="27784" y="807316"/>
                </a:lnTo>
                <a:lnTo>
                  <a:pt x="19608" y="809086"/>
                </a:lnTo>
                <a:lnTo>
                  <a:pt x="12296" y="808227"/>
                </a:lnTo>
                <a:close/>
              </a:path>
              <a:path w="916939" h="1144270">
                <a:moveTo>
                  <a:pt x="635886" y="873809"/>
                </a:moveTo>
                <a:lnTo>
                  <a:pt x="629616" y="871471"/>
                </a:lnTo>
                <a:lnTo>
                  <a:pt x="622469" y="867707"/>
                </a:lnTo>
                <a:lnTo>
                  <a:pt x="616180" y="862583"/>
                </a:lnTo>
                <a:lnTo>
                  <a:pt x="611081" y="856358"/>
                </a:lnTo>
                <a:lnTo>
                  <a:pt x="580887" y="820181"/>
                </a:lnTo>
                <a:lnTo>
                  <a:pt x="551099" y="783690"/>
                </a:lnTo>
                <a:lnTo>
                  <a:pt x="522124" y="746574"/>
                </a:lnTo>
                <a:lnTo>
                  <a:pt x="494371" y="708519"/>
                </a:lnTo>
                <a:lnTo>
                  <a:pt x="468245" y="669212"/>
                </a:lnTo>
                <a:lnTo>
                  <a:pt x="466068" y="665697"/>
                </a:lnTo>
                <a:lnTo>
                  <a:pt x="463482" y="662289"/>
                </a:lnTo>
                <a:lnTo>
                  <a:pt x="460048" y="657365"/>
                </a:lnTo>
                <a:lnTo>
                  <a:pt x="515670" y="668739"/>
                </a:lnTo>
                <a:lnTo>
                  <a:pt x="528400" y="686239"/>
                </a:lnTo>
                <a:lnTo>
                  <a:pt x="543717" y="706139"/>
                </a:lnTo>
                <a:lnTo>
                  <a:pt x="569083" y="737413"/>
                </a:lnTo>
                <a:lnTo>
                  <a:pt x="646547" y="830220"/>
                </a:lnTo>
                <a:lnTo>
                  <a:pt x="650131" y="834407"/>
                </a:lnTo>
                <a:lnTo>
                  <a:pt x="653270" y="838887"/>
                </a:lnTo>
                <a:lnTo>
                  <a:pt x="655962" y="843659"/>
                </a:lnTo>
                <a:lnTo>
                  <a:pt x="658493" y="849961"/>
                </a:lnTo>
                <a:lnTo>
                  <a:pt x="659191" y="856194"/>
                </a:lnTo>
                <a:lnTo>
                  <a:pt x="657756" y="862242"/>
                </a:lnTo>
                <a:lnTo>
                  <a:pt x="653883" y="867990"/>
                </a:lnTo>
                <a:lnTo>
                  <a:pt x="648322" y="872274"/>
                </a:lnTo>
                <a:lnTo>
                  <a:pt x="642222" y="874145"/>
                </a:lnTo>
                <a:lnTo>
                  <a:pt x="635886" y="873809"/>
                </a:lnTo>
                <a:close/>
              </a:path>
              <a:path w="916939" h="1144270">
                <a:moveTo>
                  <a:pt x="309347" y="1144114"/>
                </a:moveTo>
                <a:lnTo>
                  <a:pt x="299044" y="1141623"/>
                </a:lnTo>
                <a:lnTo>
                  <a:pt x="294208" y="1134110"/>
                </a:lnTo>
                <a:lnTo>
                  <a:pt x="292113" y="1128308"/>
                </a:lnTo>
                <a:lnTo>
                  <a:pt x="290312" y="1122950"/>
                </a:lnTo>
                <a:lnTo>
                  <a:pt x="290837" y="1119987"/>
                </a:lnTo>
                <a:lnTo>
                  <a:pt x="302559" y="1070570"/>
                </a:lnTo>
                <a:lnTo>
                  <a:pt x="312589" y="1032897"/>
                </a:lnTo>
                <a:lnTo>
                  <a:pt x="378766" y="801798"/>
                </a:lnTo>
                <a:lnTo>
                  <a:pt x="405608" y="708537"/>
                </a:lnTo>
                <a:lnTo>
                  <a:pt x="418675" y="663298"/>
                </a:lnTo>
                <a:lnTo>
                  <a:pt x="419771" y="658532"/>
                </a:lnTo>
                <a:lnTo>
                  <a:pt x="421086" y="651509"/>
                </a:lnTo>
                <a:lnTo>
                  <a:pt x="459379" y="659340"/>
                </a:lnTo>
                <a:lnTo>
                  <a:pt x="458588" y="661672"/>
                </a:lnTo>
                <a:lnTo>
                  <a:pt x="457728" y="663991"/>
                </a:lnTo>
                <a:lnTo>
                  <a:pt x="456734" y="667434"/>
                </a:lnTo>
                <a:lnTo>
                  <a:pt x="387392" y="914711"/>
                </a:lnTo>
                <a:lnTo>
                  <a:pt x="359452" y="1014118"/>
                </a:lnTo>
                <a:lnTo>
                  <a:pt x="345464" y="1063799"/>
                </a:lnTo>
                <a:lnTo>
                  <a:pt x="332819" y="1107846"/>
                </a:lnTo>
                <a:lnTo>
                  <a:pt x="328184" y="1123402"/>
                </a:lnTo>
                <a:lnTo>
                  <a:pt x="327054" y="1127393"/>
                </a:lnTo>
                <a:lnTo>
                  <a:pt x="325478" y="1133211"/>
                </a:lnTo>
                <a:lnTo>
                  <a:pt x="321834" y="1135921"/>
                </a:lnTo>
                <a:lnTo>
                  <a:pt x="317001" y="1139730"/>
                </a:lnTo>
                <a:lnTo>
                  <a:pt x="309347" y="1144114"/>
                </a:lnTo>
                <a:close/>
              </a:path>
            </a:pathLst>
          </a:custGeom>
          <a:solidFill>
            <a:srgbClr val="F7F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684225" y="7386525"/>
            <a:ext cx="811530" cy="1099820"/>
          </a:xfrm>
          <a:custGeom>
            <a:avLst/>
            <a:gdLst/>
            <a:ahLst/>
            <a:cxnLst/>
            <a:rect l="l" t="t" r="r" b="b"/>
            <a:pathLst>
              <a:path w="811530" h="1099820">
                <a:moveTo>
                  <a:pt x="486238" y="484790"/>
                </a:moveTo>
                <a:lnTo>
                  <a:pt x="397946" y="559715"/>
                </a:lnTo>
                <a:lnTo>
                  <a:pt x="393209" y="553156"/>
                </a:lnTo>
                <a:lnTo>
                  <a:pt x="390784" y="549646"/>
                </a:lnTo>
                <a:lnTo>
                  <a:pt x="356894" y="505732"/>
                </a:lnTo>
                <a:lnTo>
                  <a:pt x="259188" y="379387"/>
                </a:lnTo>
                <a:lnTo>
                  <a:pt x="223158" y="332679"/>
                </a:lnTo>
                <a:lnTo>
                  <a:pt x="169095" y="262293"/>
                </a:lnTo>
                <a:lnTo>
                  <a:pt x="138005" y="221555"/>
                </a:lnTo>
                <a:lnTo>
                  <a:pt x="107035" y="180731"/>
                </a:lnTo>
                <a:lnTo>
                  <a:pt x="80672" y="144308"/>
                </a:lnTo>
                <a:lnTo>
                  <a:pt x="55385" y="107075"/>
                </a:lnTo>
                <a:lnTo>
                  <a:pt x="30520" y="69485"/>
                </a:lnTo>
                <a:lnTo>
                  <a:pt x="5423" y="31987"/>
                </a:lnTo>
                <a:lnTo>
                  <a:pt x="3135" y="28639"/>
                </a:lnTo>
                <a:lnTo>
                  <a:pt x="0" y="24618"/>
                </a:lnTo>
                <a:lnTo>
                  <a:pt x="281" y="21038"/>
                </a:lnTo>
                <a:lnTo>
                  <a:pt x="934" y="14638"/>
                </a:lnTo>
                <a:lnTo>
                  <a:pt x="2049" y="6174"/>
                </a:lnTo>
                <a:lnTo>
                  <a:pt x="10637" y="0"/>
                </a:lnTo>
                <a:lnTo>
                  <a:pt x="19742" y="625"/>
                </a:lnTo>
                <a:lnTo>
                  <a:pt x="25152" y="3273"/>
                </a:lnTo>
                <a:lnTo>
                  <a:pt x="31155" y="6252"/>
                </a:lnTo>
                <a:lnTo>
                  <a:pt x="36351" y="12701"/>
                </a:lnTo>
                <a:lnTo>
                  <a:pt x="40538" y="18613"/>
                </a:lnTo>
                <a:lnTo>
                  <a:pt x="58563" y="43616"/>
                </a:lnTo>
                <a:lnTo>
                  <a:pt x="94371" y="93828"/>
                </a:lnTo>
                <a:lnTo>
                  <a:pt x="145496" y="161839"/>
                </a:lnTo>
                <a:lnTo>
                  <a:pt x="178364" y="205020"/>
                </a:lnTo>
                <a:lnTo>
                  <a:pt x="211267" y="248156"/>
                </a:lnTo>
                <a:lnTo>
                  <a:pt x="310148" y="377428"/>
                </a:lnTo>
                <a:lnTo>
                  <a:pt x="347891" y="426649"/>
                </a:lnTo>
                <a:lnTo>
                  <a:pt x="379093" y="466858"/>
                </a:lnTo>
                <a:lnTo>
                  <a:pt x="416381" y="514421"/>
                </a:lnTo>
                <a:lnTo>
                  <a:pt x="418271" y="516854"/>
                </a:lnTo>
                <a:lnTo>
                  <a:pt x="420292" y="519037"/>
                </a:lnTo>
                <a:lnTo>
                  <a:pt x="425574" y="525134"/>
                </a:lnTo>
                <a:lnTo>
                  <a:pt x="490037" y="470430"/>
                </a:lnTo>
                <a:lnTo>
                  <a:pt x="486238" y="484790"/>
                </a:lnTo>
                <a:close/>
              </a:path>
              <a:path w="811530" h="1099820">
                <a:moveTo>
                  <a:pt x="490037" y="470430"/>
                </a:moveTo>
                <a:lnTo>
                  <a:pt x="425574" y="525134"/>
                </a:lnTo>
                <a:lnTo>
                  <a:pt x="426793" y="522986"/>
                </a:lnTo>
                <a:lnTo>
                  <a:pt x="428036" y="520539"/>
                </a:lnTo>
                <a:lnTo>
                  <a:pt x="428957" y="518366"/>
                </a:lnTo>
                <a:lnTo>
                  <a:pt x="526941" y="157645"/>
                </a:lnTo>
                <a:lnTo>
                  <a:pt x="539367" y="112021"/>
                </a:lnTo>
                <a:lnTo>
                  <a:pt x="551027" y="69435"/>
                </a:lnTo>
                <a:lnTo>
                  <a:pt x="575669" y="33886"/>
                </a:lnTo>
                <a:lnTo>
                  <a:pt x="579159" y="31481"/>
                </a:lnTo>
                <a:lnTo>
                  <a:pt x="588652" y="32890"/>
                </a:lnTo>
                <a:lnTo>
                  <a:pt x="592156" y="36042"/>
                </a:lnTo>
                <a:lnTo>
                  <a:pt x="596233" y="39542"/>
                </a:lnTo>
                <a:lnTo>
                  <a:pt x="593064" y="79643"/>
                </a:lnTo>
                <a:lnTo>
                  <a:pt x="581394" y="132907"/>
                </a:lnTo>
                <a:lnTo>
                  <a:pt x="574816" y="159335"/>
                </a:lnTo>
                <a:lnTo>
                  <a:pt x="490037" y="470430"/>
                </a:lnTo>
                <a:close/>
              </a:path>
              <a:path w="811530" h="1099820">
                <a:moveTo>
                  <a:pt x="308070" y="1096259"/>
                </a:moveTo>
                <a:lnTo>
                  <a:pt x="301047" y="1099279"/>
                </a:lnTo>
                <a:lnTo>
                  <a:pt x="293277" y="1099278"/>
                </a:lnTo>
                <a:lnTo>
                  <a:pt x="286037" y="1096348"/>
                </a:lnTo>
                <a:lnTo>
                  <a:pt x="280538" y="1090948"/>
                </a:lnTo>
                <a:lnTo>
                  <a:pt x="277176" y="1083422"/>
                </a:lnTo>
                <a:lnTo>
                  <a:pt x="276346" y="1074112"/>
                </a:lnTo>
                <a:lnTo>
                  <a:pt x="276870" y="1064902"/>
                </a:lnTo>
                <a:lnTo>
                  <a:pt x="302851" y="955222"/>
                </a:lnTo>
                <a:lnTo>
                  <a:pt x="314000" y="914101"/>
                </a:lnTo>
                <a:lnTo>
                  <a:pt x="325607" y="873061"/>
                </a:lnTo>
                <a:lnTo>
                  <a:pt x="338218" y="829959"/>
                </a:lnTo>
                <a:lnTo>
                  <a:pt x="378616" y="694999"/>
                </a:lnTo>
                <a:lnTo>
                  <a:pt x="403338" y="613327"/>
                </a:lnTo>
                <a:lnTo>
                  <a:pt x="405134" y="609576"/>
                </a:lnTo>
                <a:lnTo>
                  <a:pt x="405944" y="604990"/>
                </a:lnTo>
                <a:lnTo>
                  <a:pt x="407284" y="599399"/>
                </a:lnTo>
                <a:lnTo>
                  <a:pt x="360579" y="602448"/>
                </a:lnTo>
                <a:lnTo>
                  <a:pt x="314415" y="600549"/>
                </a:lnTo>
                <a:lnTo>
                  <a:pt x="268609" y="595646"/>
                </a:lnTo>
                <a:lnTo>
                  <a:pt x="222980" y="589684"/>
                </a:lnTo>
                <a:lnTo>
                  <a:pt x="177347" y="584609"/>
                </a:lnTo>
                <a:lnTo>
                  <a:pt x="135105" y="581722"/>
                </a:lnTo>
                <a:lnTo>
                  <a:pt x="92811" y="579507"/>
                </a:lnTo>
                <a:lnTo>
                  <a:pt x="71848" y="578922"/>
                </a:lnTo>
                <a:lnTo>
                  <a:pt x="60640" y="577666"/>
                </a:lnTo>
                <a:lnTo>
                  <a:pt x="52843" y="574900"/>
                </a:lnTo>
                <a:lnTo>
                  <a:pt x="48494" y="570513"/>
                </a:lnTo>
                <a:lnTo>
                  <a:pt x="47628" y="564396"/>
                </a:lnTo>
                <a:lnTo>
                  <a:pt x="50564" y="556428"/>
                </a:lnTo>
                <a:lnTo>
                  <a:pt x="56044" y="552069"/>
                </a:lnTo>
                <a:lnTo>
                  <a:pt x="63154" y="550242"/>
                </a:lnTo>
                <a:lnTo>
                  <a:pt x="70979" y="549870"/>
                </a:lnTo>
                <a:lnTo>
                  <a:pt x="134233" y="549855"/>
                </a:lnTo>
                <a:lnTo>
                  <a:pt x="165833" y="550183"/>
                </a:lnTo>
                <a:lnTo>
                  <a:pt x="197380" y="551182"/>
                </a:lnTo>
                <a:lnTo>
                  <a:pt x="229817" y="553254"/>
                </a:lnTo>
                <a:lnTo>
                  <a:pt x="294799" y="558871"/>
                </a:lnTo>
                <a:lnTo>
                  <a:pt x="327299" y="561202"/>
                </a:lnTo>
                <a:lnTo>
                  <a:pt x="344094" y="561566"/>
                </a:lnTo>
                <a:lnTo>
                  <a:pt x="361271" y="561188"/>
                </a:lnTo>
                <a:lnTo>
                  <a:pt x="397946" y="559715"/>
                </a:lnTo>
                <a:lnTo>
                  <a:pt x="486238" y="484790"/>
                </a:lnTo>
                <a:lnTo>
                  <a:pt x="471467" y="540756"/>
                </a:lnTo>
                <a:lnTo>
                  <a:pt x="470589" y="544285"/>
                </a:lnTo>
                <a:lnTo>
                  <a:pt x="470010" y="547839"/>
                </a:lnTo>
                <a:lnTo>
                  <a:pt x="468854" y="552996"/>
                </a:lnTo>
                <a:lnTo>
                  <a:pt x="526013" y="556065"/>
                </a:lnTo>
                <a:lnTo>
                  <a:pt x="529995" y="556235"/>
                </a:lnTo>
                <a:lnTo>
                  <a:pt x="481740" y="597186"/>
                </a:lnTo>
                <a:lnTo>
                  <a:pt x="483029" y="599154"/>
                </a:lnTo>
                <a:lnTo>
                  <a:pt x="449807" y="627347"/>
                </a:lnTo>
                <a:lnTo>
                  <a:pt x="448404" y="629930"/>
                </a:lnTo>
                <a:lnTo>
                  <a:pt x="447275" y="632836"/>
                </a:lnTo>
                <a:lnTo>
                  <a:pt x="446170" y="635445"/>
                </a:lnTo>
                <a:lnTo>
                  <a:pt x="403210" y="774831"/>
                </a:lnTo>
                <a:lnTo>
                  <a:pt x="366681" y="895277"/>
                </a:lnTo>
                <a:lnTo>
                  <a:pt x="351714" y="947396"/>
                </a:lnTo>
                <a:lnTo>
                  <a:pt x="326692" y="1046421"/>
                </a:lnTo>
                <a:lnTo>
                  <a:pt x="322517" y="1064233"/>
                </a:lnTo>
                <a:lnTo>
                  <a:pt x="320371" y="1073162"/>
                </a:lnTo>
                <a:lnTo>
                  <a:pt x="317894" y="1082007"/>
                </a:lnTo>
                <a:lnTo>
                  <a:pt x="313851" y="1090432"/>
                </a:lnTo>
                <a:lnTo>
                  <a:pt x="308070" y="1096259"/>
                </a:lnTo>
                <a:close/>
              </a:path>
              <a:path w="811530" h="1099820">
                <a:moveTo>
                  <a:pt x="794202" y="593866"/>
                </a:moveTo>
                <a:lnTo>
                  <a:pt x="708937" y="604739"/>
                </a:lnTo>
                <a:lnTo>
                  <a:pt x="656160" y="605425"/>
                </a:lnTo>
                <a:lnTo>
                  <a:pt x="603360" y="604956"/>
                </a:lnTo>
                <a:lnTo>
                  <a:pt x="550620" y="602761"/>
                </a:lnTo>
                <a:lnTo>
                  <a:pt x="497862" y="598259"/>
                </a:lnTo>
                <a:lnTo>
                  <a:pt x="493253" y="597716"/>
                </a:lnTo>
                <a:lnTo>
                  <a:pt x="488459" y="597608"/>
                </a:lnTo>
                <a:lnTo>
                  <a:pt x="481740" y="597186"/>
                </a:lnTo>
                <a:lnTo>
                  <a:pt x="529995" y="556235"/>
                </a:lnTo>
                <a:lnTo>
                  <a:pt x="554238" y="557274"/>
                </a:lnTo>
                <a:lnTo>
                  <a:pt x="582382" y="557716"/>
                </a:lnTo>
                <a:lnTo>
                  <a:pt x="627648" y="557269"/>
                </a:lnTo>
                <a:lnTo>
                  <a:pt x="660397" y="556578"/>
                </a:lnTo>
                <a:lnTo>
                  <a:pt x="762899" y="554030"/>
                </a:lnTo>
                <a:lnTo>
                  <a:pt x="769070" y="553805"/>
                </a:lnTo>
                <a:lnTo>
                  <a:pt x="775193" y="554177"/>
                </a:lnTo>
                <a:lnTo>
                  <a:pt x="801399" y="573977"/>
                </a:lnTo>
                <a:lnTo>
                  <a:pt x="801378" y="581860"/>
                </a:lnTo>
                <a:lnTo>
                  <a:pt x="798849" y="588530"/>
                </a:lnTo>
                <a:lnTo>
                  <a:pt x="794202" y="593866"/>
                </a:lnTo>
                <a:close/>
              </a:path>
              <a:path w="811530" h="1099820">
                <a:moveTo>
                  <a:pt x="809558" y="1069854"/>
                </a:moveTo>
                <a:lnTo>
                  <a:pt x="800281" y="1077170"/>
                </a:lnTo>
                <a:lnTo>
                  <a:pt x="790305" y="1076170"/>
                </a:lnTo>
                <a:lnTo>
                  <a:pt x="783726" y="1073957"/>
                </a:lnTo>
                <a:lnTo>
                  <a:pt x="754178" y="1042825"/>
                </a:lnTo>
                <a:lnTo>
                  <a:pt x="726577" y="1007286"/>
                </a:lnTo>
                <a:lnTo>
                  <a:pt x="594014" y="824928"/>
                </a:lnTo>
                <a:lnTo>
                  <a:pt x="538989" y="748959"/>
                </a:lnTo>
                <a:lnTo>
                  <a:pt x="477911" y="664464"/>
                </a:lnTo>
                <a:lnTo>
                  <a:pt x="458598" y="637705"/>
                </a:lnTo>
                <a:lnTo>
                  <a:pt x="456149" y="634493"/>
                </a:lnTo>
                <a:lnTo>
                  <a:pt x="453378" y="631555"/>
                </a:lnTo>
                <a:lnTo>
                  <a:pt x="449807" y="627347"/>
                </a:lnTo>
                <a:lnTo>
                  <a:pt x="483029" y="599154"/>
                </a:lnTo>
                <a:lnTo>
                  <a:pt x="484553" y="601479"/>
                </a:lnTo>
                <a:lnTo>
                  <a:pt x="486018" y="603857"/>
                </a:lnTo>
                <a:lnTo>
                  <a:pt x="488386" y="607136"/>
                </a:lnTo>
                <a:lnTo>
                  <a:pt x="640729" y="814795"/>
                </a:lnTo>
                <a:lnTo>
                  <a:pt x="732600" y="940175"/>
                </a:lnTo>
                <a:lnTo>
                  <a:pt x="763191" y="981970"/>
                </a:lnTo>
                <a:lnTo>
                  <a:pt x="793537" y="1023871"/>
                </a:lnTo>
                <a:lnTo>
                  <a:pt x="803512" y="1037957"/>
                </a:lnTo>
                <a:lnTo>
                  <a:pt x="806898" y="1042600"/>
                </a:lnTo>
                <a:lnTo>
                  <a:pt x="810972" y="1048052"/>
                </a:lnTo>
                <a:lnTo>
                  <a:pt x="810872" y="1053148"/>
                </a:lnTo>
                <a:lnTo>
                  <a:pt x="810929" y="1060060"/>
                </a:lnTo>
                <a:lnTo>
                  <a:pt x="809558" y="1069854"/>
                </a:lnTo>
                <a:close/>
              </a:path>
            </a:pathLst>
          </a:custGeom>
          <a:solidFill>
            <a:srgbClr val="F7F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32577" y="627870"/>
            <a:ext cx="13907538" cy="87341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121626" y="2356655"/>
            <a:ext cx="4454462" cy="3560270"/>
          </a:xfrm>
          <a:prstGeom prst="rect">
            <a:avLst/>
          </a:prstGeom>
        </p:spPr>
        <p:txBody>
          <a:bodyPr vert="horz" wrap="square" lIns="0" tIns="199390" rIns="0" bIns="0" rtlCol="0">
            <a:spAutoFit/>
          </a:bodyPr>
          <a:lstStyle/>
          <a:p>
            <a:pPr marL="12065" marR="5080" algn="ctr">
              <a:lnSpc>
                <a:spcPct val="111200"/>
              </a:lnSpc>
              <a:spcBef>
                <a:spcPts val="100"/>
              </a:spcBef>
            </a:pPr>
            <a:r>
              <a:rPr lang="pt-BR" sz="4000" b="1" spc="20" dirty="0">
                <a:latin typeface="Century Gothic"/>
                <a:cs typeface="Century Gothic"/>
              </a:rPr>
              <a:t>PROJETO DE AUTORIA DA PROFESSORA PAULIKELLY MOURA</a:t>
            </a:r>
            <a:endParaRPr lang="pt-BR" sz="4000" dirty="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8452049" y="2322502"/>
            <a:ext cx="5273675" cy="22459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6300"/>
              </a:lnSpc>
              <a:spcBef>
                <a:spcPts val="100"/>
              </a:spcBef>
            </a:pPr>
            <a:r>
              <a:rPr lang="pt-BR" sz="3200" b="1" dirty="0">
                <a:latin typeface="Century Gothic"/>
                <a:cs typeface="Century Gothic"/>
              </a:rPr>
              <a:t>REALIZADO NA ESCOLA JONATHAN DA ROCHA ALCOFORADO NO ANO DE 2019</a:t>
            </a:r>
            <a:endParaRPr sz="3200" b="1" dirty="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697333" y="5202434"/>
            <a:ext cx="4918710" cy="225734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95680" marR="5080" indent="-983615" algn="ctr">
              <a:lnSpc>
                <a:spcPct val="117000"/>
              </a:lnSpc>
              <a:spcBef>
                <a:spcPts val="90"/>
              </a:spcBef>
            </a:pPr>
            <a:r>
              <a:rPr lang="pt-BR" sz="3200" dirty="0">
                <a:latin typeface="Verdana"/>
                <a:cs typeface="Verdana"/>
              </a:rPr>
              <a:t>COM A TURMA DO 4 ANO DO ENSINO FUNDAMENTAL I TARDE</a:t>
            </a:r>
            <a:endParaRPr sz="3200" dirty="0">
              <a:latin typeface="Verdana"/>
              <a:cs typeface="Verdan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19074" y="0"/>
            <a:ext cx="9525" cy="104775"/>
          </a:xfrm>
          <a:custGeom>
            <a:avLst/>
            <a:gdLst/>
            <a:ahLst/>
            <a:cxnLst/>
            <a:rect l="l" t="t" r="r" b="b"/>
            <a:pathLst>
              <a:path w="9525" h="104775">
                <a:moveTo>
                  <a:pt x="9524" y="104774"/>
                </a:moveTo>
                <a:lnTo>
                  <a:pt x="0" y="104774"/>
                </a:lnTo>
                <a:lnTo>
                  <a:pt x="0" y="0"/>
                </a:lnTo>
                <a:lnTo>
                  <a:pt x="9524" y="0"/>
                </a:lnTo>
                <a:lnTo>
                  <a:pt x="9524" y="1047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219075"/>
            <a:ext cx="104775" cy="9525"/>
          </a:xfrm>
          <a:custGeom>
            <a:avLst/>
            <a:gdLst/>
            <a:ahLst/>
            <a:cxnLst/>
            <a:rect l="l" t="t" r="r" b="b"/>
            <a:pathLst>
              <a:path w="104775" h="9525">
                <a:moveTo>
                  <a:pt x="104774" y="9524"/>
                </a:moveTo>
                <a:lnTo>
                  <a:pt x="0" y="9524"/>
                </a:lnTo>
                <a:lnTo>
                  <a:pt x="0" y="0"/>
                </a:lnTo>
                <a:lnTo>
                  <a:pt x="104774" y="0"/>
                </a:lnTo>
                <a:lnTo>
                  <a:pt x="104774" y="9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507073" y="0"/>
            <a:ext cx="9525" cy="104775"/>
          </a:xfrm>
          <a:custGeom>
            <a:avLst/>
            <a:gdLst/>
            <a:ahLst/>
            <a:cxnLst/>
            <a:rect l="l" t="t" r="r" b="b"/>
            <a:pathLst>
              <a:path w="9525" h="104775">
                <a:moveTo>
                  <a:pt x="9524" y="104774"/>
                </a:moveTo>
                <a:lnTo>
                  <a:pt x="0" y="104774"/>
                </a:lnTo>
                <a:lnTo>
                  <a:pt x="0" y="0"/>
                </a:lnTo>
                <a:lnTo>
                  <a:pt x="9524" y="0"/>
                </a:lnTo>
                <a:lnTo>
                  <a:pt x="9524" y="1047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621375" y="219075"/>
            <a:ext cx="99060" cy="9525"/>
          </a:xfrm>
          <a:custGeom>
            <a:avLst/>
            <a:gdLst/>
            <a:ahLst/>
            <a:cxnLst/>
            <a:rect l="l" t="t" r="r" b="b"/>
            <a:pathLst>
              <a:path w="99059" h="9525">
                <a:moveTo>
                  <a:pt x="0" y="0"/>
                </a:moveTo>
                <a:lnTo>
                  <a:pt x="98625" y="0"/>
                </a:lnTo>
                <a:lnTo>
                  <a:pt x="98625" y="9524"/>
                </a:lnTo>
                <a:lnTo>
                  <a:pt x="0" y="95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19075" y="10620375"/>
            <a:ext cx="9525" cy="99060"/>
          </a:xfrm>
          <a:custGeom>
            <a:avLst/>
            <a:gdLst/>
            <a:ahLst/>
            <a:cxnLst/>
            <a:rect l="l" t="t" r="r" b="b"/>
            <a:pathLst>
              <a:path w="9525" h="99059">
                <a:moveTo>
                  <a:pt x="0" y="0"/>
                </a:moveTo>
                <a:lnTo>
                  <a:pt x="9524" y="0"/>
                </a:lnTo>
                <a:lnTo>
                  <a:pt x="9524" y="98624"/>
                </a:lnTo>
                <a:lnTo>
                  <a:pt x="0" y="986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10506074"/>
            <a:ext cx="104775" cy="9525"/>
          </a:xfrm>
          <a:custGeom>
            <a:avLst/>
            <a:gdLst/>
            <a:ahLst/>
            <a:cxnLst/>
            <a:rect l="l" t="t" r="r" b="b"/>
            <a:pathLst>
              <a:path w="104775" h="9525">
                <a:moveTo>
                  <a:pt x="104774" y="9524"/>
                </a:moveTo>
                <a:lnTo>
                  <a:pt x="0" y="9524"/>
                </a:lnTo>
                <a:lnTo>
                  <a:pt x="0" y="0"/>
                </a:lnTo>
                <a:lnTo>
                  <a:pt x="104774" y="0"/>
                </a:lnTo>
                <a:lnTo>
                  <a:pt x="104774" y="9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507075" y="10620375"/>
            <a:ext cx="9525" cy="99060"/>
          </a:xfrm>
          <a:custGeom>
            <a:avLst/>
            <a:gdLst/>
            <a:ahLst/>
            <a:cxnLst/>
            <a:rect l="l" t="t" r="r" b="b"/>
            <a:pathLst>
              <a:path w="9525" h="99059">
                <a:moveTo>
                  <a:pt x="0" y="0"/>
                </a:moveTo>
                <a:lnTo>
                  <a:pt x="9524" y="0"/>
                </a:lnTo>
                <a:lnTo>
                  <a:pt x="9524" y="98624"/>
                </a:lnTo>
                <a:lnTo>
                  <a:pt x="0" y="986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621375" y="10506075"/>
            <a:ext cx="99060" cy="9525"/>
          </a:xfrm>
          <a:custGeom>
            <a:avLst/>
            <a:gdLst/>
            <a:ahLst/>
            <a:cxnLst/>
            <a:rect l="l" t="t" r="r" b="b"/>
            <a:pathLst>
              <a:path w="99059" h="9525">
                <a:moveTo>
                  <a:pt x="0" y="0"/>
                </a:moveTo>
                <a:lnTo>
                  <a:pt x="98625" y="0"/>
                </a:lnTo>
                <a:lnTo>
                  <a:pt x="98625" y="9524"/>
                </a:lnTo>
                <a:lnTo>
                  <a:pt x="0" y="95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979517" y="8488054"/>
            <a:ext cx="151824" cy="1518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017222" y="8426401"/>
            <a:ext cx="771525" cy="732155"/>
            <a:chOff x="9017222" y="8426401"/>
            <a:chExt cx="771525" cy="732155"/>
          </a:xfrm>
        </p:grpSpPr>
        <p:sp>
          <p:nvSpPr>
            <p:cNvPr id="4" name="object 4"/>
            <p:cNvSpPr/>
            <p:nvPr/>
          </p:nvSpPr>
          <p:spPr>
            <a:xfrm>
              <a:off x="9163881" y="9015184"/>
              <a:ext cx="531495" cy="126364"/>
            </a:xfrm>
            <a:custGeom>
              <a:avLst/>
              <a:gdLst/>
              <a:ahLst/>
              <a:cxnLst/>
              <a:rect l="l" t="t" r="r" b="b"/>
              <a:pathLst>
                <a:path w="531495" h="126365">
                  <a:moveTo>
                    <a:pt x="530960" y="126138"/>
                  </a:moveTo>
                  <a:lnTo>
                    <a:pt x="0" y="126138"/>
                  </a:lnTo>
                  <a:lnTo>
                    <a:pt x="0" y="51501"/>
                  </a:lnTo>
                  <a:lnTo>
                    <a:pt x="4044" y="31448"/>
                  </a:lnTo>
                  <a:lnTo>
                    <a:pt x="15078" y="15078"/>
                  </a:lnTo>
                  <a:lnTo>
                    <a:pt x="31448" y="4044"/>
                  </a:lnTo>
                  <a:lnTo>
                    <a:pt x="51501" y="0"/>
                  </a:lnTo>
                  <a:lnTo>
                    <a:pt x="479489" y="0"/>
                  </a:lnTo>
                  <a:lnTo>
                    <a:pt x="499525" y="4044"/>
                  </a:lnTo>
                  <a:lnTo>
                    <a:pt x="515885" y="15078"/>
                  </a:lnTo>
                  <a:lnTo>
                    <a:pt x="526915" y="31448"/>
                  </a:lnTo>
                  <a:lnTo>
                    <a:pt x="530960" y="51501"/>
                  </a:lnTo>
                  <a:lnTo>
                    <a:pt x="530960" y="126138"/>
                  </a:lnTo>
                  <a:close/>
                </a:path>
              </a:pathLst>
            </a:custGeom>
            <a:solidFill>
              <a:srgbClr val="F7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146661" y="8443527"/>
              <a:ext cx="572135" cy="572135"/>
            </a:xfrm>
            <a:custGeom>
              <a:avLst/>
              <a:gdLst/>
              <a:ahLst/>
              <a:cxnLst/>
              <a:rect l="l" t="t" r="r" b="b"/>
              <a:pathLst>
                <a:path w="572134" h="572134">
                  <a:moveTo>
                    <a:pt x="285812" y="571657"/>
                  </a:moveTo>
                  <a:lnTo>
                    <a:pt x="239448" y="567915"/>
                  </a:lnTo>
                  <a:lnTo>
                    <a:pt x="195467" y="557084"/>
                  </a:lnTo>
                  <a:lnTo>
                    <a:pt x="154457" y="539752"/>
                  </a:lnTo>
                  <a:lnTo>
                    <a:pt x="117007" y="516507"/>
                  </a:lnTo>
                  <a:lnTo>
                    <a:pt x="83705" y="487939"/>
                  </a:lnTo>
                  <a:lnTo>
                    <a:pt x="55140" y="454635"/>
                  </a:lnTo>
                  <a:lnTo>
                    <a:pt x="31898" y="417185"/>
                  </a:lnTo>
                  <a:lnTo>
                    <a:pt x="14569" y="376178"/>
                  </a:lnTo>
                  <a:lnTo>
                    <a:pt x="3740" y="332201"/>
                  </a:lnTo>
                  <a:lnTo>
                    <a:pt x="0" y="285844"/>
                  </a:lnTo>
                  <a:lnTo>
                    <a:pt x="3740" y="239478"/>
                  </a:lnTo>
                  <a:lnTo>
                    <a:pt x="14569" y="195494"/>
                  </a:lnTo>
                  <a:lnTo>
                    <a:pt x="31898" y="154481"/>
                  </a:lnTo>
                  <a:lnTo>
                    <a:pt x="55140" y="117027"/>
                  </a:lnTo>
                  <a:lnTo>
                    <a:pt x="83705" y="83721"/>
                  </a:lnTo>
                  <a:lnTo>
                    <a:pt x="117007" y="55151"/>
                  </a:lnTo>
                  <a:lnTo>
                    <a:pt x="154457" y="31905"/>
                  </a:lnTo>
                  <a:lnTo>
                    <a:pt x="195467" y="14572"/>
                  </a:lnTo>
                  <a:lnTo>
                    <a:pt x="239448" y="3741"/>
                  </a:lnTo>
                  <a:lnTo>
                    <a:pt x="285812" y="0"/>
                  </a:lnTo>
                  <a:lnTo>
                    <a:pt x="332177" y="3741"/>
                  </a:lnTo>
                  <a:lnTo>
                    <a:pt x="376158" y="14572"/>
                  </a:lnTo>
                  <a:lnTo>
                    <a:pt x="417168" y="31905"/>
                  </a:lnTo>
                  <a:lnTo>
                    <a:pt x="454618" y="55151"/>
                  </a:lnTo>
                  <a:lnTo>
                    <a:pt x="487920" y="83721"/>
                  </a:lnTo>
                  <a:lnTo>
                    <a:pt x="516485" y="117027"/>
                  </a:lnTo>
                  <a:lnTo>
                    <a:pt x="539727" y="154481"/>
                  </a:lnTo>
                  <a:lnTo>
                    <a:pt x="557056" y="195494"/>
                  </a:lnTo>
                  <a:lnTo>
                    <a:pt x="567885" y="239478"/>
                  </a:lnTo>
                  <a:lnTo>
                    <a:pt x="571625" y="285844"/>
                  </a:lnTo>
                  <a:lnTo>
                    <a:pt x="567885" y="332201"/>
                  </a:lnTo>
                  <a:lnTo>
                    <a:pt x="557056" y="376178"/>
                  </a:lnTo>
                  <a:lnTo>
                    <a:pt x="539727" y="417185"/>
                  </a:lnTo>
                  <a:lnTo>
                    <a:pt x="516485" y="454635"/>
                  </a:lnTo>
                  <a:lnTo>
                    <a:pt x="487920" y="487939"/>
                  </a:lnTo>
                  <a:lnTo>
                    <a:pt x="454618" y="516507"/>
                  </a:lnTo>
                  <a:lnTo>
                    <a:pt x="417168" y="539752"/>
                  </a:lnTo>
                  <a:lnTo>
                    <a:pt x="376158" y="557084"/>
                  </a:lnTo>
                  <a:lnTo>
                    <a:pt x="332177" y="567915"/>
                  </a:lnTo>
                  <a:lnTo>
                    <a:pt x="285812" y="571657"/>
                  </a:lnTo>
                  <a:close/>
                </a:path>
              </a:pathLst>
            </a:custGeom>
            <a:solidFill>
              <a:srgbClr val="FDBE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199751" y="8443527"/>
              <a:ext cx="572135" cy="572135"/>
            </a:xfrm>
            <a:custGeom>
              <a:avLst/>
              <a:gdLst/>
              <a:ahLst/>
              <a:cxnLst/>
              <a:rect l="l" t="t" r="r" b="b"/>
              <a:pathLst>
                <a:path w="572134" h="572134">
                  <a:moveTo>
                    <a:pt x="571657" y="285844"/>
                  </a:moveTo>
                  <a:lnTo>
                    <a:pt x="567915" y="332201"/>
                  </a:lnTo>
                  <a:lnTo>
                    <a:pt x="557084" y="376178"/>
                  </a:lnTo>
                  <a:lnTo>
                    <a:pt x="539751" y="417185"/>
                  </a:lnTo>
                  <a:lnTo>
                    <a:pt x="516505" y="454635"/>
                  </a:lnTo>
                  <a:lnTo>
                    <a:pt x="487935" y="487939"/>
                  </a:lnTo>
                  <a:lnTo>
                    <a:pt x="454629" y="516507"/>
                  </a:lnTo>
                  <a:lnTo>
                    <a:pt x="417175" y="539752"/>
                  </a:lnTo>
                  <a:lnTo>
                    <a:pt x="376162" y="557084"/>
                  </a:lnTo>
                  <a:lnTo>
                    <a:pt x="332178" y="567915"/>
                  </a:lnTo>
                  <a:lnTo>
                    <a:pt x="285812" y="571657"/>
                  </a:lnTo>
                  <a:lnTo>
                    <a:pt x="239455" y="567915"/>
                  </a:lnTo>
                  <a:lnTo>
                    <a:pt x="195478" y="557084"/>
                  </a:lnTo>
                  <a:lnTo>
                    <a:pt x="154471" y="539752"/>
                  </a:lnTo>
                  <a:lnTo>
                    <a:pt x="117021" y="516507"/>
                  </a:lnTo>
                  <a:lnTo>
                    <a:pt x="83717" y="487939"/>
                  </a:lnTo>
                  <a:lnTo>
                    <a:pt x="55149" y="454635"/>
                  </a:lnTo>
                  <a:lnTo>
                    <a:pt x="31904" y="417185"/>
                  </a:lnTo>
                  <a:lnTo>
                    <a:pt x="14572" y="376178"/>
                  </a:lnTo>
                  <a:lnTo>
                    <a:pt x="3741" y="332201"/>
                  </a:lnTo>
                  <a:lnTo>
                    <a:pt x="0" y="285844"/>
                  </a:lnTo>
                  <a:lnTo>
                    <a:pt x="3741" y="239478"/>
                  </a:lnTo>
                  <a:lnTo>
                    <a:pt x="14572" y="195494"/>
                  </a:lnTo>
                  <a:lnTo>
                    <a:pt x="31904" y="154481"/>
                  </a:lnTo>
                  <a:lnTo>
                    <a:pt x="55149" y="117027"/>
                  </a:lnTo>
                  <a:lnTo>
                    <a:pt x="83717" y="83721"/>
                  </a:lnTo>
                  <a:lnTo>
                    <a:pt x="117021" y="55151"/>
                  </a:lnTo>
                  <a:lnTo>
                    <a:pt x="154471" y="31905"/>
                  </a:lnTo>
                  <a:lnTo>
                    <a:pt x="195478" y="14572"/>
                  </a:lnTo>
                  <a:lnTo>
                    <a:pt x="239455" y="3741"/>
                  </a:lnTo>
                  <a:lnTo>
                    <a:pt x="285812" y="0"/>
                  </a:lnTo>
                  <a:lnTo>
                    <a:pt x="332178" y="3741"/>
                  </a:lnTo>
                  <a:lnTo>
                    <a:pt x="376162" y="14572"/>
                  </a:lnTo>
                  <a:lnTo>
                    <a:pt x="417175" y="31905"/>
                  </a:lnTo>
                  <a:lnTo>
                    <a:pt x="454629" y="55151"/>
                  </a:lnTo>
                  <a:lnTo>
                    <a:pt x="487935" y="83721"/>
                  </a:lnTo>
                  <a:lnTo>
                    <a:pt x="516505" y="117027"/>
                  </a:lnTo>
                  <a:lnTo>
                    <a:pt x="539751" y="154481"/>
                  </a:lnTo>
                  <a:lnTo>
                    <a:pt x="557084" y="195494"/>
                  </a:lnTo>
                  <a:lnTo>
                    <a:pt x="567915" y="239478"/>
                  </a:lnTo>
                  <a:lnTo>
                    <a:pt x="571657" y="285844"/>
                  </a:lnTo>
                  <a:close/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485564" y="8500976"/>
              <a:ext cx="0" cy="24130"/>
            </a:xfrm>
            <a:custGeom>
              <a:avLst/>
              <a:gdLst/>
              <a:ahLst/>
              <a:cxnLst/>
              <a:rect l="l" t="t" r="r" b="b"/>
              <a:pathLst>
                <a:path h="24129">
                  <a:moveTo>
                    <a:pt x="-17125" y="11956"/>
                  </a:moveTo>
                  <a:lnTo>
                    <a:pt x="17125" y="11956"/>
                  </a:lnTo>
                </a:path>
              </a:pathLst>
            </a:custGeom>
            <a:ln w="23913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485564" y="8933853"/>
              <a:ext cx="0" cy="24130"/>
            </a:xfrm>
            <a:custGeom>
              <a:avLst/>
              <a:gdLst/>
              <a:ahLst/>
              <a:cxnLst/>
              <a:rect l="l" t="t" r="r" b="b"/>
              <a:pathLst>
                <a:path h="24129">
                  <a:moveTo>
                    <a:pt x="-17125" y="11941"/>
                  </a:moveTo>
                  <a:lnTo>
                    <a:pt x="17125" y="11941"/>
                  </a:lnTo>
                </a:path>
              </a:pathLst>
            </a:custGeom>
            <a:ln w="23882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110293" y="8567860"/>
              <a:ext cx="603885" cy="447675"/>
            </a:xfrm>
            <a:custGeom>
              <a:avLst/>
              <a:gdLst/>
              <a:ahLst/>
              <a:cxnLst/>
              <a:rect l="l" t="t" r="r" b="b"/>
              <a:pathLst>
                <a:path w="603884" h="447675">
                  <a:moveTo>
                    <a:pt x="579752" y="161511"/>
                  </a:moveTo>
                  <a:lnTo>
                    <a:pt x="603666" y="161511"/>
                  </a:lnTo>
                </a:path>
                <a:path w="603884" h="447675">
                  <a:moveTo>
                    <a:pt x="146907" y="161511"/>
                  </a:moveTo>
                  <a:lnTo>
                    <a:pt x="170821" y="161511"/>
                  </a:lnTo>
                </a:path>
                <a:path w="603884" h="447675">
                  <a:moveTo>
                    <a:pt x="519874" y="16907"/>
                  </a:moveTo>
                  <a:lnTo>
                    <a:pt x="536782" y="0"/>
                  </a:lnTo>
                </a:path>
                <a:path w="603884" h="447675">
                  <a:moveTo>
                    <a:pt x="213791" y="322991"/>
                  </a:moveTo>
                  <a:lnTo>
                    <a:pt x="230699" y="306083"/>
                  </a:lnTo>
                </a:path>
                <a:path w="603884" h="447675">
                  <a:moveTo>
                    <a:pt x="519843" y="306083"/>
                  </a:moveTo>
                  <a:lnTo>
                    <a:pt x="536782" y="322991"/>
                  </a:lnTo>
                </a:path>
                <a:path w="603884" h="447675">
                  <a:moveTo>
                    <a:pt x="213791" y="0"/>
                  </a:moveTo>
                  <a:lnTo>
                    <a:pt x="230699" y="16907"/>
                  </a:lnTo>
                </a:path>
                <a:path w="603884" h="447675">
                  <a:moveTo>
                    <a:pt x="375271" y="447324"/>
                  </a:moveTo>
                  <a:lnTo>
                    <a:pt x="328199" y="444400"/>
                  </a:lnTo>
                  <a:lnTo>
                    <a:pt x="282871" y="435862"/>
                  </a:lnTo>
                  <a:lnTo>
                    <a:pt x="239639" y="422063"/>
                  </a:lnTo>
                  <a:lnTo>
                    <a:pt x="198856" y="403354"/>
                  </a:lnTo>
                  <a:lnTo>
                    <a:pt x="160872" y="380086"/>
                  </a:lnTo>
                  <a:lnTo>
                    <a:pt x="126040" y="352612"/>
                  </a:lnTo>
                  <a:lnTo>
                    <a:pt x="94711" y="321283"/>
                  </a:lnTo>
                  <a:lnTo>
                    <a:pt x="67237" y="286451"/>
                  </a:lnTo>
                  <a:lnTo>
                    <a:pt x="43969" y="248467"/>
                  </a:lnTo>
                  <a:lnTo>
                    <a:pt x="25260" y="207684"/>
                  </a:lnTo>
                  <a:lnTo>
                    <a:pt x="11461" y="164452"/>
                  </a:lnTo>
                  <a:lnTo>
                    <a:pt x="2923" y="119125"/>
                  </a:lnTo>
                  <a:lnTo>
                    <a:pt x="0" y="72052"/>
                  </a:lnTo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017222" y="8470928"/>
              <a:ext cx="186110" cy="18611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220115" y="9015184"/>
              <a:ext cx="531495" cy="126364"/>
            </a:xfrm>
            <a:custGeom>
              <a:avLst/>
              <a:gdLst/>
              <a:ahLst/>
              <a:cxnLst/>
              <a:rect l="l" t="t" r="r" b="b"/>
              <a:pathLst>
                <a:path w="531495" h="126365">
                  <a:moveTo>
                    <a:pt x="530928" y="51501"/>
                  </a:moveTo>
                  <a:lnTo>
                    <a:pt x="526884" y="31448"/>
                  </a:lnTo>
                  <a:lnTo>
                    <a:pt x="515854" y="15078"/>
                  </a:lnTo>
                  <a:lnTo>
                    <a:pt x="499493" y="4044"/>
                  </a:lnTo>
                  <a:lnTo>
                    <a:pt x="479458" y="0"/>
                  </a:lnTo>
                  <a:lnTo>
                    <a:pt x="51470" y="0"/>
                  </a:lnTo>
                  <a:lnTo>
                    <a:pt x="31434" y="4044"/>
                  </a:lnTo>
                  <a:lnTo>
                    <a:pt x="15074" y="15078"/>
                  </a:lnTo>
                  <a:lnTo>
                    <a:pt x="4044" y="31448"/>
                  </a:lnTo>
                  <a:lnTo>
                    <a:pt x="0" y="51501"/>
                  </a:lnTo>
                  <a:lnTo>
                    <a:pt x="530928" y="51501"/>
                  </a:lnTo>
                  <a:close/>
                </a:path>
                <a:path w="531495" h="126365">
                  <a:moveTo>
                    <a:pt x="530928" y="126138"/>
                  </a:moveTo>
                  <a:lnTo>
                    <a:pt x="0" y="126138"/>
                  </a:lnTo>
                  <a:lnTo>
                    <a:pt x="0" y="51501"/>
                  </a:lnTo>
                  <a:lnTo>
                    <a:pt x="530928" y="51501"/>
                  </a:lnTo>
                  <a:lnTo>
                    <a:pt x="530928" y="126138"/>
                  </a:lnTo>
                  <a:close/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9122529" y="6749078"/>
            <a:ext cx="535940" cy="645795"/>
            <a:chOff x="9122529" y="6749078"/>
            <a:chExt cx="535940" cy="645795"/>
          </a:xfrm>
        </p:grpSpPr>
        <p:sp>
          <p:nvSpPr>
            <p:cNvPr id="13" name="object 13"/>
            <p:cNvSpPr/>
            <p:nvPr/>
          </p:nvSpPr>
          <p:spPr>
            <a:xfrm>
              <a:off x="9254366" y="7229408"/>
              <a:ext cx="204481" cy="14790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122529" y="6766204"/>
              <a:ext cx="463550" cy="463550"/>
            </a:xfrm>
            <a:custGeom>
              <a:avLst/>
              <a:gdLst/>
              <a:ahLst/>
              <a:cxnLst/>
              <a:rect l="l" t="t" r="r" b="b"/>
              <a:pathLst>
                <a:path w="463550" h="463550">
                  <a:moveTo>
                    <a:pt x="231602" y="463204"/>
                  </a:moveTo>
                  <a:lnTo>
                    <a:pt x="184925" y="458499"/>
                  </a:lnTo>
                  <a:lnTo>
                    <a:pt x="141450" y="445004"/>
                  </a:lnTo>
                  <a:lnTo>
                    <a:pt x="102109" y="423651"/>
                  </a:lnTo>
                  <a:lnTo>
                    <a:pt x="67833" y="395370"/>
                  </a:lnTo>
                  <a:lnTo>
                    <a:pt x="39553" y="361094"/>
                  </a:lnTo>
                  <a:lnTo>
                    <a:pt x="18199" y="321753"/>
                  </a:lnTo>
                  <a:lnTo>
                    <a:pt x="4705" y="278279"/>
                  </a:lnTo>
                  <a:lnTo>
                    <a:pt x="0" y="231602"/>
                  </a:lnTo>
                  <a:lnTo>
                    <a:pt x="4705" y="184925"/>
                  </a:lnTo>
                  <a:lnTo>
                    <a:pt x="18199" y="141450"/>
                  </a:lnTo>
                  <a:lnTo>
                    <a:pt x="39553" y="102109"/>
                  </a:lnTo>
                  <a:lnTo>
                    <a:pt x="67833" y="67833"/>
                  </a:lnTo>
                  <a:lnTo>
                    <a:pt x="102109" y="39553"/>
                  </a:lnTo>
                  <a:lnTo>
                    <a:pt x="141450" y="18199"/>
                  </a:lnTo>
                  <a:lnTo>
                    <a:pt x="184925" y="4705"/>
                  </a:lnTo>
                  <a:lnTo>
                    <a:pt x="231602" y="0"/>
                  </a:lnTo>
                  <a:lnTo>
                    <a:pt x="278270" y="4705"/>
                  </a:lnTo>
                  <a:lnTo>
                    <a:pt x="321740" y="18199"/>
                  </a:lnTo>
                  <a:lnTo>
                    <a:pt x="361080" y="39553"/>
                  </a:lnTo>
                  <a:lnTo>
                    <a:pt x="395359" y="67833"/>
                  </a:lnTo>
                  <a:lnTo>
                    <a:pt x="423643" y="102109"/>
                  </a:lnTo>
                  <a:lnTo>
                    <a:pt x="445000" y="141450"/>
                  </a:lnTo>
                  <a:lnTo>
                    <a:pt x="458497" y="184925"/>
                  </a:lnTo>
                  <a:lnTo>
                    <a:pt x="463204" y="231602"/>
                  </a:lnTo>
                  <a:lnTo>
                    <a:pt x="458497" y="278279"/>
                  </a:lnTo>
                  <a:lnTo>
                    <a:pt x="445000" y="321753"/>
                  </a:lnTo>
                  <a:lnTo>
                    <a:pt x="423643" y="361094"/>
                  </a:lnTo>
                  <a:lnTo>
                    <a:pt x="395359" y="395370"/>
                  </a:lnTo>
                  <a:lnTo>
                    <a:pt x="361080" y="423651"/>
                  </a:lnTo>
                  <a:lnTo>
                    <a:pt x="321740" y="445004"/>
                  </a:lnTo>
                  <a:lnTo>
                    <a:pt x="278270" y="458499"/>
                  </a:lnTo>
                  <a:lnTo>
                    <a:pt x="231602" y="463204"/>
                  </a:lnTo>
                  <a:close/>
                </a:path>
              </a:pathLst>
            </a:custGeom>
            <a:solidFill>
              <a:srgbClr val="FDBE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289895" y="7212283"/>
              <a:ext cx="238732" cy="18215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177643" y="6766204"/>
              <a:ext cx="463550" cy="463550"/>
            </a:xfrm>
            <a:custGeom>
              <a:avLst/>
              <a:gdLst/>
              <a:ahLst/>
              <a:cxnLst/>
              <a:rect l="l" t="t" r="r" b="b"/>
              <a:pathLst>
                <a:path w="463550" h="463550">
                  <a:moveTo>
                    <a:pt x="231602" y="0"/>
                  </a:moveTo>
                  <a:lnTo>
                    <a:pt x="184934" y="4705"/>
                  </a:lnTo>
                  <a:lnTo>
                    <a:pt x="141463" y="18199"/>
                  </a:lnTo>
                  <a:lnTo>
                    <a:pt x="102123" y="39553"/>
                  </a:lnTo>
                  <a:lnTo>
                    <a:pt x="67845" y="67833"/>
                  </a:lnTo>
                  <a:lnTo>
                    <a:pt x="39561" y="102109"/>
                  </a:lnTo>
                  <a:lnTo>
                    <a:pt x="18204" y="141450"/>
                  </a:lnTo>
                  <a:lnTo>
                    <a:pt x="4706" y="184925"/>
                  </a:lnTo>
                  <a:lnTo>
                    <a:pt x="0" y="231602"/>
                  </a:lnTo>
                  <a:lnTo>
                    <a:pt x="4706" y="278279"/>
                  </a:lnTo>
                  <a:lnTo>
                    <a:pt x="18204" y="321753"/>
                  </a:lnTo>
                  <a:lnTo>
                    <a:pt x="39561" y="361094"/>
                  </a:lnTo>
                  <a:lnTo>
                    <a:pt x="67845" y="395370"/>
                  </a:lnTo>
                  <a:lnTo>
                    <a:pt x="102123" y="423651"/>
                  </a:lnTo>
                  <a:lnTo>
                    <a:pt x="141463" y="445004"/>
                  </a:lnTo>
                  <a:lnTo>
                    <a:pt x="184934" y="458499"/>
                  </a:lnTo>
                  <a:lnTo>
                    <a:pt x="231602" y="463204"/>
                  </a:lnTo>
                  <a:lnTo>
                    <a:pt x="278280" y="458499"/>
                  </a:lnTo>
                  <a:lnTo>
                    <a:pt x="321758" y="445004"/>
                  </a:lnTo>
                  <a:lnTo>
                    <a:pt x="361104" y="423651"/>
                  </a:lnTo>
                  <a:lnTo>
                    <a:pt x="395386" y="395370"/>
                  </a:lnTo>
                  <a:lnTo>
                    <a:pt x="423672" y="361094"/>
                  </a:lnTo>
                  <a:lnTo>
                    <a:pt x="445030" y="321753"/>
                  </a:lnTo>
                  <a:lnTo>
                    <a:pt x="458528" y="278279"/>
                  </a:lnTo>
                  <a:lnTo>
                    <a:pt x="463235" y="231602"/>
                  </a:lnTo>
                  <a:lnTo>
                    <a:pt x="458528" y="184925"/>
                  </a:lnTo>
                  <a:lnTo>
                    <a:pt x="445030" y="141450"/>
                  </a:lnTo>
                  <a:lnTo>
                    <a:pt x="423672" y="102109"/>
                  </a:lnTo>
                  <a:lnTo>
                    <a:pt x="395386" y="67833"/>
                  </a:lnTo>
                  <a:lnTo>
                    <a:pt x="361104" y="39553"/>
                  </a:lnTo>
                  <a:lnTo>
                    <a:pt x="321758" y="18199"/>
                  </a:lnTo>
                  <a:lnTo>
                    <a:pt x="278280" y="4705"/>
                  </a:lnTo>
                  <a:lnTo>
                    <a:pt x="231602" y="0"/>
                  </a:lnTo>
                  <a:close/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337006" y="6933320"/>
              <a:ext cx="144510" cy="29608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8907331" y="5226229"/>
            <a:ext cx="845819" cy="467359"/>
          </a:xfrm>
          <a:custGeom>
            <a:avLst/>
            <a:gdLst/>
            <a:ahLst/>
            <a:cxnLst/>
            <a:rect l="l" t="t" r="r" b="b"/>
            <a:pathLst>
              <a:path w="845820" h="467360">
                <a:moveTo>
                  <a:pt x="845450" y="466785"/>
                </a:moveTo>
                <a:lnTo>
                  <a:pt x="0" y="466785"/>
                </a:lnTo>
                <a:lnTo>
                  <a:pt x="0" y="280145"/>
                </a:lnTo>
                <a:lnTo>
                  <a:pt x="2068" y="269900"/>
                </a:lnTo>
                <a:lnTo>
                  <a:pt x="7711" y="261537"/>
                </a:lnTo>
                <a:lnTo>
                  <a:pt x="16081" y="255900"/>
                </a:lnTo>
                <a:lnTo>
                  <a:pt x="26333" y="253834"/>
                </a:lnTo>
                <a:lnTo>
                  <a:pt x="175373" y="253834"/>
                </a:lnTo>
                <a:lnTo>
                  <a:pt x="185619" y="255900"/>
                </a:lnTo>
                <a:lnTo>
                  <a:pt x="193982" y="261537"/>
                </a:lnTo>
                <a:lnTo>
                  <a:pt x="199618" y="269900"/>
                </a:lnTo>
                <a:lnTo>
                  <a:pt x="201685" y="280145"/>
                </a:lnTo>
                <a:lnTo>
                  <a:pt x="201685" y="57667"/>
                </a:lnTo>
                <a:lnTo>
                  <a:pt x="206220" y="35218"/>
                </a:lnTo>
                <a:lnTo>
                  <a:pt x="218588" y="16888"/>
                </a:lnTo>
                <a:lnTo>
                  <a:pt x="236929" y="4531"/>
                </a:lnTo>
                <a:lnTo>
                  <a:pt x="259383" y="0"/>
                </a:lnTo>
                <a:lnTo>
                  <a:pt x="586080" y="0"/>
                </a:lnTo>
                <a:lnTo>
                  <a:pt x="608528" y="4531"/>
                </a:lnTo>
                <a:lnTo>
                  <a:pt x="626858" y="16888"/>
                </a:lnTo>
                <a:lnTo>
                  <a:pt x="639215" y="35218"/>
                </a:lnTo>
                <a:lnTo>
                  <a:pt x="643747" y="57667"/>
                </a:lnTo>
                <a:lnTo>
                  <a:pt x="643747" y="280145"/>
                </a:lnTo>
                <a:lnTo>
                  <a:pt x="645818" y="269900"/>
                </a:lnTo>
                <a:lnTo>
                  <a:pt x="651465" y="261537"/>
                </a:lnTo>
                <a:lnTo>
                  <a:pt x="659838" y="255900"/>
                </a:lnTo>
                <a:lnTo>
                  <a:pt x="670089" y="253834"/>
                </a:lnTo>
                <a:lnTo>
                  <a:pt x="819108" y="253834"/>
                </a:lnTo>
                <a:lnTo>
                  <a:pt x="829358" y="255900"/>
                </a:lnTo>
                <a:lnTo>
                  <a:pt x="837732" y="261537"/>
                </a:lnTo>
                <a:lnTo>
                  <a:pt x="843379" y="269900"/>
                </a:lnTo>
                <a:lnTo>
                  <a:pt x="845450" y="280145"/>
                </a:lnTo>
                <a:lnTo>
                  <a:pt x="845450" y="466785"/>
                </a:lnTo>
                <a:close/>
              </a:path>
            </a:pathLst>
          </a:custGeom>
          <a:solidFill>
            <a:srgbClr val="FDBE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330063" y="4957264"/>
            <a:ext cx="138430" cy="116205"/>
          </a:xfrm>
          <a:custGeom>
            <a:avLst/>
            <a:gdLst/>
            <a:ahLst/>
            <a:cxnLst/>
            <a:rect l="l" t="t" r="r" b="b"/>
            <a:pathLst>
              <a:path w="138429" h="116204">
                <a:moveTo>
                  <a:pt x="0" y="115766"/>
                </a:moveTo>
                <a:lnTo>
                  <a:pt x="0" y="0"/>
                </a:lnTo>
                <a:lnTo>
                  <a:pt x="137971" y="57881"/>
                </a:lnTo>
                <a:lnTo>
                  <a:pt x="0" y="115766"/>
                </a:lnTo>
                <a:close/>
              </a:path>
            </a:pathLst>
          </a:custGeom>
          <a:solidFill>
            <a:srgbClr val="FDBE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958964" y="5196143"/>
            <a:ext cx="845819" cy="549275"/>
          </a:xfrm>
          <a:custGeom>
            <a:avLst/>
            <a:gdLst/>
            <a:ahLst/>
            <a:cxnLst/>
            <a:rect l="l" t="t" r="r" b="b"/>
            <a:pathLst>
              <a:path w="845820" h="549275">
                <a:moveTo>
                  <a:pt x="560696" y="548770"/>
                </a:moveTo>
                <a:lnTo>
                  <a:pt x="560696" y="276913"/>
                </a:lnTo>
                <a:lnTo>
                  <a:pt x="557865" y="262908"/>
                </a:lnTo>
                <a:lnTo>
                  <a:pt x="550148" y="251466"/>
                </a:lnTo>
                <a:lnTo>
                  <a:pt x="538706" y="243749"/>
                </a:lnTo>
                <a:lnTo>
                  <a:pt x="524701" y="240918"/>
                </a:lnTo>
                <a:lnTo>
                  <a:pt x="320749" y="240918"/>
                </a:lnTo>
                <a:lnTo>
                  <a:pt x="306731" y="243749"/>
                </a:lnTo>
                <a:lnTo>
                  <a:pt x="295290" y="251466"/>
                </a:lnTo>
                <a:lnTo>
                  <a:pt x="287580" y="262908"/>
                </a:lnTo>
                <a:lnTo>
                  <a:pt x="284754" y="276913"/>
                </a:lnTo>
                <a:lnTo>
                  <a:pt x="284754" y="548770"/>
                </a:lnTo>
              </a:path>
              <a:path w="845820" h="549275">
                <a:moveTo>
                  <a:pt x="643771" y="548770"/>
                </a:moveTo>
                <a:lnTo>
                  <a:pt x="643771" y="57698"/>
                </a:lnTo>
                <a:lnTo>
                  <a:pt x="639236" y="35244"/>
                </a:lnTo>
                <a:lnTo>
                  <a:pt x="626868" y="16903"/>
                </a:lnTo>
                <a:lnTo>
                  <a:pt x="608527" y="4535"/>
                </a:lnTo>
                <a:lnTo>
                  <a:pt x="586073" y="0"/>
                </a:lnTo>
                <a:lnTo>
                  <a:pt x="259377" y="0"/>
                </a:lnTo>
                <a:lnTo>
                  <a:pt x="236923" y="4535"/>
                </a:lnTo>
                <a:lnTo>
                  <a:pt x="218582" y="16903"/>
                </a:lnTo>
                <a:lnTo>
                  <a:pt x="206214" y="35244"/>
                </a:lnTo>
                <a:lnTo>
                  <a:pt x="201678" y="57698"/>
                </a:lnTo>
                <a:lnTo>
                  <a:pt x="201678" y="548770"/>
                </a:lnTo>
              </a:path>
              <a:path w="845820" h="549275">
                <a:moveTo>
                  <a:pt x="201678" y="548770"/>
                </a:moveTo>
                <a:lnTo>
                  <a:pt x="201678" y="280183"/>
                </a:lnTo>
                <a:lnTo>
                  <a:pt x="175367" y="253840"/>
                </a:lnTo>
                <a:lnTo>
                  <a:pt x="26320" y="253840"/>
                </a:lnTo>
                <a:lnTo>
                  <a:pt x="16076" y="255911"/>
                </a:lnTo>
                <a:lnTo>
                  <a:pt x="7709" y="261558"/>
                </a:lnTo>
                <a:lnTo>
                  <a:pt x="2068" y="269932"/>
                </a:lnTo>
                <a:lnTo>
                  <a:pt x="0" y="280183"/>
                </a:lnTo>
                <a:lnTo>
                  <a:pt x="0" y="548770"/>
                </a:lnTo>
                <a:lnTo>
                  <a:pt x="845450" y="548770"/>
                </a:lnTo>
                <a:lnTo>
                  <a:pt x="845450" y="280183"/>
                </a:lnTo>
                <a:lnTo>
                  <a:pt x="843380" y="269932"/>
                </a:lnTo>
                <a:lnTo>
                  <a:pt x="837736" y="261558"/>
                </a:lnTo>
                <a:lnTo>
                  <a:pt x="829372" y="255911"/>
                </a:lnTo>
                <a:lnTo>
                  <a:pt x="819139" y="253840"/>
                </a:lnTo>
                <a:lnTo>
                  <a:pt x="670083" y="253840"/>
                </a:lnTo>
                <a:lnTo>
                  <a:pt x="643771" y="548770"/>
                </a:lnTo>
              </a:path>
              <a:path w="845820" h="549275">
                <a:moveTo>
                  <a:pt x="422725" y="548770"/>
                </a:moveTo>
                <a:lnTo>
                  <a:pt x="422725" y="240918"/>
                </a:lnTo>
              </a:path>
            </a:pathLst>
          </a:custGeom>
          <a:ln w="34251">
            <a:solidFill>
              <a:srgbClr val="2820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381689" y="4970245"/>
            <a:ext cx="138430" cy="226060"/>
          </a:xfrm>
          <a:custGeom>
            <a:avLst/>
            <a:gdLst/>
            <a:ahLst/>
            <a:cxnLst/>
            <a:rect l="l" t="t" r="r" b="b"/>
            <a:pathLst>
              <a:path w="138429" h="226060">
                <a:moveTo>
                  <a:pt x="137971" y="78280"/>
                </a:moveTo>
                <a:lnTo>
                  <a:pt x="69001" y="107238"/>
                </a:lnTo>
                <a:lnTo>
                  <a:pt x="0" y="136165"/>
                </a:lnTo>
                <a:lnTo>
                  <a:pt x="0" y="20395"/>
                </a:lnTo>
                <a:lnTo>
                  <a:pt x="137971" y="78280"/>
                </a:lnTo>
                <a:close/>
              </a:path>
              <a:path w="138429" h="226060">
                <a:moveTo>
                  <a:pt x="0" y="225904"/>
                </a:moveTo>
                <a:lnTo>
                  <a:pt x="0" y="0"/>
                </a:lnTo>
              </a:path>
            </a:pathLst>
          </a:custGeom>
          <a:ln w="34251">
            <a:solidFill>
              <a:srgbClr val="2820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017589" y="5549998"/>
            <a:ext cx="81280" cy="0"/>
          </a:xfrm>
          <a:custGeom>
            <a:avLst/>
            <a:gdLst/>
            <a:ahLst/>
            <a:cxnLst/>
            <a:rect l="l" t="t" r="r" b="b"/>
            <a:pathLst>
              <a:path w="81279">
                <a:moveTo>
                  <a:pt x="0" y="0"/>
                </a:moveTo>
                <a:lnTo>
                  <a:pt x="80964" y="0"/>
                </a:lnTo>
              </a:path>
            </a:pathLst>
          </a:custGeom>
          <a:ln w="34251">
            <a:solidFill>
              <a:srgbClr val="2820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663080" y="5549998"/>
            <a:ext cx="81280" cy="0"/>
          </a:xfrm>
          <a:custGeom>
            <a:avLst/>
            <a:gdLst/>
            <a:ahLst/>
            <a:cxnLst/>
            <a:rect l="l" t="t" r="r" b="b"/>
            <a:pathLst>
              <a:path w="81279">
                <a:moveTo>
                  <a:pt x="0" y="0"/>
                </a:moveTo>
                <a:lnTo>
                  <a:pt x="80958" y="0"/>
                </a:lnTo>
              </a:path>
            </a:pathLst>
          </a:custGeom>
          <a:ln w="34251">
            <a:solidFill>
              <a:srgbClr val="2820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430450" y="5286885"/>
            <a:ext cx="81280" cy="0"/>
          </a:xfrm>
          <a:custGeom>
            <a:avLst/>
            <a:gdLst/>
            <a:ahLst/>
            <a:cxnLst/>
            <a:rect l="l" t="t" r="r" b="b"/>
            <a:pathLst>
              <a:path w="81279">
                <a:moveTo>
                  <a:pt x="0" y="0"/>
                </a:moveTo>
                <a:lnTo>
                  <a:pt x="80958" y="0"/>
                </a:lnTo>
              </a:path>
            </a:pathLst>
          </a:custGeom>
          <a:ln w="34251">
            <a:solidFill>
              <a:srgbClr val="2820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251969" y="5286885"/>
            <a:ext cx="81280" cy="0"/>
          </a:xfrm>
          <a:custGeom>
            <a:avLst/>
            <a:gdLst/>
            <a:ahLst/>
            <a:cxnLst/>
            <a:rect l="l" t="t" r="r" b="b"/>
            <a:pathLst>
              <a:path w="81279">
                <a:moveTo>
                  <a:pt x="0" y="0"/>
                </a:moveTo>
                <a:lnTo>
                  <a:pt x="80958" y="0"/>
                </a:lnTo>
              </a:path>
            </a:pathLst>
          </a:custGeom>
          <a:ln w="34251">
            <a:solidFill>
              <a:srgbClr val="2820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330063" y="5549998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-17125" y="7784"/>
                </a:moveTo>
                <a:lnTo>
                  <a:pt x="17125" y="7784"/>
                </a:lnTo>
              </a:path>
            </a:pathLst>
          </a:custGeom>
          <a:ln w="15568">
            <a:solidFill>
              <a:srgbClr val="2820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434374" y="5549998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-17125" y="7784"/>
                </a:moveTo>
                <a:lnTo>
                  <a:pt x="17125" y="7784"/>
                </a:lnTo>
              </a:path>
            </a:pathLst>
          </a:custGeom>
          <a:ln w="15568">
            <a:solidFill>
              <a:srgbClr val="2820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28"/>
          <p:cNvGrpSpPr/>
          <p:nvPr/>
        </p:nvGrpSpPr>
        <p:grpSpPr>
          <a:xfrm>
            <a:off x="8971285" y="3332187"/>
            <a:ext cx="838200" cy="614045"/>
            <a:chOff x="8971285" y="3332187"/>
            <a:chExt cx="838200" cy="614045"/>
          </a:xfrm>
        </p:grpSpPr>
        <p:sp>
          <p:nvSpPr>
            <p:cNvPr id="29" name="object 29"/>
            <p:cNvSpPr/>
            <p:nvPr/>
          </p:nvSpPr>
          <p:spPr>
            <a:xfrm>
              <a:off x="8971285" y="3332187"/>
              <a:ext cx="757555" cy="534035"/>
            </a:xfrm>
            <a:custGeom>
              <a:avLst/>
              <a:gdLst/>
              <a:ahLst/>
              <a:cxnLst/>
              <a:rect l="l" t="t" r="r" b="b"/>
              <a:pathLst>
                <a:path w="757554" h="534035">
                  <a:moveTo>
                    <a:pt x="551115" y="533618"/>
                  </a:moveTo>
                  <a:lnTo>
                    <a:pt x="206140" y="533618"/>
                  </a:lnTo>
                  <a:lnTo>
                    <a:pt x="182436" y="528830"/>
                  </a:lnTo>
                  <a:lnTo>
                    <a:pt x="163077" y="515772"/>
                  </a:lnTo>
                  <a:lnTo>
                    <a:pt x="150022" y="496403"/>
                  </a:lnTo>
                  <a:lnTo>
                    <a:pt x="145235" y="472681"/>
                  </a:lnTo>
                  <a:lnTo>
                    <a:pt x="145235" y="229309"/>
                  </a:lnTo>
                  <a:lnTo>
                    <a:pt x="18548" y="170864"/>
                  </a:lnTo>
                  <a:lnTo>
                    <a:pt x="4779" y="162545"/>
                  </a:lnTo>
                  <a:lnTo>
                    <a:pt x="0" y="153146"/>
                  </a:lnTo>
                  <a:lnTo>
                    <a:pt x="4242" y="143794"/>
                  </a:lnTo>
                  <a:lnTo>
                    <a:pt x="17539" y="135616"/>
                  </a:lnTo>
                  <a:lnTo>
                    <a:pt x="335548" y="7079"/>
                  </a:lnTo>
                  <a:lnTo>
                    <a:pt x="355778" y="1714"/>
                  </a:lnTo>
                  <a:lnTo>
                    <a:pt x="378915" y="0"/>
                  </a:lnTo>
                  <a:lnTo>
                    <a:pt x="402158" y="1934"/>
                  </a:lnTo>
                  <a:lnTo>
                    <a:pt x="422703" y="7515"/>
                  </a:lnTo>
                  <a:lnTo>
                    <a:pt x="738719" y="135211"/>
                  </a:lnTo>
                  <a:lnTo>
                    <a:pt x="752493" y="143517"/>
                  </a:lnTo>
                  <a:lnTo>
                    <a:pt x="757270" y="152917"/>
                  </a:lnTo>
                  <a:lnTo>
                    <a:pt x="753020" y="162276"/>
                  </a:lnTo>
                  <a:lnTo>
                    <a:pt x="739716" y="170459"/>
                  </a:lnTo>
                  <a:lnTo>
                    <a:pt x="612051" y="229309"/>
                  </a:lnTo>
                  <a:lnTo>
                    <a:pt x="612051" y="472681"/>
                  </a:lnTo>
                  <a:lnTo>
                    <a:pt x="607263" y="496403"/>
                  </a:lnTo>
                  <a:lnTo>
                    <a:pt x="594205" y="515772"/>
                  </a:lnTo>
                  <a:lnTo>
                    <a:pt x="574836" y="528830"/>
                  </a:lnTo>
                  <a:lnTo>
                    <a:pt x="551115" y="533618"/>
                  </a:lnTo>
                  <a:close/>
                </a:path>
              </a:pathLst>
            </a:custGeom>
            <a:solidFill>
              <a:srgbClr val="FDBE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180041" y="3624395"/>
              <a:ext cx="467359" cy="304800"/>
            </a:xfrm>
            <a:custGeom>
              <a:avLst/>
              <a:gdLst/>
              <a:ahLst/>
              <a:cxnLst/>
              <a:rect l="l" t="t" r="r" b="b"/>
              <a:pathLst>
                <a:path w="467359" h="304800">
                  <a:moveTo>
                    <a:pt x="466847" y="0"/>
                  </a:moveTo>
                  <a:lnTo>
                    <a:pt x="466847" y="243372"/>
                  </a:lnTo>
                  <a:lnTo>
                    <a:pt x="462055" y="267080"/>
                  </a:lnTo>
                  <a:lnTo>
                    <a:pt x="448990" y="286451"/>
                  </a:lnTo>
                  <a:lnTo>
                    <a:pt x="429619" y="299516"/>
                  </a:lnTo>
                  <a:lnTo>
                    <a:pt x="405911" y="304308"/>
                  </a:lnTo>
                  <a:lnTo>
                    <a:pt x="60936" y="304308"/>
                  </a:lnTo>
                  <a:lnTo>
                    <a:pt x="37214" y="299516"/>
                  </a:lnTo>
                  <a:lnTo>
                    <a:pt x="17845" y="286451"/>
                  </a:lnTo>
                  <a:lnTo>
                    <a:pt x="4787" y="267080"/>
                  </a:lnTo>
                  <a:lnTo>
                    <a:pt x="0" y="243372"/>
                  </a:lnTo>
                  <a:lnTo>
                    <a:pt x="0" y="0"/>
                  </a:lnTo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034831" y="3395069"/>
              <a:ext cx="757555" cy="306705"/>
            </a:xfrm>
            <a:custGeom>
              <a:avLst/>
              <a:gdLst/>
              <a:ahLst/>
              <a:cxnLst/>
              <a:rect l="l" t="t" r="r" b="b"/>
              <a:pathLst>
                <a:path w="757554" h="306704">
                  <a:moveTo>
                    <a:pt x="738725" y="135227"/>
                  </a:moveTo>
                  <a:lnTo>
                    <a:pt x="422709" y="7500"/>
                  </a:lnTo>
                  <a:lnTo>
                    <a:pt x="402164" y="1932"/>
                  </a:lnTo>
                  <a:lnTo>
                    <a:pt x="378922" y="0"/>
                  </a:lnTo>
                  <a:lnTo>
                    <a:pt x="355784" y="1715"/>
                  </a:lnTo>
                  <a:lnTo>
                    <a:pt x="335555" y="7095"/>
                  </a:lnTo>
                  <a:lnTo>
                    <a:pt x="17545" y="135631"/>
                  </a:lnTo>
                  <a:lnTo>
                    <a:pt x="4246" y="143809"/>
                  </a:lnTo>
                  <a:lnTo>
                    <a:pt x="0" y="153158"/>
                  </a:lnTo>
                  <a:lnTo>
                    <a:pt x="4775" y="162548"/>
                  </a:lnTo>
                  <a:lnTo>
                    <a:pt x="18542" y="170848"/>
                  </a:lnTo>
                  <a:lnTo>
                    <a:pt x="334558" y="298606"/>
                  </a:lnTo>
                  <a:lnTo>
                    <a:pt x="355090" y="304169"/>
                  </a:lnTo>
                  <a:lnTo>
                    <a:pt x="378334" y="306091"/>
                  </a:lnTo>
                  <a:lnTo>
                    <a:pt x="401478" y="304364"/>
                  </a:lnTo>
                  <a:lnTo>
                    <a:pt x="421712" y="298980"/>
                  </a:lnTo>
                  <a:lnTo>
                    <a:pt x="739722" y="170443"/>
                  </a:lnTo>
                  <a:lnTo>
                    <a:pt x="753022" y="162265"/>
                  </a:lnTo>
                  <a:lnTo>
                    <a:pt x="757264" y="152917"/>
                  </a:lnTo>
                  <a:lnTo>
                    <a:pt x="752486" y="143527"/>
                  </a:lnTo>
                  <a:lnTo>
                    <a:pt x="738725" y="135227"/>
                  </a:lnTo>
                  <a:close/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693222" y="3575633"/>
              <a:ext cx="74325" cy="24981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8966346" y="1612216"/>
            <a:ext cx="796290" cy="565150"/>
            <a:chOff x="8966346" y="1612216"/>
            <a:chExt cx="796290" cy="565150"/>
          </a:xfrm>
        </p:grpSpPr>
        <p:sp>
          <p:nvSpPr>
            <p:cNvPr id="34" name="object 34"/>
            <p:cNvSpPr/>
            <p:nvPr/>
          </p:nvSpPr>
          <p:spPr>
            <a:xfrm>
              <a:off x="8966346" y="1612216"/>
              <a:ext cx="721360" cy="485140"/>
            </a:xfrm>
            <a:custGeom>
              <a:avLst/>
              <a:gdLst/>
              <a:ahLst/>
              <a:cxnLst/>
              <a:rect l="l" t="t" r="r" b="b"/>
              <a:pathLst>
                <a:path w="721359" h="485139">
                  <a:moveTo>
                    <a:pt x="673754" y="485063"/>
                  </a:moveTo>
                  <a:lnTo>
                    <a:pt x="672290" y="485063"/>
                  </a:lnTo>
                  <a:lnTo>
                    <a:pt x="640696" y="473109"/>
                  </a:lnTo>
                  <a:lnTo>
                    <a:pt x="607785" y="464329"/>
                  </a:lnTo>
                  <a:lnTo>
                    <a:pt x="573747" y="458917"/>
                  </a:lnTo>
                  <a:lnTo>
                    <a:pt x="538772" y="457070"/>
                  </a:lnTo>
                  <a:lnTo>
                    <a:pt x="503867" y="458911"/>
                  </a:lnTo>
                  <a:lnTo>
                    <a:pt x="469895" y="464305"/>
                  </a:lnTo>
                  <a:lnTo>
                    <a:pt x="437045" y="473057"/>
                  </a:lnTo>
                  <a:lnTo>
                    <a:pt x="405503" y="484969"/>
                  </a:lnTo>
                  <a:lnTo>
                    <a:pt x="387878" y="480781"/>
                  </a:lnTo>
                  <a:lnTo>
                    <a:pt x="373544" y="470638"/>
                  </a:lnTo>
                  <a:lnTo>
                    <a:pt x="363909" y="455929"/>
                  </a:lnTo>
                  <a:lnTo>
                    <a:pt x="360384" y="438045"/>
                  </a:lnTo>
                  <a:lnTo>
                    <a:pt x="356689" y="456347"/>
                  </a:lnTo>
                  <a:lnTo>
                    <a:pt x="346614" y="471292"/>
                  </a:lnTo>
                  <a:lnTo>
                    <a:pt x="331668" y="481368"/>
                  </a:lnTo>
                  <a:lnTo>
                    <a:pt x="313366" y="485063"/>
                  </a:lnTo>
                  <a:lnTo>
                    <a:pt x="311903" y="485063"/>
                  </a:lnTo>
                  <a:lnTo>
                    <a:pt x="280308" y="473109"/>
                  </a:lnTo>
                  <a:lnTo>
                    <a:pt x="247397" y="464329"/>
                  </a:lnTo>
                  <a:lnTo>
                    <a:pt x="213359" y="458917"/>
                  </a:lnTo>
                  <a:lnTo>
                    <a:pt x="178384" y="457070"/>
                  </a:lnTo>
                  <a:lnTo>
                    <a:pt x="143479" y="458911"/>
                  </a:lnTo>
                  <a:lnTo>
                    <a:pt x="109507" y="464305"/>
                  </a:lnTo>
                  <a:lnTo>
                    <a:pt x="76656" y="473057"/>
                  </a:lnTo>
                  <a:lnTo>
                    <a:pt x="45112" y="484969"/>
                  </a:lnTo>
                  <a:lnTo>
                    <a:pt x="27483" y="480781"/>
                  </a:lnTo>
                  <a:lnTo>
                    <a:pt x="13151" y="470638"/>
                  </a:lnTo>
                  <a:lnTo>
                    <a:pt x="3522" y="455929"/>
                  </a:lnTo>
                  <a:lnTo>
                    <a:pt x="0" y="438045"/>
                  </a:lnTo>
                  <a:lnTo>
                    <a:pt x="0" y="47049"/>
                  </a:lnTo>
                  <a:lnTo>
                    <a:pt x="3695" y="28728"/>
                  </a:lnTo>
                  <a:lnTo>
                    <a:pt x="13774" y="13774"/>
                  </a:lnTo>
                  <a:lnTo>
                    <a:pt x="28724" y="3695"/>
                  </a:lnTo>
                  <a:lnTo>
                    <a:pt x="47033" y="0"/>
                  </a:lnTo>
                  <a:lnTo>
                    <a:pt x="313366" y="0"/>
                  </a:lnTo>
                  <a:lnTo>
                    <a:pt x="331668" y="3695"/>
                  </a:lnTo>
                  <a:lnTo>
                    <a:pt x="346613" y="13774"/>
                  </a:lnTo>
                  <a:lnTo>
                    <a:pt x="356689" y="28728"/>
                  </a:lnTo>
                  <a:lnTo>
                    <a:pt x="360384" y="47049"/>
                  </a:lnTo>
                  <a:lnTo>
                    <a:pt x="364079" y="28728"/>
                  </a:lnTo>
                  <a:lnTo>
                    <a:pt x="374155" y="13774"/>
                  </a:lnTo>
                  <a:lnTo>
                    <a:pt x="389100" y="3695"/>
                  </a:lnTo>
                  <a:lnTo>
                    <a:pt x="407402" y="0"/>
                  </a:lnTo>
                  <a:lnTo>
                    <a:pt x="673754" y="0"/>
                  </a:lnTo>
                  <a:lnTo>
                    <a:pt x="692056" y="3695"/>
                  </a:lnTo>
                  <a:lnTo>
                    <a:pt x="707001" y="13774"/>
                  </a:lnTo>
                  <a:lnTo>
                    <a:pt x="717077" y="28728"/>
                  </a:lnTo>
                  <a:lnTo>
                    <a:pt x="720772" y="47049"/>
                  </a:lnTo>
                  <a:lnTo>
                    <a:pt x="720772" y="438045"/>
                  </a:lnTo>
                  <a:lnTo>
                    <a:pt x="717077" y="456347"/>
                  </a:lnTo>
                  <a:lnTo>
                    <a:pt x="707001" y="471292"/>
                  </a:lnTo>
                  <a:lnTo>
                    <a:pt x="692056" y="481368"/>
                  </a:lnTo>
                  <a:lnTo>
                    <a:pt x="673754" y="485063"/>
                  </a:lnTo>
                  <a:close/>
                </a:path>
              </a:pathLst>
            </a:custGeom>
            <a:solidFill>
              <a:srgbClr val="FDBE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106743" y="1823485"/>
              <a:ext cx="196215" cy="177800"/>
            </a:xfrm>
            <a:custGeom>
              <a:avLst/>
              <a:gdLst/>
              <a:ahLst/>
              <a:cxnLst/>
              <a:rect l="l" t="t" r="r" b="b"/>
              <a:pathLst>
                <a:path w="196215" h="177800">
                  <a:moveTo>
                    <a:pt x="0" y="0"/>
                  </a:moveTo>
                  <a:lnTo>
                    <a:pt x="195731" y="0"/>
                  </a:lnTo>
                </a:path>
                <a:path w="196215" h="177800">
                  <a:moveTo>
                    <a:pt x="0" y="88835"/>
                  </a:moveTo>
                  <a:lnTo>
                    <a:pt x="195731" y="88835"/>
                  </a:lnTo>
                </a:path>
                <a:path w="196215" h="177800">
                  <a:moveTo>
                    <a:pt x="0" y="177640"/>
                  </a:moveTo>
                  <a:lnTo>
                    <a:pt x="195731" y="177640"/>
                  </a:lnTo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384802" y="1674554"/>
              <a:ext cx="360680" cy="485140"/>
            </a:xfrm>
            <a:custGeom>
              <a:avLst/>
              <a:gdLst/>
              <a:ahLst/>
              <a:cxnLst/>
              <a:rect l="l" t="t" r="r" b="b"/>
              <a:pathLst>
                <a:path w="360679" h="485139">
                  <a:moveTo>
                    <a:pt x="45118" y="484969"/>
                  </a:moveTo>
                  <a:lnTo>
                    <a:pt x="76661" y="473057"/>
                  </a:lnTo>
                  <a:lnTo>
                    <a:pt x="109511" y="464305"/>
                  </a:lnTo>
                  <a:lnTo>
                    <a:pt x="143482" y="458911"/>
                  </a:lnTo>
                  <a:lnTo>
                    <a:pt x="178387" y="457070"/>
                  </a:lnTo>
                  <a:lnTo>
                    <a:pt x="213362" y="458918"/>
                  </a:lnTo>
                  <a:lnTo>
                    <a:pt x="247400" y="464333"/>
                  </a:lnTo>
                  <a:lnTo>
                    <a:pt x="280311" y="473122"/>
                  </a:lnTo>
                  <a:lnTo>
                    <a:pt x="311906" y="485094"/>
                  </a:lnTo>
                  <a:lnTo>
                    <a:pt x="313369" y="485094"/>
                  </a:lnTo>
                  <a:lnTo>
                    <a:pt x="331671" y="481394"/>
                  </a:lnTo>
                  <a:lnTo>
                    <a:pt x="346617" y="471307"/>
                  </a:lnTo>
                  <a:lnTo>
                    <a:pt x="356693" y="456352"/>
                  </a:lnTo>
                  <a:lnTo>
                    <a:pt x="360387" y="438045"/>
                  </a:lnTo>
                  <a:lnTo>
                    <a:pt x="360387" y="47049"/>
                  </a:lnTo>
                  <a:lnTo>
                    <a:pt x="356693" y="28728"/>
                  </a:lnTo>
                  <a:lnTo>
                    <a:pt x="346617" y="13774"/>
                  </a:lnTo>
                  <a:lnTo>
                    <a:pt x="331671" y="3695"/>
                  </a:lnTo>
                  <a:lnTo>
                    <a:pt x="313369" y="0"/>
                  </a:lnTo>
                  <a:lnTo>
                    <a:pt x="47049" y="0"/>
                  </a:lnTo>
                  <a:lnTo>
                    <a:pt x="28728" y="3695"/>
                  </a:lnTo>
                  <a:lnTo>
                    <a:pt x="13774" y="13774"/>
                  </a:lnTo>
                  <a:lnTo>
                    <a:pt x="3695" y="28728"/>
                  </a:lnTo>
                  <a:lnTo>
                    <a:pt x="0" y="47049"/>
                  </a:lnTo>
                  <a:lnTo>
                    <a:pt x="0" y="438045"/>
                  </a:lnTo>
                  <a:lnTo>
                    <a:pt x="27494" y="480781"/>
                  </a:lnTo>
                  <a:lnTo>
                    <a:pt x="45118" y="484969"/>
                  </a:lnTo>
                  <a:close/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024412" y="1674554"/>
              <a:ext cx="360680" cy="485140"/>
            </a:xfrm>
            <a:custGeom>
              <a:avLst/>
              <a:gdLst/>
              <a:ahLst/>
              <a:cxnLst/>
              <a:rect l="l" t="t" r="r" b="b"/>
              <a:pathLst>
                <a:path w="360679" h="485139">
                  <a:moveTo>
                    <a:pt x="45121" y="484969"/>
                  </a:moveTo>
                  <a:lnTo>
                    <a:pt x="76664" y="473057"/>
                  </a:lnTo>
                  <a:lnTo>
                    <a:pt x="109514" y="464305"/>
                  </a:lnTo>
                  <a:lnTo>
                    <a:pt x="143485" y="458911"/>
                  </a:lnTo>
                  <a:lnTo>
                    <a:pt x="178391" y="457070"/>
                  </a:lnTo>
                  <a:lnTo>
                    <a:pt x="213365" y="458918"/>
                  </a:lnTo>
                  <a:lnTo>
                    <a:pt x="247399" y="464333"/>
                  </a:lnTo>
                  <a:lnTo>
                    <a:pt x="280301" y="473122"/>
                  </a:lnTo>
                  <a:lnTo>
                    <a:pt x="311878" y="485094"/>
                  </a:lnTo>
                  <a:lnTo>
                    <a:pt x="313372" y="485094"/>
                  </a:lnTo>
                  <a:lnTo>
                    <a:pt x="331675" y="481394"/>
                  </a:lnTo>
                  <a:lnTo>
                    <a:pt x="346620" y="471307"/>
                  </a:lnTo>
                  <a:lnTo>
                    <a:pt x="356696" y="456352"/>
                  </a:lnTo>
                  <a:lnTo>
                    <a:pt x="360390" y="438045"/>
                  </a:lnTo>
                  <a:lnTo>
                    <a:pt x="360390" y="47049"/>
                  </a:lnTo>
                  <a:lnTo>
                    <a:pt x="356696" y="28728"/>
                  </a:lnTo>
                  <a:lnTo>
                    <a:pt x="346620" y="13774"/>
                  </a:lnTo>
                  <a:lnTo>
                    <a:pt x="331675" y="3695"/>
                  </a:lnTo>
                  <a:lnTo>
                    <a:pt x="313372" y="0"/>
                  </a:lnTo>
                  <a:lnTo>
                    <a:pt x="47021" y="0"/>
                  </a:lnTo>
                  <a:lnTo>
                    <a:pt x="28718" y="3695"/>
                  </a:lnTo>
                  <a:lnTo>
                    <a:pt x="13772" y="13774"/>
                  </a:lnTo>
                  <a:lnTo>
                    <a:pt x="3695" y="28728"/>
                  </a:lnTo>
                  <a:lnTo>
                    <a:pt x="0" y="47049"/>
                  </a:lnTo>
                  <a:lnTo>
                    <a:pt x="0" y="438045"/>
                  </a:lnTo>
                  <a:lnTo>
                    <a:pt x="27483" y="480781"/>
                  </a:lnTo>
                  <a:lnTo>
                    <a:pt x="45121" y="484969"/>
                  </a:lnTo>
                  <a:close/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9467131" y="1823485"/>
              <a:ext cx="196215" cy="177800"/>
            </a:xfrm>
            <a:custGeom>
              <a:avLst/>
              <a:gdLst/>
              <a:ahLst/>
              <a:cxnLst/>
              <a:rect l="l" t="t" r="r" b="b"/>
              <a:pathLst>
                <a:path w="196215" h="177800">
                  <a:moveTo>
                    <a:pt x="0" y="0"/>
                  </a:moveTo>
                  <a:lnTo>
                    <a:pt x="195731" y="0"/>
                  </a:lnTo>
                </a:path>
                <a:path w="196215" h="177800">
                  <a:moveTo>
                    <a:pt x="0" y="88835"/>
                  </a:moveTo>
                  <a:lnTo>
                    <a:pt x="195731" y="88835"/>
                  </a:lnTo>
                </a:path>
                <a:path w="196215" h="177800">
                  <a:moveTo>
                    <a:pt x="0" y="177640"/>
                  </a:moveTo>
                  <a:lnTo>
                    <a:pt x="195731" y="177640"/>
                  </a:lnTo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10957237" y="8405789"/>
            <a:ext cx="583565" cy="773430"/>
            <a:chOff x="10957237" y="8405789"/>
            <a:chExt cx="583565" cy="773430"/>
          </a:xfrm>
        </p:grpSpPr>
        <p:sp>
          <p:nvSpPr>
            <p:cNvPr id="40" name="object 40"/>
            <p:cNvSpPr/>
            <p:nvPr/>
          </p:nvSpPr>
          <p:spPr>
            <a:xfrm>
              <a:off x="11175979" y="8422915"/>
              <a:ext cx="96464" cy="23979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0957237" y="8621417"/>
              <a:ext cx="490855" cy="506730"/>
            </a:xfrm>
            <a:custGeom>
              <a:avLst/>
              <a:gdLst/>
              <a:ahLst/>
              <a:cxnLst/>
              <a:rect l="l" t="t" r="r" b="b"/>
              <a:pathLst>
                <a:path w="490854" h="506729">
                  <a:moveTo>
                    <a:pt x="280768" y="506517"/>
                  </a:moveTo>
                  <a:lnTo>
                    <a:pt x="253379" y="500985"/>
                  </a:lnTo>
                  <a:lnTo>
                    <a:pt x="231010" y="485899"/>
                  </a:lnTo>
                  <a:lnTo>
                    <a:pt x="215928" y="463522"/>
                  </a:lnTo>
                  <a:lnTo>
                    <a:pt x="210397" y="436114"/>
                  </a:lnTo>
                  <a:lnTo>
                    <a:pt x="210878" y="427837"/>
                  </a:lnTo>
                  <a:lnTo>
                    <a:pt x="212285" y="419852"/>
                  </a:lnTo>
                  <a:lnTo>
                    <a:pt x="214561" y="412206"/>
                  </a:lnTo>
                  <a:lnTo>
                    <a:pt x="217652" y="404945"/>
                  </a:lnTo>
                  <a:lnTo>
                    <a:pt x="182093" y="404945"/>
                  </a:lnTo>
                  <a:lnTo>
                    <a:pt x="122896" y="395654"/>
                  </a:lnTo>
                  <a:lnTo>
                    <a:pt x="72705" y="381088"/>
                  </a:lnTo>
                  <a:lnTo>
                    <a:pt x="33902" y="362154"/>
                  </a:lnTo>
                  <a:lnTo>
                    <a:pt x="0" y="314802"/>
                  </a:lnTo>
                  <a:lnTo>
                    <a:pt x="3950" y="290442"/>
                  </a:lnTo>
                  <a:lnTo>
                    <a:pt x="33479" y="210297"/>
                  </a:lnTo>
                  <a:lnTo>
                    <a:pt x="57672" y="162332"/>
                  </a:lnTo>
                  <a:lnTo>
                    <a:pt x="87227" y="114320"/>
                  </a:lnTo>
                  <a:lnTo>
                    <a:pt x="121450" y="70170"/>
                  </a:lnTo>
                  <a:lnTo>
                    <a:pt x="159650" y="33793"/>
                  </a:lnTo>
                  <a:lnTo>
                    <a:pt x="201134" y="9100"/>
                  </a:lnTo>
                  <a:lnTo>
                    <a:pt x="245209" y="0"/>
                  </a:lnTo>
                  <a:lnTo>
                    <a:pt x="289283" y="9100"/>
                  </a:lnTo>
                  <a:lnTo>
                    <a:pt x="330763" y="33793"/>
                  </a:lnTo>
                  <a:lnTo>
                    <a:pt x="368959" y="70170"/>
                  </a:lnTo>
                  <a:lnTo>
                    <a:pt x="403178" y="114320"/>
                  </a:lnTo>
                  <a:lnTo>
                    <a:pt x="432727" y="162332"/>
                  </a:lnTo>
                  <a:lnTo>
                    <a:pt x="456915" y="210297"/>
                  </a:lnTo>
                  <a:lnTo>
                    <a:pt x="475049" y="254303"/>
                  </a:lnTo>
                  <a:lnTo>
                    <a:pt x="490387" y="314802"/>
                  </a:lnTo>
                  <a:lnTo>
                    <a:pt x="479435" y="342436"/>
                  </a:lnTo>
                  <a:lnTo>
                    <a:pt x="448776" y="366774"/>
                  </a:lnTo>
                  <a:lnTo>
                    <a:pt x="401705" y="386565"/>
                  </a:lnTo>
                  <a:lnTo>
                    <a:pt x="341518" y="400555"/>
                  </a:lnTo>
                  <a:lnTo>
                    <a:pt x="345609" y="408699"/>
                  </a:lnTo>
                  <a:lnTo>
                    <a:pt x="348629" y="417389"/>
                  </a:lnTo>
                  <a:lnTo>
                    <a:pt x="350499" y="426552"/>
                  </a:lnTo>
                  <a:lnTo>
                    <a:pt x="351139" y="436114"/>
                  </a:lnTo>
                  <a:lnTo>
                    <a:pt x="345609" y="463522"/>
                  </a:lnTo>
                  <a:lnTo>
                    <a:pt x="330526" y="485900"/>
                  </a:lnTo>
                  <a:lnTo>
                    <a:pt x="308158" y="500985"/>
                  </a:lnTo>
                  <a:lnTo>
                    <a:pt x="280768" y="506517"/>
                  </a:lnTo>
                  <a:close/>
                </a:path>
              </a:pathLst>
            </a:custGeom>
            <a:solidFill>
              <a:srgbClr val="FDBE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1032995" y="8422914"/>
              <a:ext cx="490855" cy="739140"/>
            </a:xfrm>
            <a:custGeom>
              <a:avLst/>
              <a:gdLst/>
              <a:ahLst/>
              <a:cxnLst/>
              <a:rect l="l" t="t" r="r" b="b"/>
              <a:pathLst>
                <a:path w="490854" h="739140">
                  <a:moveTo>
                    <a:pt x="196977" y="239791"/>
                  </a:moveTo>
                  <a:lnTo>
                    <a:pt x="199434" y="195937"/>
                  </a:lnTo>
                  <a:lnTo>
                    <a:pt x="206278" y="134104"/>
                  </a:lnTo>
                  <a:lnTo>
                    <a:pt x="216717" y="70219"/>
                  </a:lnTo>
                  <a:lnTo>
                    <a:pt x="229958" y="20209"/>
                  </a:lnTo>
                  <a:lnTo>
                    <a:pt x="245209" y="0"/>
                  </a:lnTo>
                  <a:lnTo>
                    <a:pt x="260445" y="20209"/>
                  </a:lnTo>
                  <a:lnTo>
                    <a:pt x="273677" y="70219"/>
                  </a:lnTo>
                  <a:lnTo>
                    <a:pt x="284111" y="134104"/>
                  </a:lnTo>
                  <a:lnTo>
                    <a:pt x="290953" y="195937"/>
                  </a:lnTo>
                  <a:lnTo>
                    <a:pt x="293410" y="239791"/>
                  </a:lnTo>
                </a:path>
                <a:path w="490854" h="739140">
                  <a:moveTo>
                    <a:pt x="182093" y="637451"/>
                  </a:moveTo>
                  <a:lnTo>
                    <a:pt x="122896" y="628160"/>
                  </a:lnTo>
                  <a:lnTo>
                    <a:pt x="72705" y="613596"/>
                  </a:lnTo>
                  <a:lnTo>
                    <a:pt x="33902" y="594666"/>
                  </a:lnTo>
                  <a:lnTo>
                    <a:pt x="0" y="547338"/>
                  </a:lnTo>
                  <a:lnTo>
                    <a:pt x="8757" y="522548"/>
                  </a:lnTo>
                  <a:lnTo>
                    <a:pt x="71811" y="481396"/>
                  </a:lnTo>
                  <a:lnTo>
                    <a:pt x="121437" y="466814"/>
                  </a:lnTo>
                  <a:lnTo>
                    <a:pt x="180014" y="457412"/>
                  </a:lnTo>
                  <a:lnTo>
                    <a:pt x="245209" y="454081"/>
                  </a:lnTo>
                  <a:lnTo>
                    <a:pt x="310393" y="457412"/>
                  </a:lnTo>
                  <a:lnTo>
                    <a:pt x="368967" y="466814"/>
                  </a:lnTo>
                  <a:lnTo>
                    <a:pt x="418595" y="481396"/>
                  </a:lnTo>
                  <a:lnTo>
                    <a:pt x="456938" y="500271"/>
                  </a:lnTo>
                  <a:lnTo>
                    <a:pt x="490418" y="547338"/>
                  </a:lnTo>
                  <a:lnTo>
                    <a:pt x="481542" y="572278"/>
                  </a:lnTo>
                  <a:lnTo>
                    <a:pt x="456505" y="594666"/>
                  </a:lnTo>
                  <a:lnTo>
                    <a:pt x="417693" y="613596"/>
                  </a:lnTo>
                  <a:lnTo>
                    <a:pt x="367494" y="628160"/>
                  </a:lnTo>
                  <a:lnTo>
                    <a:pt x="308294" y="637451"/>
                  </a:lnTo>
                </a:path>
                <a:path w="490854" h="739140">
                  <a:moveTo>
                    <a:pt x="182093" y="637451"/>
                  </a:moveTo>
                  <a:lnTo>
                    <a:pt x="122896" y="628160"/>
                  </a:lnTo>
                  <a:lnTo>
                    <a:pt x="72705" y="613596"/>
                  </a:lnTo>
                  <a:lnTo>
                    <a:pt x="33902" y="594666"/>
                  </a:lnTo>
                  <a:lnTo>
                    <a:pt x="0" y="547338"/>
                  </a:lnTo>
                  <a:lnTo>
                    <a:pt x="3949" y="522978"/>
                  </a:lnTo>
                  <a:lnTo>
                    <a:pt x="33473" y="442833"/>
                  </a:lnTo>
                  <a:lnTo>
                    <a:pt x="57662" y="394868"/>
                  </a:lnTo>
                  <a:lnTo>
                    <a:pt x="87214" y="346856"/>
                  </a:lnTo>
                  <a:lnTo>
                    <a:pt x="121437" y="302706"/>
                  </a:lnTo>
                  <a:lnTo>
                    <a:pt x="159638" y="266330"/>
                  </a:lnTo>
                  <a:lnTo>
                    <a:pt x="201126" y="241636"/>
                  </a:lnTo>
                  <a:lnTo>
                    <a:pt x="245209" y="232536"/>
                  </a:lnTo>
                  <a:lnTo>
                    <a:pt x="289284" y="241636"/>
                  </a:lnTo>
                  <a:lnTo>
                    <a:pt x="330767" y="266330"/>
                  </a:lnTo>
                  <a:lnTo>
                    <a:pt x="368967" y="302706"/>
                  </a:lnTo>
                  <a:lnTo>
                    <a:pt x="403191" y="346856"/>
                  </a:lnTo>
                  <a:lnTo>
                    <a:pt x="432746" y="394868"/>
                  </a:lnTo>
                  <a:lnTo>
                    <a:pt x="456938" y="442833"/>
                  </a:lnTo>
                  <a:lnTo>
                    <a:pt x="475076" y="486840"/>
                  </a:lnTo>
                  <a:lnTo>
                    <a:pt x="490418" y="547338"/>
                  </a:lnTo>
                  <a:lnTo>
                    <a:pt x="481542" y="572278"/>
                  </a:lnTo>
                  <a:lnTo>
                    <a:pt x="456505" y="594666"/>
                  </a:lnTo>
                  <a:lnTo>
                    <a:pt x="417693" y="613596"/>
                  </a:lnTo>
                  <a:lnTo>
                    <a:pt x="367494" y="628160"/>
                  </a:lnTo>
                  <a:lnTo>
                    <a:pt x="308294" y="637451"/>
                  </a:lnTo>
                </a:path>
                <a:path w="490854" h="739140">
                  <a:moveTo>
                    <a:pt x="245209" y="498390"/>
                  </a:moveTo>
                  <a:lnTo>
                    <a:pt x="245209" y="598248"/>
                  </a:lnTo>
                </a:path>
                <a:path w="490854" h="739140">
                  <a:moveTo>
                    <a:pt x="315580" y="668650"/>
                  </a:moveTo>
                  <a:lnTo>
                    <a:pt x="310049" y="696040"/>
                  </a:lnTo>
                  <a:lnTo>
                    <a:pt x="294967" y="718409"/>
                  </a:lnTo>
                  <a:lnTo>
                    <a:pt x="272598" y="733491"/>
                  </a:lnTo>
                  <a:lnTo>
                    <a:pt x="245209" y="739022"/>
                  </a:lnTo>
                  <a:lnTo>
                    <a:pt x="217801" y="733491"/>
                  </a:lnTo>
                  <a:lnTo>
                    <a:pt x="195424" y="718409"/>
                  </a:lnTo>
                  <a:lnTo>
                    <a:pt x="180338" y="696040"/>
                  </a:lnTo>
                  <a:lnTo>
                    <a:pt x="174807" y="668650"/>
                  </a:lnTo>
                  <a:lnTo>
                    <a:pt x="180338" y="641243"/>
                  </a:lnTo>
                  <a:lnTo>
                    <a:pt x="195424" y="618865"/>
                  </a:lnTo>
                  <a:lnTo>
                    <a:pt x="217801" y="603779"/>
                  </a:lnTo>
                  <a:lnTo>
                    <a:pt x="245209" y="598248"/>
                  </a:lnTo>
                  <a:lnTo>
                    <a:pt x="272598" y="603779"/>
                  </a:lnTo>
                  <a:lnTo>
                    <a:pt x="294967" y="618865"/>
                  </a:lnTo>
                  <a:lnTo>
                    <a:pt x="310049" y="641243"/>
                  </a:lnTo>
                  <a:lnTo>
                    <a:pt x="315580" y="668650"/>
                  </a:lnTo>
                  <a:close/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" name="object 43"/>
          <p:cNvGrpSpPr/>
          <p:nvPr/>
        </p:nvGrpSpPr>
        <p:grpSpPr>
          <a:xfrm>
            <a:off x="10758239" y="6784264"/>
            <a:ext cx="908685" cy="592455"/>
            <a:chOff x="10758239" y="6784264"/>
            <a:chExt cx="908685" cy="592455"/>
          </a:xfrm>
        </p:grpSpPr>
        <p:sp>
          <p:nvSpPr>
            <p:cNvPr id="44" name="object 44"/>
            <p:cNvSpPr/>
            <p:nvPr/>
          </p:nvSpPr>
          <p:spPr>
            <a:xfrm>
              <a:off x="10758239" y="6784264"/>
              <a:ext cx="840105" cy="422909"/>
            </a:xfrm>
            <a:custGeom>
              <a:avLst/>
              <a:gdLst/>
              <a:ahLst/>
              <a:cxnLst/>
              <a:rect l="l" t="t" r="r" b="b"/>
              <a:pathLst>
                <a:path w="840104" h="422909">
                  <a:moveTo>
                    <a:pt x="839970" y="422351"/>
                  </a:moveTo>
                  <a:lnTo>
                    <a:pt x="0" y="422351"/>
                  </a:lnTo>
                  <a:lnTo>
                    <a:pt x="0" y="99235"/>
                  </a:lnTo>
                  <a:lnTo>
                    <a:pt x="3260" y="83082"/>
                  </a:lnTo>
                  <a:lnTo>
                    <a:pt x="12153" y="69888"/>
                  </a:lnTo>
                  <a:lnTo>
                    <a:pt x="25345" y="60991"/>
                  </a:lnTo>
                  <a:lnTo>
                    <a:pt x="41503" y="57729"/>
                  </a:lnTo>
                  <a:lnTo>
                    <a:pt x="397905" y="57729"/>
                  </a:lnTo>
                  <a:lnTo>
                    <a:pt x="397905" y="25719"/>
                  </a:lnTo>
                  <a:lnTo>
                    <a:pt x="399927" y="15710"/>
                  </a:lnTo>
                  <a:lnTo>
                    <a:pt x="405440" y="7535"/>
                  </a:lnTo>
                  <a:lnTo>
                    <a:pt x="413616" y="2022"/>
                  </a:lnTo>
                  <a:lnTo>
                    <a:pt x="423625" y="0"/>
                  </a:lnTo>
                  <a:lnTo>
                    <a:pt x="550667" y="0"/>
                  </a:lnTo>
                  <a:lnTo>
                    <a:pt x="560675" y="2022"/>
                  </a:lnTo>
                  <a:lnTo>
                    <a:pt x="568851" y="7535"/>
                  </a:lnTo>
                  <a:lnTo>
                    <a:pt x="574364" y="15710"/>
                  </a:lnTo>
                  <a:lnTo>
                    <a:pt x="576386" y="25719"/>
                  </a:lnTo>
                  <a:lnTo>
                    <a:pt x="576386" y="139590"/>
                  </a:lnTo>
                  <a:lnTo>
                    <a:pt x="578566" y="128797"/>
                  </a:lnTo>
                  <a:lnTo>
                    <a:pt x="584509" y="119989"/>
                  </a:lnTo>
                  <a:lnTo>
                    <a:pt x="593319" y="114053"/>
                  </a:lnTo>
                  <a:lnTo>
                    <a:pt x="604099" y="111877"/>
                  </a:lnTo>
                  <a:lnTo>
                    <a:pt x="761033" y="111877"/>
                  </a:lnTo>
                  <a:lnTo>
                    <a:pt x="771826" y="114053"/>
                  </a:lnTo>
                  <a:lnTo>
                    <a:pt x="780634" y="119989"/>
                  </a:lnTo>
                  <a:lnTo>
                    <a:pt x="786570" y="128797"/>
                  </a:lnTo>
                  <a:lnTo>
                    <a:pt x="788745" y="139590"/>
                  </a:lnTo>
                  <a:lnTo>
                    <a:pt x="788745" y="286030"/>
                  </a:lnTo>
                  <a:lnTo>
                    <a:pt x="835860" y="286030"/>
                  </a:lnTo>
                  <a:lnTo>
                    <a:pt x="839970" y="290141"/>
                  </a:lnTo>
                  <a:close/>
                </a:path>
              </a:pathLst>
            </a:custGeom>
            <a:solidFill>
              <a:srgbClr val="FDBE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0836910" y="7165580"/>
              <a:ext cx="700405" cy="193675"/>
            </a:xfrm>
            <a:custGeom>
              <a:avLst/>
              <a:gdLst/>
              <a:ahLst/>
              <a:cxnLst/>
              <a:rect l="l" t="t" r="r" b="b"/>
              <a:pathLst>
                <a:path w="700404" h="193675">
                  <a:moveTo>
                    <a:pt x="193675" y="96837"/>
                  </a:moveTo>
                  <a:lnTo>
                    <a:pt x="186067" y="59143"/>
                  </a:lnTo>
                  <a:lnTo>
                    <a:pt x="165303" y="28359"/>
                  </a:lnTo>
                  <a:lnTo>
                    <a:pt x="134518" y="7607"/>
                  </a:lnTo>
                  <a:lnTo>
                    <a:pt x="96812" y="0"/>
                  </a:lnTo>
                  <a:lnTo>
                    <a:pt x="59131" y="7607"/>
                  </a:lnTo>
                  <a:lnTo>
                    <a:pt x="28359" y="28359"/>
                  </a:lnTo>
                  <a:lnTo>
                    <a:pt x="7607" y="59143"/>
                  </a:lnTo>
                  <a:lnTo>
                    <a:pt x="0" y="96837"/>
                  </a:lnTo>
                  <a:lnTo>
                    <a:pt x="7607" y="134543"/>
                  </a:lnTo>
                  <a:lnTo>
                    <a:pt x="28359" y="165315"/>
                  </a:lnTo>
                  <a:lnTo>
                    <a:pt x="59131" y="186067"/>
                  </a:lnTo>
                  <a:lnTo>
                    <a:pt x="96812" y="193675"/>
                  </a:lnTo>
                  <a:lnTo>
                    <a:pt x="134518" y="186067"/>
                  </a:lnTo>
                  <a:lnTo>
                    <a:pt x="165303" y="165315"/>
                  </a:lnTo>
                  <a:lnTo>
                    <a:pt x="186067" y="134543"/>
                  </a:lnTo>
                  <a:lnTo>
                    <a:pt x="193675" y="96837"/>
                  </a:lnTo>
                  <a:close/>
                </a:path>
                <a:path w="700404" h="193675">
                  <a:moveTo>
                    <a:pt x="700074" y="96837"/>
                  </a:moveTo>
                  <a:lnTo>
                    <a:pt x="692454" y="59143"/>
                  </a:lnTo>
                  <a:lnTo>
                    <a:pt x="671703" y="28359"/>
                  </a:lnTo>
                  <a:lnTo>
                    <a:pt x="640918" y="7607"/>
                  </a:lnTo>
                  <a:lnTo>
                    <a:pt x="603237" y="0"/>
                  </a:lnTo>
                  <a:lnTo>
                    <a:pt x="565531" y="7607"/>
                  </a:lnTo>
                  <a:lnTo>
                    <a:pt x="534758" y="28359"/>
                  </a:lnTo>
                  <a:lnTo>
                    <a:pt x="514007" y="59143"/>
                  </a:lnTo>
                  <a:lnTo>
                    <a:pt x="506399" y="96837"/>
                  </a:lnTo>
                  <a:lnTo>
                    <a:pt x="514007" y="134543"/>
                  </a:lnTo>
                  <a:lnTo>
                    <a:pt x="534758" y="165315"/>
                  </a:lnTo>
                  <a:lnTo>
                    <a:pt x="565531" y="186067"/>
                  </a:lnTo>
                  <a:lnTo>
                    <a:pt x="603237" y="193675"/>
                  </a:lnTo>
                  <a:lnTo>
                    <a:pt x="640918" y="186067"/>
                  </a:lnTo>
                  <a:lnTo>
                    <a:pt x="671703" y="165315"/>
                  </a:lnTo>
                  <a:lnTo>
                    <a:pt x="692454" y="134543"/>
                  </a:lnTo>
                  <a:lnTo>
                    <a:pt x="700074" y="96837"/>
                  </a:lnTo>
                  <a:close/>
                </a:path>
              </a:pathLst>
            </a:custGeom>
            <a:solidFill>
              <a:srgbClr val="F7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0809436" y="6897792"/>
              <a:ext cx="779780" cy="461645"/>
            </a:xfrm>
            <a:custGeom>
              <a:avLst/>
              <a:gdLst/>
              <a:ahLst/>
              <a:cxnLst/>
              <a:rect l="l" t="t" r="r" b="b"/>
              <a:pathLst>
                <a:path w="779779" h="461645">
                  <a:moveTo>
                    <a:pt x="273690" y="364622"/>
                  </a:moveTo>
                  <a:lnTo>
                    <a:pt x="266082" y="402321"/>
                  </a:lnTo>
                  <a:lnTo>
                    <a:pt x="245332" y="433102"/>
                  </a:lnTo>
                  <a:lnTo>
                    <a:pt x="214551" y="453852"/>
                  </a:lnTo>
                  <a:lnTo>
                    <a:pt x="176852" y="461460"/>
                  </a:lnTo>
                  <a:lnTo>
                    <a:pt x="139152" y="453852"/>
                  </a:lnTo>
                  <a:lnTo>
                    <a:pt x="108370" y="433102"/>
                  </a:lnTo>
                  <a:lnTo>
                    <a:pt x="87617" y="402321"/>
                  </a:lnTo>
                  <a:lnTo>
                    <a:pt x="80008" y="364622"/>
                  </a:lnTo>
                  <a:lnTo>
                    <a:pt x="87617" y="326923"/>
                  </a:lnTo>
                  <a:lnTo>
                    <a:pt x="108370" y="296142"/>
                  </a:lnTo>
                  <a:lnTo>
                    <a:pt x="139152" y="275392"/>
                  </a:lnTo>
                  <a:lnTo>
                    <a:pt x="176852" y="267784"/>
                  </a:lnTo>
                  <a:lnTo>
                    <a:pt x="214551" y="275392"/>
                  </a:lnTo>
                  <a:lnTo>
                    <a:pt x="245332" y="296142"/>
                  </a:lnTo>
                  <a:lnTo>
                    <a:pt x="266082" y="326923"/>
                  </a:lnTo>
                  <a:lnTo>
                    <a:pt x="273690" y="364622"/>
                  </a:lnTo>
                  <a:close/>
                </a:path>
                <a:path w="779779" h="461645">
                  <a:moveTo>
                    <a:pt x="779398" y="364622"/>
                  </a:moveTo>
                  <a:lnTo>
                    <a:pt x="771790" y="402321"/>
                  </a:lnTo>
                  <a:lnTo>
                    <a:pt x="751039" y="433102"/>
                  </a:lnTo>
                  <a:lnTo>
                    <a:pt x="720259" y="453852"/>
                  </a:lnTo>
                  <a:lnTo>
                    <a:pt x="682560" y="461460"/>
                  </a:lnTo>
                  <a:lnTo>
                    <a:pt x="644879" y="453852"/>
                  </a:lnTo>
                  <a:lnTo>
                    <a:pt x="614107" y="433102"/>
                  </a:lnTo>
                  <a:lnTo>
                    <a:pt x="593360" y="402321"/>
                  </a:lnTo>
                  <a:lnTo>
                    <a:pt x="585753" y="364622"/>
                  </a:lnTo>
                  <a:lnTo>
                    <a:pt x="593360" y="326923"/>
                  </a:lnTo>
                  <a:lnTo>
                    <a:pt x="614107" y="296142"/>
                  </a:lnTo>
                  <a:lnTo>
                    <a:pt x="644879" y="275392"/>
                  </a:lnTo>
                  <a:lnTo>
                    <a:pt x="682560" y="267784"/>
                  </a:lnTo>
                  <a:lnTo>
                    <a:pt x="720259" y="275392"/>
                  </a:lnTo>
                  <a:lnTo>
                    <a:pt x="751039" y="296142"/>
                  </a:lnTo>
                  <a:lnTo>
                    <a:pt x="771790" y="326923"/>
                  </a:lnTo>
                  <a:lnTo>
                    <a:pt x="779398" y="364622"/>
                  </a:lnTo>
                  <a:close/>
                </a:path>
                <a:path w="779779" h="461645">
                  <a:moveTo>
                    <a:pt x="576380" y="228332"/>
                  </a:moveTo>
                  <a:lnTo>
                    <a:pt x="576380" y="41506"/>
                  </a:lnTo>
                  <a:lnTo>
                    <a:pt x="573122" y="25352"/>
                  </a:lnTo>
                  <a:lnTo>
                    <a:pt x="564236" y="12159"/>
                  </a:lnTo>
                  <a:lnTo>
                    <a:pt x="551053" y="3262"/>
                  </a:lnTo>
                  <a:lnTo>
                    <a:pt x="534905" y="0"/>
                  </a:lnTo>
                  <a:lnTo>
                    <a:pt x="41497" y="0"/>
                  </a:lnTo>
                  <a:lnTo>
                    <a:pt x="25342" y="3262"/>
                  </a:lnTo>
                  <a:lnTo>
                    <a:pt x="12152" y="12159"/>
                  </a:lnTo>
                  <a:lnTo>
                    <a:pt x="3260" y="25352"/>
                  </a:lnTo>
                  <a:lnTo>
                    <a:pt x="0" y="41506"/>
                  </a:lnTo>
                  <a:lnTo>
                    <a:pt x="0" y="364622"/>
                  </a:lnTo>
                  <a:lnTo>
                    <a:pt x="77831" y="364622"/>
                  </a:lnTo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1190240" y="6822968"/>
              <a:ext cx="476282" cy="45657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1083127" y="7262414"/>
              <a:ext cx="312420" cy="0"/>
            </a:xfrm>
            <a:custGeom>
              <a:avLst/>
              <a:gdLst/>
              <a:ahLst/>
              <a:cxnLst/>
              <a:rect l="l" t="t" r="r" b="b"/>
              <a:pathLst>
                <a:path w="312420">
                  <a:moveTo>
                    <a:pt x="0" y="0"/>
                  </a:moveTo>
                  <a:lnTo>
                    <a:pt x="312062" y="0"/>
                  </a:lnTo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0863378" y="6941104"/>
              <a:ext cx="139879" cy="12112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1027701" y="6941104"/>
              <a:ext cx="139870" cy="12112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1192015" y="6941104"/>
              <a:ext cx="139870" cy="12112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1507284" y="6951940"/>
              <a:ext cx="91440" cy="174625"/>
            </a:xfrm>
            <a:custGeom>
              <a:avLst/>
              <a:gdLst/>
              <a:ahLst/>
              <a:cxnLst/>
              <a:rect l="l" t="t" r="r" b="b"/>
              <a:pathLst>
                <a:path w="91440" h="174625">
                  <a:moveTo>
                    <a:pt x="90922" y="174184"/>
                  </a:moveTo>
                  <a:lnTo>
                    <a:pt x="0" y="174184"/>
                  </a:lnTo>
                </a:path>
                <a:path w="91440" h="174625">
                  <a:moveTo>
                    <a:pt x="0" y="174184"/>
                  </a:moveTo>
                  <a:lnTo>
                    <a:pt x="0" y="0"/>
                  </a:lnTo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/>
          <p:nvPr/>
        </p:nvSpPr>
        <p:spPr>
          <a:xfrm>
            <a:off x="11018080" y="5525368"/>
            <a:ext cx="358140" cy="229870"/>
          </a:xfrm>
          <a:custGeom>
            <a:avLst/>
            <a:gdLst/>
            <a:ahLst/>
            <a:cxnLst/>
            <a:rect l="l" t="t" r="r" b="b"/>
            <a:pathLst>
              <a:path w="358140" h="229870">
                <a:moveTo>
                  <a:pt x="357896" y="229298"/>
                </a:moveTo>
                <a:lnTo>
                  <a:pt x="0" y="229298"/>
                </a:lnTo>
                <a:lnTo>
                  <a:pt x="0" y="154629"/>
                </a:lnTo>
                <a:lnTo>
                  <a:pt x="4044" y="134594"/>
                </a:lnTo>
                <a:lnTo>
                  <a:pt x="15078" y="118233"/>
                </a:lnTo>
                <a:lnTo>
                  <a:pt x="31448" y="107203"/>
                </a:lnTo>
                <a:lnTo>
                  <a:pt x="51501" y="103159"/>
                </a:lnTo>
                <a:lnTo>
                  <a:pt x="137379" y="103159"/>
                </a:lnTo>
                <a:lnTo>
                  <a:pt x="137379" y="6881"/>
                </a:lnTo>
                <a:lnTo>
                  <a:pt x="144260" y="0"/>
                </a:lnTo>
                <a:lnTo>
                  <a:pt x="213635" y="0"/>
                </a:lnTo>
                <a:lnTo>
                  <a:pt x="220548" y="6881"/>
                </a:lnTo>
                <a:lnTo>
                  <a:pt x="220548" y="103159"/>
                </a:lnTo>
                <a:lnTo>
                  <a:pt x="306426" y="103159"/>
                </a:lnTo>
                <a:lnTo>
                  <a:pt x="326461" y="107203"/>
                </a:lnTo>
                <a:lnTo>
                  <a:pt x="342822" y="118233"/>
                </a:lnTo>
                <a:lnTo>
                  <a:pt x="353852" y="134594"/>
                </a:lnTo>
                <a:lnTo>
                  <a:pt x="357896" y="154629"/>
                </a:lnTo>
                <a:lnTo>
                  <a:pt x="357896" y="229298"/>
                </a:lnTo>
                <a:close/>
              </a:path>
            </a:pathLst>
          </a:custGeom>
          <a:solidFill>
            <a:srgbClr val="FDBE1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4" name="object 54"/>
          <p:cNvGrpSpPr/>
          <p:nvPr/>
        </p:nvGrpSpPr>
        <p:grpSpPr>
          <a:xfrm>
            <a:off x="11057095" y="4930389"/>
            <a:ext cx="422275" cy="842010"/>
            <a:chOff x="11057095" y="4930389"/>
            <a:chExt cx="422275" cy="842010"/>
          </a:xfrm>
        </p:grpSpPr>
        <p:sp>
          <p:nvSpPr>
            <p:cNvPr id="55" name="object 55"/>
            <p:cNvSpPr/>
            <p:nvPr/>
          </p:nvSpPr>
          <p:spPr>
            <a:xfrm>
              <a:off x="11104611" y="4947521"/>
              <a:ext cx="185420" cy="448309"/>
            </a:xfrm>
            <a:custGeom>
              <a:avLst/>
              <a:gdLst/>
              <a:ahLst/>
              <a:cxnLst/>
              <a:rect l="l" t="t" r="r" b="b"/>
              <a:pathLst>
                <a:path w="185420" h="448310">
                  <a:moveTo>
                    <a:pt x="130902" y="447971"/>
                  </a:moveTo>
                  <a:lnTo>
                    <a:pt x="53961" y="447971"/>
                  </a:lnTo>
                  <a:lnTo>
                    <a:pt x="46301" y="440311"/>
                  </a:lnTo>
                  <a:lnTo>
                    <a:pt x="46301" y="374922"/>
                  </a:lnTo>
                  <a:lnTo>
                    <a:pt x="34282" y="374922"/>
                  </a:lnTo>
                  <a:lnTo>
                    <a:pt x="20939" y="372228"/>
                  </a:lnTo>
                  <a:lnTo>
                    <a:pt x="10041" y="364880"/>
                  </a:lnTo>
                  <a:lnTo>
                    <a:pt x="2694" y="353983"/>
                  </a:lnTo>
                  <a:lnTo>
                    <a:pt x="0" y="340640"/>
                  </a:lnTo>
                  <a:lnTo>
                    <a:pt x="0" y="133045"/>
                  </a:lnTo>
                  <a:lnTo>
                    <a:pt x="2694" y="119701"/>
                  </a:lnTo>
                  <a:lnTo>
                    <a:pt x="10041" y="108804"/>
                  </a:lnTo>
                  <a:lnTo>
                    <a:pt x="20939" y="101456"/>
                  </a:lnTo>
                  <a:lnTo>
                    <a:pt x="34282" y="98762"/>
                  </a:lnTo>
                  <a:lnTo>
                    <a:pt x="40167" y="98762"/>
                  </a:lnTo>
                  <a:lnTo>
                    <a:pt x="40167" y="19389"/>
                  </a:lnTo>
                  <a:lnTo>
                    <a:pt x="41691" y="11843"/>
                  </a:lnTo>
                  <a:lnTo>
                    <a:pt x="45846" y="5680"/>
                  </a:lnTo>
                  <a:lnTo>
                    <a:pt x="52003" y="1524"/>
                  </a:lnTo>
                  <a:lnTo>
                    <a:pt x="59535" y="0"/>
                  </a:lnTo>
                  <a:lnTo>
                    <a:pt x="125329" y="0"/>
                  </a:lnTo>
                  <a:lnTo>
                    <a:pt x="132861" y="1524"/>
                  </a:lnTo>
                  <a:lnTo>
                    <a:pt x="139018" y="5680"/>
                  </a:lnTo>
                  <a:lnTo>
                    <a:pt x="143172" y="11843"/>
                  </a:lnTo>
                  <a:lnTo>
                    <a:pt x="144696" y="19389"/>
                  </a:lnTo>
                  <a:lnTo>
                    <a:pt x="144696" y="98762"/>
                  </a:lnTo>
                  <a:lnTo>
                    <a:pt x="150581" y="98762"/>
                  </a:lnTo>
                  <a:lnTo>
                    <a:pt x="163925" y="101456"/>
                  </a:lnTo>
                  <a:lnTo>
                    <a:pt x="174822" y="108804"/>
                  </a:lnTo>
                  <a:lnTo>
                    <a:pt x="182170" y="119701"/>
                  </a:lnTo>
                  <a:lnTo>
                    <a:pt x="184864" y="133045"/>
                  </a:lnTo>
                  <a:lnTo>
                    <a:pt x="184864" y="340640"/>
                  </a:lnTo>
                  <a:lnTo>
                    <a:pt x="182170" y="353983"/>
                  </a:lnTo>
                  <a:lnTo>
                    <a:pt x="174822" y="364880"/>
                  </a:lnTo>
                  <a:lnTo>
                    <a:pt x="163925" y="372228"/>
                  </a:lnTo>
                  <a:lnTo>
                    <a:pt x="150581" y="374922"/>
                  </a:lnTo>
                  <a:lnTo>
                    <a:pt x="138562" y="374922"/>
                  </a:lnTo>
                  <a:lnTo>
                    <a:pt x="138562" y="440311"/>
                  </a:lnTo>
                  <a:lnTo>
                    <a:pt x="130902" y="447971"/>
                  </a:lnTo>
                  <a:close/>
                </a:path>
              </a:pathLst>
            </a:custGeom>
            <a:solidFill>
              <a:srgbClr val="FDBE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1305449" y="4987776"/>
              <a:ext cx="156845" cy="537845"/>
            </a:xfrm>
            <a:custGeom>
              <a:avLst/>
              <a:gdLst/>
              <a:ahLst/>
              <a:cxnLst/>
              <a:rect l="l" t="t" r="r" b="b"/>
              <a:pathLst>
                <a:path w="156845" h="537845">
                  <a:moveTo>
                    <a:pt x="0" y="0"/>
                  </a:moveTo>
                  <a:lnTo>
                    <a:pt x="37851" y="5361"/>
                  </a:lnTo>
                  <a:lnTo>
                    <a:pt x="96234" y="44316"/>
                  </a:lnTo>
                  <a:lnTo>
                    <a:pt x="133733" y="112157"/>
                  </a:lnTo>
                  <a:lnTo>
                    <a:pt x="145479" y="153629"/>
                  </a:lnTo>
                  <a:lnTo>
                    <a:pt x="152997" y="198382"/>
                  </a:lnTo>
                  <a:lnTo>
                    <a:pt x="156620" y="245106"/>
                  </a:lnTo>
                  <a:lnTo>
                    <a:pt x="156678" y="292486"/>
                  </a:lnTo>
                  <a:lnTo>
                    <a:pt x="153502" y="339209"/>
                  </a:lnTo>
                  <a:lnTo>
                    <a:pt x="147424" y="383963"/>
                  </a:lnTo>
                  <a:lnTo>
                    <a:pt x="138776" y="425434"/>
                  </a:lnTo>
                  <a:lnTo>
                    <a:pt x="127887" y="462309"/>
                  </a:lnTo>
                  <a:lnTo>
                    <a:pt x="100717" y="517020"/>
                  </a:lnTo>
                  <a:lnTo>
                    <a:pt x="85098" y="532230"/>
                  </a:lnTo>
                  <a:lnTo>
                    <a:pt x="68565" y="537592"/>
                  </a:lnTo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1183794" y="4930389"/>
              <a:ext cx="138780" cy="13302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1160753" y="5046284"/>
              <a:ext cx="185420" cy="236220"/>
            </a:xfrm>
            <a:custGeom>
              <a:avLst/>
              <a:gdLst/>
              <a:ahLst/>
              <a:cxnLst/>
              <a:rect l="l" t="t" r="r" b="b"/>
              <a:pathLst>
                <a:path w="185420" h="236220">
                  <a:moveTo>
                    <a:pt x="184833" y="236117"/>
                  </a:moveTo>
                  <a:lnTo>
                    <a:pt x="184833" y="34282"/>
                  </a:lnTo>
                  <a:lnTo>
                    <a:pt x="182139" y="20939"/>
                  </a:lnTo>
                  <a:lnTo>
                    <a:pt x="174795" y="10041"/>
                  </a:lnTo>
                  <a:lnTo>
                    <a:pt x="163907" y="2694"/>
                  </a:lnTo>
                  <a:lnTo>
                    <a:pt x="150581" y="0"/>
                  </a:lnTo>
                  <a:lnTo>
                    <a:pt x="34251" y="0"/>
                  </a:lnTo>
                  <a:lnTo>
                    <a:pt x="20926" y="2694"/>
                  </a:lnTo>
                  <a:lnTo>
                    <a:pt x="10038" y="10041"/>
                  </a:lnTo>
                  <a:lnTo>
                    <a:pt x="2693" y="20939"/>
                  </a:lnTo>
                  <a:lnTo>
                    <a:pt x="0" y="34282"/>
                  </a:lnTo>
                  <a:lnTo>
                    <a:pt x="0" y="236117"/>
                  </a:lnTo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1194443" y="5508243"/>
              <a:ext cx="117451" cy="13737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1074221" y="5628528"/>
              <a:ext cx="358140" cy="126364"/>
            </a:xfrm>
            <a:custGeom>
              <a:avLst/>
              <a:gdLst/>
              <a:ahLst/>
              <a:cxnLst/>
              <a:rect l="l" t="t" r="r" b="b"/>
              <a:pathLst>
                <a:path w="358140" h="126364">
                  <a:moveTo>
                    <a:pt x="357896" y="51470"/>
                  </a:moveTo>
                  <a:lnTo>
                    <a:pt x="353852" y="31434"/>
                  </a:lnTo>
                  <a:lnTo>
                    <a:pt x="342822" y="15074"/>
                  </a:lnTo>
                  <a:lnTo>
                    <a:pt x="326461" y="4044"/>
                  </a:lnTo>
                  <a:lnTo>
                    <a:pt x="306426" y="0"/>
                  </a:lnTo>
                  <a:lnTo>
                    <a:pt x="51470" y="0"/>
                  </a:lnTo>
                  <a:lnTo>
                    <a:pt x="31434" y="4044"/>
                  </a:lnTo>
                  <a:lnTo>
                    <a:pt x="15074" y="15074"/>
                  </a:lnTo>
                  <a:lnTo>
                    <a:pt x="4044" y="31434"/>
                  </a:lnTo>
                  <a:lnTo>
                    <a:pt x="0" y="51470"/>
                  </a:lnTo>
                  <a:lnTo>
                    <a:pt x="357896" y="51470"/>
                  </a:lnTo>
                  <a:close/>
                </a:path>
                <a:path w="358140" h="126364">
                  <a:moveTo>
                    <a:pt x="357896" y="126129"/>
                  </a:moveTo>
                  <a:lnTo>
                    <a:pt x="0" y="126129"/>
                  </a:lnTo>
                  <a:lnTo>
                    <a:pt x="0" y="51470"/>
                  </a:lnTo>
                  <a:lnTo>
                    <a:pt x="357896" y="51470"/>
                  </a:lnTo>
                  <a:lnTo>
                    <a:pt x="357896" y="126129"/>
                  </a:lnTo>
                  <a:close/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1143627" y="5159220"/>
              <a:ext cx="219084" cy="25339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1127871" y="5525368"/>
              <a:ext cx="250825" cy="0"/>
            </a:xfrm>
            <a:custGeom>
              <a:avLst/>
              <a:gdLst/>
              <a:ahLst/>
              <a:cxnLst/>
              <a:rect l="l" t="t" r="r" b="b"/>
              <a:pathLst>
                <a:path w="250825">
                  <a:moveTo>
                    <a:pt x="0" y="0"/>
                  </a:moveTo>
                  <a:lnTo>
                    <a:pt x="250596" y="0"/>
                  </a:lnTo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3" name="object 63"/>
          <p:cNvSpPr/>
          <p:nvPr/>
        </p:nvSpPr>
        <p:spPr>
          <a:xfrm>
            <a:off x="11063416" y="3921043"/>
            <a:ext cx="253149" cy="12199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4" name="object 64"/>
          <p:cNvGrpSpPr/>
          <p:nvPr/>
        </p:nvGrpSpPr>
        <p:grpSpPr>
          <a:xfrm>
            <a:off x="10950729" y="3278439"/>
            <a:ext cx="457834" cy="457834"/>
            <a:chOff x="10950729" y="3278439"/>
            <a:chExt cx="457834" cy="457834"/>
          </a:xfrm>
        </p:grpSpPr>
        <p:sp>
          <p:nvSpPr>
            <p:cNvPr id="65" name="object 65"/>
            <p:cNvSpPr/>
            <p:nvPr/>
          </p:nvSpPr>
          <p:spPr>
            <a:xfrm>
              <a:off x="10950729" y="3278439"/>
              <a:ext cx="457834" cy="457834"/>
            </a:xfrm>
            <a:custGeom>
              <a:avLst/>
              <a:gdLst/>
              <a:ahLst/>
              <a:cxnLst/>
              <a:rect l="l" t="t" r="r" b="b"/>
              <a:pathLst>
                <a:path w="457834" h="457835">
                  <a:moveTo>
                    <a:pt x="228893" y="457770"/>
                  </a:moveTo>
                  <a:lnTo>
                    <a:pt x="182761" y="453120"/>
                  </a:lnTo>
                  <a:lnTo>
                    <a:pt x="139795" y="439784"/>
                  </a:lnTo>
                  <a:lnTo>
                    <a:pt x="100914" y="418680"/>
                  </a:lnTo>
                  <a:lnTo>
                    <a:pt x="67039" y="390731"/>
                  </a:lnTo>
                  <a:lnTo>
                    <a:pt x="39090" y="356856"/>
                  </a:lnTo>
                  <a:lnTo>
                    <a:pt x="17986" y="317975"/>
                  </a:lnTo>
                  <a:lnTo>
                    <a:pt x="4650" y="275009"/>
                  </a:lnTo>
                  <a:lnTo>
                    <a:pt x="0" y="228877"/>
                  </a:lnTo>
                  <a:lnTo>
                    <a:pt x="4650" y="182746"/>
                  </a:lnTo>
                  <a:lnTo>
                    <a:pt x="17986" y="139782"/>
                  </a:lnTo>
                  <a:lnTo>
                    <a:pt x="39090" y="100904"/>
                  </a:lnTo>
                  <a:lnTo>
                    <a:pt x="67039" y="67031"/>
                  </a:lnTo>
                  <a:lnTo>
                    <a:pt x="100914" y="39085"/>
                  </a:lnTo>
                  <a:lnTo>
                    <a:pt x="139795" y="17984"/>
                  </a:lnTo>
                  <a:lnTo>
                    <a:pt x="182761" y="4649"/>
                  </a:lnTo>
                  <a:lnTo>
                    <a:pt x="228893" y="0"/>
                  </a:lnTo>
                  <a:lnTo>
                    <a:pt x="275014" y="4649"/>
                  </a:lnTo>
                  <a:lnTo>
                    <a:pt x="317972" y="17984"/>
                  </a:lnTo>
                  <a:lnTo>
                    <a:pt x="356848" y="39085"/>
                  </a:lnTo>
                  <a:lnTo>
                    <a:pt x="390719" y="67031"/>
                  </a:lnTo>
                  <a:lnTo>
                    <a:pt x="418666" y="100904"/>
                  </a:lnTo>
                  <a:lnTo>
                    <a:pt x="439768" y="139782"/>
                  </a:lnTo>
                  <a:lnTo>
                    <a:pt x="453105" y="182746"/>
                  </a:lnTo>
                  <a:lnTo>
                    <a:pt x="457755" y="228877"/>
                  </a:lnTo>
                  <a:lnTo>
                    <a:pt x="453105" y="275009"/>
                  </a:lnTo>
                  <a:lnTo>
                    <a:pt x="439768" y="317975"/>
                  </a:lnTo>
                  <a:lnTo>
                    <a:pt x="418666" y="356856"/>
                  </a:lnTo>
                  <a:lnTo>
                    <a:pt x="390719" y="390731"/>
                  </a:lnTo>
                  <a:lnTo>
                    <a:pt x="356848" y="418680"/>
                  </a:lnTo>
                  <a:lnTo>
                    <a:pt x="317972" y="439784"/>
                  </a:lnTo>
                  <a:lnTo>
                    <a:pt x="275014" y="453120"/>
                  </a:lnTo>
                  <a:lnTo>
                    <a:pt x="228893" y="457770"/>
                  </a:lnTo>
                  <a:close/>
                </a:path>
              </a:pathLst>
            </a:custGeom>
            <a:solidFill>
              <a:srgbClr val="FDBE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1041620" y="3278439"/>
              <a:ext cx="211454" cy="457834"/>
            </a:xfrm>
            <a:custGeom>
              <a:avLst/>
              <a:gdLst/>
              <a:ahLst/>
              <a:cxnLst/>
              <a:rect l="l" t="t" r="r" b="b"/>
              <a:pathLst>
                <a:path w="211454" h="457835">
                  <a:moveTo>
                    <a:pt x="138002" y="457770"/>
                  </a:moveTo>
                  <a:lnTo>
                    <a:pt x="92686" y="408985"/>
                  </a:lnTo>
                  <a:lnTo>
                    <a:pt x="69818" y="358445"/>
                  </a:lnTo>
                  <a:lnTo>
                    <a:pt x="52948" y="299752"/>
                  </a:lnTo>
                  <a:lnTo>
                    <a:pt x="46675" y="239869"/>
                  </a:lnTo>
                  <a:lnTo>
                    <a:pt x="56362" y="211920"/>
                  </a:lnTo>
                  <a:lnTo>
                    <a:pt x="77279" y="190025"/>
                  </a:lnTo>
                  <a:lnTo>
                    <a:pt x="98121" y="168959"/>
                  </a:lnTo>
                  <a:lnTo>
                    <a:pt x="107580" y="143498"/>
                  </a:lnTo>
                  <a:lnTo>
                    <a:pt x="89264" y="117268"/>
                  </a:lnTo>
                  <a:lnTo>
                    <a:pt x="49773" y="109301"/>
                  </a:lnTo>
                  <a:lnTo>
                    <a:pt x="12290" y="104124"/>
                  </a:lnTo>
                  <a:lnTo>
                    <a:pt x="0" y="86267"/>
                  </a:lnTo>
                  <a:lnTo>
                    <a:pt x="24120" y="50653"/>
                  </a:lnTo>
                  <a:lnTo>
                    <a:pt x="65077" y="23458"/>
                  </a:lnTo>
                  <a:lnTo>
                    <a:pt x="107997" y="6101"/>
                  </a:lnTo>
                  <a:lnTo>
                    <a:pt x="138002" y="0"/>
                  </a:lnTo>
                  <a:lnTo>
                    <a:pt x="159461" y="8197"/>
                  </a:lnTo>
                  <a:lnTo>
                    <a:pt x="183354" y="29678"/>
                  </a:lnTo>
                  <a:lnTo>
                    <a:pt x="202763" y="59769"/>
                  </a:lnTo>
                  <a:lnTo>
                    <a:pt x="210771" y="93802"/>
                  </a:lnTo>
                  <a:lnTo>
                    <a:pt x="201361" y="126651"/>
                  </a:lnTo>
                  <a:lnTo>
                    <a:pt x="180660" y="145903"/>
                  </a:lnTo>
                  <a:lnTo>
                    <a:pt x="159960" y="164746"/>
                  </a:lnTo>
                  <a:lnTo>
                    <a:pt x="150550" y="196369"/>
                  </a:lnTo>
                  <a:lnTo>
                    <a:pt x="159989" y="217375"/>
                  </a:lnTo>
                  <a:lnTo>
                    <a:pt x="180754" y="233544"/>
                  </a:lnTo>
                  <a:lnTo>
                    <a:pt x="201519" y="249146"/>
                  </a:lnTo>
                  <a:lnTo>
                    <a:pt x="210957" y="268453"/>
                  </a:lnTo>
                  <a:lnTo>
                    <a:pt x="200580" y="290089"/>
                  </a:lnTo>
                  <a:lnTo>
                    <a:pt x="177749" y="304876"/>
                  </a:lnTo>
                  <a:lnTo>
                    <a:pt x="154918" y="322338"/>
                  </a:lnTo>
                  <a:lnTo>
                    <a:pt x="144541" y="351996"/>
                  </a:lnTo>
                  <a:lnTo>
                    <a:pt x="148012" y="401377"/>
                  </a:lnTo>
                  <a:lnTo>
                    <a:pt x="153252" y="434086"/>
                  </a:lnTo>
                  <a:lnTo>
                    <a:pt x="152501" y="452194"/>
                  </a:lnTo>
                  <a:lnTo>
                    <a:pt x="138002" y="457770"/>
                  </a:lnTo>
                  <a:close/>
                </a:path>
              </a:pathLst>
            </a:custGeom>
            <a:solidFill>
              <a:srgbClr val="F7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67"/>
          <p:cNvSpPr/>
          <p:nvPr/>
        </p:nvSpPr>
        <p:spPr>
          <a:xfrm>
            <a:off x="11240434" y="3797146"/>
            <a:ext cx="0" cy="121285"/>
          </a:xfrm>
          <a:custGeom>
            <a:avLst/>
            <a:gdLst/>
            <a:ahLst/>
            <a:cxnLst/>
            <a:rect l="l" t="t" r="r" b="b"/>
            <a:pathLst>
              <a:path h="121285">
                <a:moveTo>
                  <a:pt x="0" y="121187"/>
                </a:moveTo>
                <a:lnTo>
                  <a:pt x="0" y="0"/>
                </a:lnTo>
              </a:path>
            </a:pathLst>
          </a:custGeom>
          <a:ln w="34251">
            <a:solidFill>
              <a:srgbClr val="2820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1240434" y="3217861"/>
            <a:ext cx="0" cy="60960"/>
          </a:xfrm>
          <a:custGeom>
            <a:avLst/>
            <a:gdLst/>
            <a:ahLst/>
            <a:cxnLst/>
            <a:rect l="l" t="t" r="r" b="b"/>
            <a:pathLst>
              <a:path h="60960">
                <a:moveTo>
                  <a:pt x="0" y="60562"/>
                </a:moveTo>
                <a:lnTo>
                  <a:pt x="0" y="0"/>
                </a:lnTo>
              </a:path>
            </a:pathLst>
          </a:custGeom>
          <a:ln w="34251">
            <a:solidFill>
              <a:srgbClr val="2820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1011541" y="3217861"/>
            <a:ext cx="518795" cy="579120"/>
          </a:xfrm>
          <a:custGeom>
            <a:avLst/>
            <a:gdLst/>
            <a:ahLst/>
            <a:cxnLst/>
            <a:rect l="l" t="t" r="r" b="b"/>
            <a:pathLst>
              <a:path w="518795" h="579120">
                <a:moveTo>
                  <a:pt x="228893" y="578943"/>
                </a:moveTo>
                <a:lnTo>
                  <a:pt x="228893" y="518349"/>
                </a:lnTo>
              </a:path>
              <a:path w="518795" h="579120">
                <a:moveTo>
                  <a:pt x="228893" y="0"/>
                </a:moveTo>
                <a:lnTo>
                  <a:pt x="275845" y="3788"/>
                </a:lnTo>
                <a:lnTo>
                  <a:pt x="320386" y="14756"/>
                </a:lnTo>
                <a:lnTo>
                  <a:pt x="361921" y="32308"/>
                </a:lnTo>
                <a:lnTo>
                  <a:pt x="399852" y="55848"/>
                </a:lnTo>
                <a:lnTo>
                  <a:pt x="433584" y="84780"/>
                </a:lnTo>
                <a:lnTo>
                  <a:pt x="462520" y="118507"/>
                </a:lnTo>
                <a:lnTo>
                  <a:pt x="486064" y="156434"/>
                </a:lnTo>
                <a:lnTo>
                  <a:pt x="503620" y="197966"/>
                </a:lnTo>
                <a:lnTo>
                  <a:pt x="514591" y="242505"/>
                </a:lnTo>
                <a:lnTo>
                  <a:pt x="518380" y="289456"/>
                </a:lnTo>
                <a:lnTo>
                  <a:pt x="514591" y="336415"/>
                </a:lnTo>
                <a:lnTo>
                  <a:pt x="503620" y="380961"/>
                </a:lnTo>
                <a:lnTo>
                  <a:pt x="486064" y="422497"/>
                </a:lnTo>
                <a:lnTo>
                  <a:pt x="462520" y="460428"/>
                </a:lnTo>
                <a:lnTo>
                  <a:pt x="433584" y="494159"/>
                </a:lnTo>
                <a:lnTo>
                  <a:pt x="399852" y="523092"/>
                </a:lnTo>
                <a:lnTo>
                  <a:pt x="361921" y="546633"/>
                </a:lnTo>
                <a:lnTo>
                  <a:pt x="320386" y="564186"/>
                </a:lnTo>
                <a:lnTo>
                  <a:pt x="275845" y="575154"/>
                </a:lnTo>
                <a:lnTo>
                  <a:pt x="228893" y="578943"/>
                </a:lnTo>
              </a:path>
              <a:path w="518795" h="579120">
                <a:moveTo>
                  <a:pt x="457755" y="289456"/>
                </a:moveTo>
                <a:lnTo>
                  <a:pt x="453105" y="335587"/>
                </a:lnTo>
                <a:lnTo>
                  <a:pt x="439768" y="378553"/>
                </a:lnTo>
                <a:lnTo>
                  <a:pt x="418666" y="417434"/>
                </a:lnTo>
                <a:lnTo>
                  <a:pt x="390719" y="451309"/>
                </a:lnTo>
                <a:lnTo>
                  <a:pt x="356848" y="479259"/>
                </a:lnTo>
                <a:lnTo>
                  <a:pt x="317972" y="500362"/>
                </a:lnTo>
                <a:lnTo>
                  <a:pt x="275014" y="513699"/>
                </a:lnTo>
                <a:lnTo>
                  <a:pt x="228893" y="518349"/>
                </a:lnTo>
                <a:lnTo>
                  <a:pt x="182761" y="513699"/>
                </a:lnTo>
                <a:lnTo>
                  <a:pt x="139795" y="500362"/>
                </a:lnTo>
                <a:lnTo>
                  <a:pt x="100914" y="479259"/>
                </a:lnTo>
                <a:lnTo>
                  <a:pt x="67039" y="451309"/>
                </a:lnTo>
                <a:lnTo>
                  <a:pt x="39090" y="417434"/>
                </a:lnTo>
                <a:lnTo>
                  <a:pt x="17986" y="378553"/>
                </a:lnTo>
                <a:lnTo>
                  <a:pt x="4650" y="335587"/>
                </a:lnTo>
                <a:lnTo>
                  <a:pt x="0" y="289456"/>
                </a:lnTo>
                <a:lnTo>
                  <a:pt x="4650" y="243324"/>
                </a:lnTo>
                <a:lnTo>
                  <a:pt x="17986" y="200358"/>
                </a:lnTo>
                <a:lnTo>
                  <a:pt x="39090" y="161477"/>
                </a:lnTo>
                <a:lnTo>
                  <a:pt x="67039" y="127602"/>
                </a:lnTo>
                <a:lnTo>
                  <a:pt x="100914" y="99652"/>
                </a:lnTo>
                <a:lnTo>
                  <a:pt x="139795" y="78549"/>
                </a:lnTo>
                <a:lnTo>
                  <a:pt x="182761" y="65212"/>
                </a:lnTo>
                <a:lnTo>
                  <a:pt x="228893" y="60562"/>
                </a:lnTo>
                <a:lnTo>
                  <a:pt x="275014" y="65212"/>
                </a:lnTo>
                <a:lnTo>
                  <a:pt x="317972" y="78549"/>
                </a:lnTo>
                <a:lnTo>
                  <a:pt x="356848" y="99652"/>
                </a:lnTo>
                <a:lnTo>
                  <a:pt x="390719" y="127602"/>
                </a:lnTo>
                <a:lnTo>
                  <a:pt x="418666" y="161477"/>
                </a:lnTo>
                <a:lnTo>
                  <a:pt x="439768" y="200358"/>
                </a:lnTo>
                <a:lnTo>
                  <a:pt x="453105" y="243324"/>
                </a:lnTo>
                <a:lnTo>
                  <a:pt x="457755" y="289456"/>
                </a:lnTo>
                <a:close/>
              </a:path>
            </a:pathLst>
          </a:custGeom>
          <a:ln w="34251">
            <a:solidFill>
              <a:srgbClr val="2820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1113828" y="3921043"/>
            <a:ext cx="253365" cy="122555"/>
          </a:xfrm>
          <a:custGeom>
            <a:avLst/>
            <a:gdLst/>
            <a:ahLst/>
            <a:cxnLst/>
            <a:rect l="l" t="t" r="r" b="b"/>
            <a:pathLst>
              <a:path w="253365" h="122554">
                <a:moveTo>
                  <a:pt x="253180" y="49789"/>
                </a:moveTo>
                <a:lnTo>
                  <a:pt x="249267" y="30410"/>
                </a:lnTo>
                <a:lnTo>
                  <a:pt x="238596" y="14584"/>
                </a:lnTo>
                <a:lnTo>
                  <a:pt x="222770" y="3913"/>
                </a:lnTo>
                <a:lnTo>
                  <a:pt x="203391" y="0"/>
                </a:lnTo>
                <a:lnTo>
                  <a:pt x="49820" y="0"/>
                </a:lnTo>
                <a:lnTo>
                  <a:pt x="30423" y="3913"/>
                </a:lnTo>
                <a:lnTo>
                  <a:pt x="14588" y="14584"/>
                </a:lnTo>
                <a:lnTo>
                  <a:pt x="3913" y="30410"/>
                </a:lnTo>
                <a:lnTo>
                  <a:pt x="0" y="49789"/>
                </a:lnTo>
                <a:lnTo>
                  <a:pt x="253180" y="49789"/>
                </a:lnTo>
                <a:close/>
              </a:path>
              <a:path w="253365" h="122554">
                <a:moveTo>
                  <a:pt x="253180" y="121981"/>
                </a:moveTo>
                <a:lnTo>
                  <a:pt x="0" y="121981"/>
                </a:lnTo>
                <a:lnTo>
                  <a:pt x="0" y="49789"/>
                </a:lnTo>
                <a:lnTo>
                  <a:pt x="253180" y="49789"/>
                </a:lnTo>
                <a:lnTo>
                  <a:pt x="253180" y="121981"/>
                </a:lnTo>
                <a:close/>
              </a:path>
            </a:pathLst>
          </a:custGeom>
          <a:ln w="34251">
            <a:solidFill>
              <a:srgbClr val="2820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1" name="object 71"/>
          <p:cNvGrpSpPr/>
          <p:nvPr/>
        </p:nvGrpSpPr>
        <p:grpSpPr>
          <a:xfrm>
            <a:off x="11045543" y="1568094"/>
            <a:ext cx="354965" cy="636270"/>
            <a:chOff x="11045543" y="1568094"/>
            <a:chExt cx="354965" cy="636270"/>
          </a:xfrm>
        </p:grpSpPr>
        <p:sp>
          <p:nvSpPr>
            <p:cNvPr id="72" name="object 72"/>
            <p:cNvSpPr/>
            <p:nvPr/>
          </p:nvSpPr>
          <p:spPr>
            <a:xfrm>
              <a:off x="11045543" y="1585220"/>
              <a:ext cx="286385" cy="601980"/>
            </a:xfrm>
            <a:custGeom>
              <a:avLst/>
              <a:gdLst/>
              <a:ahLst/>
              <a:cxnLst/>
              <a:rect l="l" t="t" r="r" b="b"/>
              <a:pathLst>
                <a:path w="286384" h="601980">
                  <a:moveTo>
                    <a:pt x="285999" y="601424"/>
                  </a:moveTo>
                  <a:lnTo>
                    <a:pt x="0" y="601424"/>
                  </a:lnTo>
                  <a:lnTo>
                    <a:pt x="0" y="53027"/>
                  </a:lnTo>
                  <a:lnTo>
                    <a:pt x="4165" y="32380"/>
                  </a:lnTo>
                  <a:lnTo>
                    <a:pt x="15526" y="15526"/>
                  </a:lnTo>
                  <a:lnTo>
                    <a:pt x="32380" y="4165"/>
                  </a:lnTo>
                  <a:lnTo>
                    <a:pt x="53027" y="0"/>
                  </a:lnTo>
                  <a:lnTo>
                    <a:pt x="232972" y="0"/>
                  </a:lnTo>
                  <a:lnTo>
                    <a:pt x="253605" y="4165"/>
                  </a:lnTo>
                  <a:lnTo>
                    <a:pt x="270462" y="15526"/>
                  </a:lnTo>
                  <a:lnTo>
                    <a:pt x="281830" y="32380"/>
                  </a:lnTo>
                  <a:lnTo>
                    <a:pt x="285999" y="53027"/>
                  </a:lnTo>
                  <a:lnTo>
                    <a:pt x="285999" y="601424"/>
                  </a:lnTo>
                  <a:close/>
                </a:path>
              </a:pathLst>
            </a:custGeom>
            <a:solidFill>
              <a:srgbClr val="FDBE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1097294" y="1585220"/>
              <a:ext cx="286385" cy="601980"/>
            </a:xfrm>
            <a:custGeom>
              <a:avLst/>
              <a:gdLst/>
              <a:ahLst/>
              <a:cxnLst/>
              <a:rect l="l" t="t" r="r" b="b"/>
              <a:pathLst>
                <a:path w="286384" h="601980">
                  <a:moveTo>
                    <a:pt x="286030" y="601424"/>
                  </a:moveTo>
                  <a:lnTo>
                    <a:pt x="286030" y="53027"/>
                  </a:lnTo>
                  <a:lnTo>
                    <a:pt x="281861" y="32380"/>
                  </a:lnTo>
                  <a:lnTo>
                    <a:pt x="270493" y="15526"/>
                  </a:lnTo>
                  <a:lnTo>
                    <a:pt x="253637" y="4165"/>
                  </a:lnTo>
                  <a:lnTo>
                    <a:pt x="233003" y="0"/>
                  </a:lnTo>
                  <a:lnTo>
                    <a:pt x="53027" y="0"/>
                  </a:lnTo>
                  <a:lnTo>
                    <a:pt x="32393" y="4165"/>
                  </a:lnTo>
                  <a:lnTo>
                    <a:pt x="15537" y="15526"/>
                  </a:lnTo>
                  <a:lnTo>
                    <a:pt x="4169" y="32380"/>
                  </a:lnTo>
                  <a:lnTo>
                    <a:pt x="0" y="53027"/>
                  </a:lnTo>
                  <a:lnTo>
                    <a:pt x="0" y="601424"/>
                  </a:lnTo>
                  <a:lnTo>
                    <a:pt x="286030" y="601424"/>
                  </a:lnTo>
                  <a:close/>
                </a:path>
                <a:path w="286384" h="601980">
                  <a:moveTo>
                    <a:pt x="0" y="133020"/>
                  </a:moveTo>
                  <a:lnTo>
                    <a:pt x="66541" y="133020"/>
                  </a:lnTo>
                </a:path>
                <a:path w="286384" h="601980">
                  <a:moveTo>
                    <a:pt x="0" y="216874"/>
                  </a:moveTo>
                  <a:lnTo>
                    <a:pt x="66541" y="216874"/>
                  </a:lnTo>
                </a:path>
                <a:path w="286384" h="601980">
                  <a:moveTo>
                    <a:pt x="0" y="300727"/>
                  </a:moveTo>
                  <a:lnTo>
                    <a:pt x="66541" y="300727"/>
                  </a:lnTo>
                </a:path>
                <a:path w="286384" h="601980">
                  <a:moveTo>
                    <a:pt x="0" y="384581"/>
                  </a:moveTo>
                  <a:lnTo>
                    <a:pt x="66541" y="384581"/>
                  </a:lnTo>
                </a:path>
                <a:path w="286384" h="601980">
                  <a:moveTo>
                    <a:pt x="0" y="468404"/>
                  </a:moveTo>
                  <a:lnTo>
                    <a:pt x="129657" y="468404"/>
                  </a:lnTo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1247907" y="1623830"/>
              <a:ext cx="95872" cy="9590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5" name="object 75"/>
          <p:cNvSpPr/>
          <p:nvPr/>
        </p:nvSpPr>
        <p:spPr>
          <a:xfrm>
            <a:off x="13068041" y="9040862"/>
            <a:ext cx="209059" cy="8087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6" name="object 76"/>
          <p:cNvGrpSpPr/>
          <p:nvPr/>
        </p:nvGrpSpPr>
        <p:grpSpPr>
          <a:xfrm>
            <a:off x="12937263" y="8417091"/>
            <a:ext cx="334645" cy="707390"/>
            <a:chOff x="12937263" y="8417091"/>
            <a:chExt cx="334645" cy="707390"/>
          </a:xfrm>
        </p:grpSpPr>
        <p:sp>
          <p:nvSpPr>
            <p:cNvPr id="77" name="object 77"/>
            <p:cNvSpPr/>
            <p:nvPr/>
          </p:nvSpPr>
          <p:spPr>
            <a:xfrm>
              <a:off x="12971514" y="8429992"/>
              <a:ext cx="234560" cy="10754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2937263" y="8512746"/>
              <a:ext cx="265430" cy="590550"/>
            </a:xfrm>
            <a:custGeom>
              <a:avLst/>
              <a:gdLst/>
              <a:ahLst/>
              <a:cxnLst/>
              <a:rect l="l" t="t" r="r" b="b"/>
              <a:pathLst>
                <a:path w="265430" h="590550">
                  <a:moveTo>
                    <a:pt x="99298" y="590370"/>
                  </a:moveTo>
                  <a:lnTo>
                    <a:pt x="0" y="397908"/>
                  </a:lnTo>
                  <a:lnTo>
                    <a:pt x="34656" y="0"/>
                  </a:lnTo>
                  <a:lnTo>
                    <a:pt x="265012" y="20083"/>
                  </a:lnTo>
                  <a:lnTo>
                    <a:pt x="230356" y="417961"/>
                  </a:lnTo>
                  <a:lnTo>
                    <a:pt x="99298" y="590370"/>
                  </a:lnTo>
                  <a:close/>
                </a:path>
              </a:pathLst>
            </a:custGeom>
            <a:solidFill>
              <a:srgbClr val="FDBE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2985869" y="8434217"/>
              <a:ext cx="269240" cy="673100"/>
            </a:xfrm>
            <a:custGeom>
              <a:avLst/>
              <a:gdLst/>
              <a:ahLst/>
              <a:cxnLst/>
              <a:rect l="l" t="t" r="r" b="b"/>
              <a:pathLst>
                <a:path w="269240" h="673100">
                  <a:moveTo>
                    <a:pt x="0" y="480672"/>
                  </a:moveTo>
                  <a:lnTo>
                    <a:pt x="99298" y="673103"/>
                  </a:lnTo>
                  <a:lnTo>
                    <a:pt x="230356" y="500725"/>
                  </a:lnTo>
                </a:path>
                <a:path w="269240" h="673100">
                  <a:moveTo>
                    <a:pt x="81269" y="487741"/>
                  </a:moveTo>
                  <a:lnTo>
                    <a:pt x="119755" y="438014"/>
                  </a:lnTo>
                  <a:lnTo>
                    <a:pt x="149087" y="493657"/>
                  </a:lnTo>
                  <a:lnTo>
                    <a:pt x="230356" y="500725"/>
                  </a:lnTo>
                  <a:lnTo>
                    <a:pt x="268811" y="59068"/>
                  </a:lnTo>
                  <a:lnTo>
                    <a:pt x="266906" y="42145"/>
                  </a:lnTo>
                  <a:lnTo>
                    <a:pt x="258941" y="27774"/>
                  </a:lnTo>
                  <a:lnTo>
                    <a:pt x="246164" y="17443"/>
                  </a:lnTo>
                  <a:lnTo>
                    <a:pt x="229827" y="12641"/>
                  </a:lnTo>
                  <a:lnTo>
                    <a:pt x="84881" y="0"/>
                  </a:lnTo>
                  <a:lnTo>
                    <a:pt x="67972" y="1910"/>
                  </a:lnTo>
                  <a:lnTo>
                    <a:pt x="53599" y="9886"/>
                  </a:lnTo>
                  <a:lnTo>
                    <a:pt x="43261" y="22673"/>
                  </a:lnTo>
                  <a:lnTo>
                    <a:pt x="38455" y="39015"/>
                  </a:lnTo>
                  <a:lnTo>
                    <a:pt x="0" y="480672"/>
                  </a:lnTo>
                  <a:lnTo>
                    <a:pt x="81269" y="487741"/>
                  </a:lnTo>
                  <a:close/>
                </a:path>
                <a:path w="269240" h="673100">
                  <a:moveTo>
                    <a:pt x="264608" y="107549"/>
                  </a:moveTo>
                  <a:lnTo>
                    <a:pt x="268811" y="59068"/>
                  </a:lnTo>
                  <a:lnTo>
                    <a:pt x="266906" y="42145"/>
                  </a:lnTo>
                  <a:lnTo>
                    <a:pt x="258941" y="27774"/>
                  </a:lnTo>
                  <a:lnTo>
                    <a:pt x="246164" y="17444"/>
                  </a:lnTo>
                  <a:lnTo>
                    <a:pt x="229827" y="12642"/>
                  </a:lnTo>
                  <a:lnTo>
                    <a:pt x="84881" y="0"/>
                  </a:lnTo>
                  <a:lnTo>
                    <a:pt x="67972" y="1910"/>
                  </a:lnTo>
                  <a:lnTo>
                    <a:pt x="53599" y="9886"/>
                  </a:lnTo>
                  <a:lnTo>
                    <a:pt x="43261" y="22673"/>
                  </a:lnTo>
                  <a:lnTo>
                    <a:pt x="38455" y="39015"/>
                  </a:lnTo>
                  <a:lnTo>
                    <a:pt x="34251" y="87497"/>
                  </a:lnTo>
                  <a:lnTo>
                    <a:pt x="264608" y="107549"/>
                  </a:lnTo>
                  <a:close/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3032637" y="9005532"/>
              <a:ext cx="121920" cy="10795"/>
            </a:xfrm>
            <a:custGeom>
              <a:avLst/>
              <a:gdLst/>
              <a:ahLst/>
              <a:cxnLst/>
              <a:rect l="l" t="t" r="r" b="b"/>
              <a:pathLst>
                <a:path w="121919" h="10795">
                  <a:moveTo>
                    <a:pt x="-17125" y="5293"/>
                  </a:moveTo>
                  <a:lnTo>
                    <a:pt x="138998" y="5293"/>
                  </a:lnTo>
                </a:path>
              </a:pathLst>
            </a:custGeom>
            <a:ln w="44838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1" name="object 81"/>
          <p:cNvSpPr/>
          <p:nvPr/>
        </p:nvSpPr>
        <p:spPr>
          <a:xfrm>
            <a:off x="12950215" y="6694743"/>
            <a:ext cx="252095" cy="55244"/>
          </a:xfrm>
          <a:custGeom>
            <a:avLst/>
            <a:gdLst/>
            <a:ahLst/>
            <a:cxnLst/>
            <a:rect l="l" t="t" r="r" b="b"/>
            <a:pathLst>
              <a:path w="252094" h="55245">
                <a:moveTo>
                  <a:pt x="251903" y="54646"/>
                </a:moveTo>
                <a:lnTo>
                  <a:pt x="0" y="54646"/>
                </a:lnTo>
                <a:lnTo>
                  <a:pt x="1117" y="40429"/>
                </a:lnTo>
                <a:lnTo>
                  <a:pt x="3826" y="26495"/>
                </a:lnTo>
                <a:lnTo>
                  <a:pt x="8070" y="12975"/>
                </a:lnTo>
                <a:lnTo>
                  <a:pt x="13793" y="0"/>
                </a:lnTo>
                <a:lnTo>
                  <a:pt x="238109" y="0"/>
                </a:lnTo>
                <a:lnTo>
                  <a:pt x="250875" y="40991"/>
                </a:lnTo>
                <a:lnTo>
                  <a:pt x="251903" y="54646"/>
                </a:lnTo>
                <a:close/>
              </a:path>
            </a:pathLst>
          </a:custGeom>
          <a:solidFill>
            <a:srgbClr val="FDBE1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2" name="object 82"/>
          <p:cNvGrpSpPr/>
          <p:nvPr/>
        </p:nvGrpSpPr>
        <p:grpSpPr>
          <a:xfrm>
            <a:off x="12663696" y="6677617"/>
            <a:ext cx="887730" cy="788670"/>
            <a:chOff x="12663696" y="6677617"/>
            <a:chExt cx="887730" cy="788670"/>
          </a:xfrm>
        </p:grpSpPr>
        <p:sp>
          <p:nvSpPr>
            <p:cNvPr id="83" name="object 83"/>
            <p:cNvSpPr/>
            <p:nvPr/>
          </p:nvSpPr>
          <p:spPr>
            <a:xfrm>
              <a:off x="12663696" y="6738300"/>
              <a:ext cx="212785" cy="213111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2775284" y="6836233"/>
              <a:ext cx="612775" cy="612775"/>
            </a:xfrm>
            <a:custGeom>
              <a:avLst/>
              <a:gdLst/>
              <a:ahLst/>
              <a:cxnLst/>
              <a:rect l="l" t="t" r="r" b="b"/>
              <a:pathLst>
                <a:path w="612775" h="612775">
                  <a:moveTo>
                    <a:pt x="306270" y="612540"/>
                  </a:moveTo>
                  <a:lnTo>
                    <a:pt x="256593" y="608532"/>
                  </a:lnTo>
                  <a:lnTo>
                    <a:pt x="209468" y="596926"/>
                  </a:lnTo>
                  <a:lnTo>
                    <a:pt x="165525" y="578353"/>
                  </a:lnTo>
                  <a:lnTo>
                    <a:pt x="125394" y="553445"/>
                  </a:lnTo>
                  <a:lnTo>
                    <a:pt x="89707" y="522833"/>
                  </a:lnTo>
                  <a:lnTo>
                    <a:pt x="59094" y="487146"/>
                  </a:lnTo>
                  <a:lnTo>
                    <a:pt x="34186" y="447015"/>
                  </a:lnTo>
                  <a:lnTo>
                    <a:pt x="15614" y="403072"/>
                  </a:lnTo>
                  <a:lnTo>
                    <a:pt x="4008" y="355946"/>
                  </a:lnTo>
                  <a:lnTo>
                    <a:pt x="0" y="306270"/>
                  </a:lnTo>
                  <a:lnTo>
                    <a:pt x="4008" y="256593"/>
                  </a:lnTo>
                  <a:lnTo>
                    <a:pt x="15614" y="209468"/>
                  </a:lnTo>
                  <a:lnTo>
                    <a:pt x="34186" y="165525"/>
                  </a:lnTo>
                  <a:lnTo>
                    <a:pt x="59094" y="125394"/>
                  </a:lnTo>
                  <a:lnTo>
                    <a:pt x="89707" y="89707"/>
                  </a:lnTo>
                  <a:lnTo>
                    <a:pt x="125394" y="59094"/>
                  </a:lnTo>
                  <a:lnTo>
                    <a:pt x="165525" y="34186"/>
                  </a:lnTo>
                  <a:lnTo>
                    <a:pt x="209468" y="15614"/>
                  </a:lnTo>
                  <a:lnTo>
                    <a:pt x="256593" y="4008"/>
                  </a:lnTo>
                  <a:lnTo>
                    <a:pt x="306270" y="0"/>
                  </a:lnTo>
                  <a:lnTo>
                    <a:pt x="355946" y="4008"/>
                  </a:lnTo>
                  <a:lnTo>
                    <a:pt x="403072" y="15614"/>
                  </a:lnTo>
                  <a:lnTo>
                    <a:pt x="447015" y="34186"/>
                  </a:lnTo>
                  <a:lnTo>
                    <a:pt x="487146" y="59094"/>
                  </a:lnTo>
                  <a:lnTo>
                    <a:pt x="522833" y="89707"/>
                  </a:lnTo>
                  <a:lnTo>
                    <a:pt x="553445" y="125394"/>
                  </a:lnTo>
                  <a:lnTo>
                    <a:pt x="578353" y="165525"/>
                  </a:lnTo>
                  <a:lnTo>
                    <a:pt x="596926" y="209468"/>
                  </a:lnTo>
                  <a:lnTo>
                    <a:pt x="608532" y="256593"/>
                  </a:lnTo>
                  <a:lnTo>
                    <a:pt x="612540" y="306270"/>
                  </a:lnTo>
                  <a:lnTo>
                    <a:pt x="608532" y="355947"/>
                  </a:lnTo>
                  <a:lnTo>
                    <a:pt x="596926" y="403072"/>
                  </a:lnTo>
                  <a:lnTo>
                    <a:pt x="578353" y="447015"/>
                  </a:lnTo>
                  <a:lnTo>
                    <a:pt x="553445" y="487146"/>
                  </a:lnTo>
                  <a:lnTo>
                    <a:pt x="522833" y="522833"/>
                  </a:lnTo>
                  <a:lnTo>
                    <a:pt x="487146" y="553445"/>
                  </a:lnTo>
                  <a:lnTo>
                    <a:pt x="447015" y="578353"/>
                  </a:lnTo>
                  <a:lnTo>
                    <a:pt x="403072" y="596926"/>
                  </a:lnTo>
                  <a:lnTo>
                    <a:pt x="355946" y="608532"/>
                  </a:lnTo>
                  <a:lnTo>
                    <a:pt x="306270" y="612540"/>
                  </a:lnTo>
                  <a:close/>
                </a:path>
              </a:pathLst>
            </a:custGeom>
            <a:solidFill>
              <a:srgbClr val="FDBE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2828841" y="6836233"/>
              <a:ext cx="612775" cy="612775"/>
            </a:xfrm>
            <a:custGeom>
              <a:avLst/>
              <a:gdLst/>
              <a:ahLst/>
              <a:cxnLst/>
              <a:rect l="l" t="t" r="r" b="b"/>
              <a:pathLst>
                <a:path w="612775" h="612775">
                  <a:moveTo>
                    <a:pt x="612540" y="306270"/>
                  </a:moveTo>
                  <a:lnTo>
                    <a:pt x="608532" y="355946"/>
                  </a:lnTo>
                  <a:lnTo>
                    <a:pt x="596929" y="403072"/>
                  </a:lnTo>
                  <a:lnTo>
                    <a:pt x="578359" y="447015"/>
                  </a:lnTo>
                  <a:lnTo>
                    <a:pt x="553454" y="487146"/>
                  </a:lnTo>
                  <a:lnTo>
                    <a:pt x="522844" y="522833"/>
                  </a:lnTo>
                  <a:lnTo>
                    <a:pt x="487159" y="553445"/>
                  </a:lnTo>
                  <a:lnTo>
                    <a:pt x="447029" y="578353"/>
                  </a:lnTo>
                  <a:lnTo>
                    <a:pt x="403084" y="596926"/>
                  </a:lnTo>
                  <a:lnTo>
                    <a:pt x="355954" y="608531"/>
                  </a:lnTo>
                  <a:lnTo>
                    <a:pt x="306270" y="612540"/>
                  </a:lnTo>
                  <a:lnTo>
                    <a:pt x="256593" y="608531"/>
                  </a:lnTo>
                  <a:lnTo>
                    <a:pt x="209468" y="596926"/>
                  </a:lnTo>
                  <a:lnTo>
                    <a:pt x="165525" y="578353"/>
                  </a:lnTo>
                  <a:lnTo>
                    <a:pt x="125394" y="553445"/>
                  </a:lnTo>
                  <a:lnTo>
                    <a:pt x="89707" y="522833"/>
                  </a:lnTo>
                  <a:lnTo>
                    <a:pt x="59094" y="487146"/>
                  </a:lnTo>
                  <a:lnTo>
                    <a:pt x="34186" y="447015"/>
                  </a:lnTo>
                  <a:lnTo>
                    <a:pt x="15614" y="403072"/>
                  </a:lnTo>
                  <a:lnTo>
                    <a:pt x="4008" y="355946"/>
                  </a:lnTo>
                  <a:lnTo>
                    <a:pt x="0" y="306270"/>
                  </a:lnTo>
                  <a:lnTo>
                    <a:pt x="4008" y="256593"/>
                  </a:lnTo>
                  <a:lnTo>
                    <a:pt x="15614" y="209468"/>
                  </a:lnTo>
                  <a:lnTo>
                    <a:pt x="34186" y="165525"/>
                  </a:lnTo>
                  <a:lnTo>
                    <a:pt x="59094" y="125394"/>
                  </a:lnTo>
                  <a:lnTo>
                    <a:pt x="89707" y="89707"/>
                  </a:lnTo>
                  <a:lnTo>
                    <a:pt x="125394" y="59094"/>
                  </a:lnTo>
                  <a:lnTo>
                    <a:pt x="165525" y="34186"/>
                  </a:lnTo>
                  <a:lnTo>
                    <a:pt x="209468" y="15614"/>
                  </a:lnTo>
                  <a:lnTo>
                    <a:pt x="256593" y="4008"/>
                  </a:lnTo>
                  <a:lnTo>
                    <a:pt x="306270" y="0"/>
                  </a:lnTo>
                  <a:lnTo>
                    <a:pt x="355954" y="4008"/>
                  </a:lnTo>
                  <a:lnTo>
                    <a:pt x="403084" y="15614"/>
                  </a:lnTo>
                  <a:lnTo>
                    <a:pt x="447029" y="34186"/>
                  </a:lnTo>
                  <a:lnTo>
                    <a:pt x="487159" y="59094"/>
                  </a:lnTo>
                  <a:lnTo>
                    <a:pt x="522844" y="89707"/>
                  </a:lnTo>
                  <a:lnTo>
                    <a:pt x="553454" y="125394"/>
                  </a:lnTo>
                  <a:lnTo>
                    <a:pt x="578359" y="165525"/>
                  </a:lnTo>
                  <a:lnTo>
                    <a:pt x="596929" y="209468"/>
                  </a:lnTo>
                  <a:lnTo>
                    <a:pt x="608532" y="256593"/>
                  </a:lnTo>
                  <a:lnTo>
                    <a:pt x="612540" y="306270"/>
                  </a:lnTo>
                  <a:close/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2944144" y="7005124"/>
              <a:ext cx="274955" cy="274955"/>
            </a:xfrm>
            <a:custGeom>
              <a:avLst/>
              <a:gdLst/>
              <a:ahLst/>
              <a:cxnLst/>
              <a:rect l="l" t="t" r="r" b="b"/>
              <a:pathLst>
                <a:path w="274955" h="274954">
                  <a:moveTo>
                    <a:pt x="137410" y="274790"/>
                  </a:moveTo>
                  <a:lnTo>
                    <a:pt x="93981" y="267784"/>
                  </a:lnTo>
                  <a:lnTo>
                    <a:pt x="56260" y="248275"/>
                  </a:lnTo>
                  <a:lnTo>
                    <a:pt x="26514" y="218529"/>
                  </a:lnTo>
                  <a:lnTo>
                    <a:pt x="7005" y="180809"/>
                  </a:lnTo>
                  <a:lnTo>
                    <a:pt x="0" y="137379"/>
                  </a:lnTo>
                  <a:lnTo>
                    <a:pt x="7005" y="93953"/>
                  </a:lnTo>
                  <a:lnTo>
                    <a:pt x="26514" y="56240"/>
                  </a:lnTo>
                  <a:lnTo>
                    <a:pt x="56260" y="26503"/>
                  </a:lnTo>
                  <a:lnTo>
                    <a:pt x="93981" y="7002"/>
                  </a:lnTo>
                  <a:lnTo>
                    <a:pt x="137410" y="0"/>
                  </a:lnTo>
                  <a:lnTo>
                    <a:pt x="180837" y="7002"/>
                  </a:lnTo>
                  <a:lnTo>
                    <a:pt x="218549" y="26503"/>
                  </a:lnTo>
                  <a:lnTo>
                    <a:pt x="248286" y="56240"/>
                  </a:lnTo>
                  <a:lnTo>
                    <a:pt x="267787" y="93953"/>
                  </a:lnTo>
                  <a:lnTo>
                    <a:pt x="274790" y="137379"/>
                  </a:lnTo>
                  <a:lnTo>
                    <a:pt x="267787" y="180809"/>
                  </a:lnTo>
                  <a:lnTo>
                    <a:pt x="248286" y="218529"/>
                  </a:lnTo>
                  <a:lnTo>
                    <a:pt x="218549" y="248275"/>
                  </a:lnTo>
                  <a:lnTo>
                    <a:pt x="180837" y="267784"/>
                  </a:lnTo>
                  <a:lnTo>
                    <a:pt x="137410" y="274790"/>
                  </a:lnTo>
                  <a:close/>
                </a:path>
              </a:pathLst>
            </a:custGeom>
            <a:solidFill>
              <a:srgbClr val="F7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3085166" y="7037818"/>
              <a:ext cx="100330" cy="154940"/>
            </a:xfrm>
            <a:custGeom>
              <a:avLst/>
              <a:gdLst/>
              <a:ahLst/>
              <a:cxnLst/>
              <a:rect l="l" t="t" r="r" b="b"/>
              <a:pathLst>
                <a:path w="100330" h="154940">
                  <a:moveTo>
                    <a:pt x="99920" y="104684"/>
                  </a:moveTo>
                  <a:lnTo>
                    <a:pt x="95996" y="124127"/>
                  </a:lnTo>
                  <a:lnTo>
                    <a:pt x="85290" y="140002"/>
                  </a:lnTo>
                  <a:lnTo>
                    <a:pt x="69405" y="150705"/>
                  </a:lnTo>
                  <a:lnTo>
                    <a:pt x="49944" y="154629"/>
                  </a:lnTo>
                  <a:lnTo>
                    <a:pt x="30502" y="150705"/>
                  </a:lnTo>
                  <a:lnTo>
                    <a:pt x="14626" y="140002"/>
                  </a:lnTo>
                  <a:lnTo>
                    <a:pt x="3924" y="124127"/>
                  </a:lnTo>
                  <a:lnTo>
                    <a:pt x="0" y="104684"/>
                  </a:lnTo>
                  <a:lnTo>
                    <a:pt x="3924" y="85242"/>
                  </a:lnTo>
                  <a:lnTo>
                    <a:pt x="14626" y="69367"/>
                  </a:lnTo>
                  <a:lnTo>
                    <a:pt x="30502" y="58664"/>
                  </a:lnTo>
                  <a:lnTo>
                    <a:pt x="49944" y="54740"/>
                  </a:lnTo>
                </a:path>
                <a:path w="100330" h="154940">
                  <a:moveTo>
                    <a:pt x="49944" y="104684"/>
                  </a:moveTo>
                  <a:lnTo>
                    <a:pt x="49944" y="0"/>
                  </a:lnTo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13135111" y="6897792"/>
              <a:ext cx="0" cy="26034"/>
            </a:xfrm>
            <a:custGeom>
              <a:avLst/>
              <a:gdLst/>
              <a:ahLst/>
              <a:cxnLst/>
              <a:rect l="l" t="t" r="r" b="b"/>
              <a:pathLst>
                <a:path h="26034">
                  <a:moveTo>
                    <a:pt x="-17125" y="12813"/>
                  </a:moveTo>
                  <a:lnTo>
                    <a:pt x="17125" y="12813"/>
                  </a:lnTo>
                </a:path>
              </a:pathLst>
            </a:custGeom>
            <a:ln w="25626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3135111" y="7361588"/>
              <a:ext cx="0" cy="26034"/>
            </a:xfrm>
            <a:custGeom>
              <a:avLst/>
              <a:gdLst/>
              <a:ahLst/>
              <a:cxnLst/>
              <a:rect l="l" t="t" r="r" b="b"/>
              <a:pathLst>
                <a:path h="26034">
                  <a:moveTo>
                    <a:pt x="-17125" y="12813"/>
                  </a:moveTo>
                  <a:lnTo>
                    <a:pt x="17125" y="12813"/>
                  </a:lnTo>
                </a:path>
              </a:pathLst>
            </a:custGeom>
            <a:ln w="25626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2854872" y="6862264"/>
              <a:ext cx="555625" cy="453390"/>
            </a:xfrm>
            <a:custGeom>
              <a:avLst/>
              <a:gdLst/>
              <a:ahLst/>
              <a:cxnLst/>
              <a:rect l="l" t="t" r="r" b="b"/>
              <a:pathLst>
                <a:path w="555625" h="453390">
                  <a:moveTo>
                    <a:pt x="499355" y="280239"/>
                  </a:moveTo>
                  <a:lnTo>
                    <a:pt x="524950" y="280239"/>
                  </a:lnTo>
                </a:path>
                <a:path w="555625" h="453390">
                  <a:moveTo>
                    <a:pt x="35528" y="280239"/>
                  </a:moveTo>
                  <a:lnTo>
                    <a:pt x="61154" y="280239"/>
                  </a:lnTo>
                </a:path>
                <a:path w="555625" h="453390">
                  <a:moveTo>
                    <a:pt x="435180" y="125329"/>
                  </a:moveTo>
                  <a:lnTo>
                    <a:pt x="453302" y="107207"/>
                  </a:lnTo>
                </a:path>
                <a:path w="555625" h="453390">
                  <a:moveTo>
                    <a:pt x="107207" y="453271"/>
                  </a:moveTo>
                  <a:lnTo>
                    <a:pt x="125329" y="435149"/>
                  </a:lnTo>
                </a:path>
                <a:path w="555625" h="453390">
                  <a:moveTo>
                    <a:pt x="435180" y="435149"/>
                  </a:moveTo>
                  <a:lnTo>
                    <a:pt x="453302" y="453271"/>
                  </a:lnTo>
                </a:path>
                <a:path w="555625" h="453390">
                  <a:moveTo>
                    <a:pt x="107207" y="107207"/>
                  </a:moveTo>
                  <a:lnTo>
                    <a:pt x="125329" y="125329"/>
                  </a:lnTo>
                </a:path>
                <a:path w="555625" h="453390">
                  <a:moveTo>
                    <a:pt x="280270" y="280239"/>
                  </a:moveTo>
                  <a:lnTo>
                    <a:pt x="405226" y="155283"/>
                  </a:lnTo>
                </a:path>
                <a:path w="555625" h="453390">
                  <a:moveTo>
                    <a:pt x="63707" y="63707"/>
                  </a:moveTo>
                  <a:lnTo>
                    <a:pt x="0" y="0"/>
                  </a:lnTo>
                </a:path>
                <a:path w="555625" h="453390">
                  <a:moveTo>
                    <a:pt x="494373" y="61154"/>
                  </a:moveTo>
                  <a:lnTo>
                    <a:pt x="555558" y="0"/>
                  </a:lnTo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13269595" y="6738300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213359" h="213359">
                  <a:moveTo>
                    <a:pt x="178138" y="213111"/>
                  </a:moveTo>
                  <a:lnTo>
                    <a:pt x="0" y="34972"/>
                  </a:lnTo>
                  <a:lnTo>
                    <a:pt x="27119" y="15184"/>
                  </a:lnTo>
                  <a:lnTo>
                    <a:pt x="58433" y="3239"/>
                  </a:lnTo>
                  <a:lnTo>
                    <a:pt x="92229" y="0"/>
                  </a:lnTo>
                  <a:lnTo>
                    <a:pt x="126792" y="6326"/>
                  </a:lnTo>
                  <a:lnTo>
                    <a:pt x="170226" y="31149"/>
                  </a:lnTo>
                  <a:lnTo>
                    <a:pt x="199748" y="69372"/>
                  </a:lnTo>
                  <a:lnTo>
                    <a:pt x="212782" y="115873"/>
                  </a:lnTo>
                  <a:lnTo>
                    <a:pt x="206754" y="165533"/>
                  </a:lnTo>
                  <a:lnTo>
                    <a:pt x="201490" y="178887"/>
                  </a:lnTo>
                  <a:lnTo>
                    <a:pt x="194886" y="191307"/>
                  </a:lnTo>
                  <a:lnTo>
                    <a:pt x="187063" y="202735"/>
                  </a:lnTo>
                  <a:lnTo>
                    <a:pt x="178138" y="213111"/>
                  </a:lnTo>
                  <a:close/>
                </a:path>
              </a:pathLst>
            </a:custGeom>
            <a:solidFill>
              <a:srgbClr val="FDBE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2731421" y="6694743"/>
              <a:ext cx="803275" cy="257175"/>
            </a:xfrm>
            <a:custGeom>
              <a:avLst/>
              <a:gdLst/>
              <a:ahLst/>
              <a:cxnLst/>
              <a:rect l="l" t="t" r="r" b="b"/>
              <a:pathLst>
                <a:path w="803275" h="257175">
                  <a:moveTo>
                    <a:pt x="212785" y="78373"/>
                  </a:moveTo>
                  <a:lnTo>
                    <a:pt x="185665" y="58598"/>
                  </a:lnTo>
                  <a:lnTo>
                    <a:pt x="154351" y="46652"/>
                  </a:lnTo>
                  <a:lnTo>
                    <a:pt x="120555" y="43404"/>
                  </a:lnTo>
                  <a:lnTo>
                    <a:pt x="85992" y="49726"/>
                  </a:lnTo>
                  <a:lnTo>
                    <a:pt x="42558" y="74550"/>
                  </a:lnTo>
                  <a:lnTo>
                    <a:pt x="13035" y="112772"/>
                  </a:lnTo>
                  <a:lnTo>
                    <a:pt x="0" y="159274"/>
                  </a:lnTo>
                  <a:lnTo>
                    <a:pt x="6024" y="208933"/>
                  </a:lnTo>
                  <a:lnTo>
                    <a:pt x="11298" y="222301"/>
                  </a:lnTo>
                  <a:lnTo>
                    <a:pt x="17903" y="234719"/>
                  </a:lnTo>
                  <a:lnTo>
                    <a:pt x="25723" y="246140"/>
                  </a:lnTo>
                  <a:lnTo>
                    <a:pt x="34646" y="256512"/>
                  </a:lnTo>
                  <a:lnTo>
                    <a:pt x="212785" y="78373"/>
                  </a:lnTo>
                  <a:close/>
                </a:path>
                <a:path w="803275" h="257175">
                  <a:moveTo>
                    <a:pt x="589955" y="78529"/>
                  </a:moveTo>
                  <a:lnTo>
                    <a:pt x="617089" y="58740"/>
                  </a:lnTo>
                  <a:lnTo>
                    <a:pt x="648405" y="46796"/>
                  </a:lnTo>
                  <a:lnTo>
                    <a:pt x="682202" y="43556"/>
                  </a:lnTo>
                  <a:lnTo>
                    <a:pt x="716779" y="49882"/>
                  </a:lnTo>
                  <a:lnTo>
                    <a:pt x="760196" y="74706"/>
                  </a:lnTo>
                  <a:lnTo>
                    <a:pt x="789708" y="112928"/>
                  </a:lnTo>
                  <a:lnTo>
                    <a:pt x="802738" y="159429"/>
                  </a:lnTo>
                  <a:lnTo>
                    <a:pt x="796710" y="209089"/>
                  </a:lnTo>
                  <a:lnTo>
                    <a:pt x="791433" y="222443"/>
                  </a:lnTo>
                  <a:lnTo>
                    <a:pt x="784831" y="234863"/>
                  </a:lnTo>
                  <a:lnTo>
                    <a:pt x="777014" y="246291"/>
                  </a:lnTo>
                  <a:lnTo>
                    <a:pt x="768094" y="256668"/>
                  </a:lnTo>
                  <a:lnTo>
                    <a:pt x="589955" y="78529"/>
                  </a:lnTo>
                  <a:close/>
                </a:path>
                <a:path w="803275" h="257175">
                  <a:moveTo>
                    <a:pt x="400576" y="141084"/>
                  </a:moveTo>
                  <a:lnTo>
                    <a:pt x="400576" y="54584"/>
                  </a:lnTo>
                </a:path>
                <a:path w="803275" h="257175">
                  <a:moveTo>
                    <a:pt x="512827" y="0"/>
                  </a:moveTo>
                  <a:lnTo>
                    <a:pt x="288511" y="0"/>
                  </a:lnTo>
                  <a:lnTo>
                    <a:pt x="282787" y="12974"/>
                  </a:lnTo>
                  <a:lnTo>
                    <a:pt x="278543" y="26494"/>
                  </a:lnTo>
                  <a:lnTo>
                    <a:pt x="275835" y="40428"/>
                  </a:lnTo>
                  <a:lnTo>
                    <a:pt x="274717" y="54646"/>
                  </a:lnTo>
                  <a:lnTo>
                    <a:pt x="526621" y="54646"/>
                  </a:lnTo>
                  <a:lnTo>
                    <a:pt x="518950" y="13928"/>
                  </a:lnTo>
                  <a:lnTo>
                    <a:pt x="512952" y="249"/>
                  </a:lnTo>
                  <a:lnTo>
                    <a:pt x="512827" y="0"/>
                  </a:lnTo>
                  <a:close/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3" name="object 93"/>
          <p:cNvGrpSpPr/>
          <p:nvPr/>
        </p:nvGrpSpPr>
        <p:grpSpPr>
          <a:xfrm>
            <a:off x="12825665" y="5027041"/>
            <a:ext cx="512445" cy="665480"/>
            <a:chOff x="12825665" y="5027041"/>
            <a:chExt cx="512445" cy="665480"/>
          </a:xfrm>
        </p:grpSpPr>
        <p:sp>
          <p:nvSpPr>
            <p:cNvPr id="94" name="object 94"/>
            <p:cNvSpPr/>
            <p:nvPr/>
          </p:nvSpPr>
          <p:spPr>
            <a:xfrm>
              <a:off x="12825665" y="5027041"/>
              <a:ext cx="442595" cy="594995"/>
            </a:xfrm>
            <a:custGeom>
              <a:avLst/>
              <a:gdLst/>
              <a:ahLst/>
              <a:cxnLst/>
              <a:rect l="l" t="t" r="r" b="b"/>
              <a:pathLst>
                <a:path w="442594" h="594995">
                  <a:moveTo>
                    <a:pt x="384363" y="594979"/>
                  </a:moveTo>
                  <a:lnTo>
                    <a:pt x="57698" y="594979"/>
                  </a:lnTo>
                  <a:lnTo>
                    <a:pt x="35244" y="590443"/>
                  </a:lnTo>
                  <a:lnTo>
                    <a:pt x="16903" y="578075"/>
                  </a:lnTo>
                  <a:lnTo>
                    <a:pt x="4535" y="559734"/>
                  </a:lnTo>
                  <a:lnTo>
                    <a:pt x="0" y="537281"/>
                  </a:lnTo>
                  <a:lnTo>
                    <a:pt x="0" y="413820"/>
                  </a:lnTo>
                  <a:lnTo>
                    <a:pt x="25546" y="404676"/>
                  </a:lnTo>
                  <a:lnTo>
                    <a:pt x="46410" y="379743"/>
                  </a:lnTo>
                  <a:lnTo>
                    <a:pt x="60479" y="342766"/>
                  </a:lnTo>
                  <a:lnTo>
                    <a:pt x="65638" y="297489"/>
                  </a:lnTo>
                  <a:lnTo>
                    <a:pt x="60479" y="252212"/>
                  </a:lnTo>
                  <a:lnTo>
                    <a:pt x="46410" y="215235"/>
                  </a:lnTo>
                  <a:lnTo>
                    <a:pt x="25546" y="190302"/>
                  </a:lnTo>
                  <a:lnTo>
                    <a:pt x="0" y="181159"/>
                  </a:lnTo>
                  <a:lnTo>
                    <a:pt x="0" y="57698"/>
                  </a:lnTo>
                  <a:lnTo>
                    <a:pt x="4535" y="35231"/>
                  </a:lnTo>
                  <a:lnTo>
                    <a:pt x="16903" y="16892"/>
                  </a:lnTo>
                  <a:lnTo>
                    <a:pt x="35244" y="4531"/>
                  </a:lnTo>
                  <a:lnTo>
                    <a:pt x="57698" y="0"/>
                  </a:lnTo>
                  <a:lnTo>
                    <a:pt x="384363" y="0"/>
                  </a:lnTo>
                  <a:lnTo>
                    <a:pt x="406812" y="4531"/>
                  </a:lnTo>
                  <a:lnTo>
                    <a:pt x="425142" y="16892"/>
                  </a:lnTo>
                  <a:lnTo>
                    <a:pt x="437499" y="35231"/>
                  </a:lnTo>
                  <a:lnTo>
                    <a:pt x="442030" y="57698"/>
                  </a:lnTo>
                  <a:lnTo>
                    <a:pt x="442030" y="181159"/>
                  </a:lnTo>
                  <a:lnTo>
                    <a:pt x="416484" y="190302"/>
                  </a:lnTo>
                  <a:lnTo>
                    <a:pt x="395620" y="215235"/>
                  </a:lnTo>
                  <a:lnTo>
                    <a:pt x="381551" y="252212"/>
                  </a:lnTo>
                  <a:lnTo>
                    <a:pt x="376392" y="297489"/>
                  </a:lnTo>
                  <a:lnTo>
                    <a:pt x="381551" y="342766"/>
                  </a:lnTo>
                  <a:lnTo>
                    <a:pt x="395620" y="379743"/>
                  </a:lnTo>
                  <a:lnTo>
                    <a:pt x="416484" y="404676"/>
                  </a:lnTo>
                  <a:lnTo>
                    <a:pt x="442030" y="413820"/>
                  </a:lnTo>
                  <a:lnTo>
                    <a:pt x="442030" y="537281"/>
                  </a:lnTo>
                  <a:lnTo>
                    <a:pt x="437499" y="559734"/>
                  </a:lnTo>
                  <a:lnTo>
                    <a:pt x="425142" y="578075"/>
                  </a:lnTo>
                  <a:lnTo>
                    <a:pt x="406812" y="590443"/>
                  </a:lnTo>
                  <a:lnTo>
                    <a:pt x="384363" y="594979"/>
                  </a:lnTo>
                  <a:close/>
                </a:path>
              </a:pathLst>
            </a:custGeom>
            <a:solidFill>
              <a:srgbClr val="FDBE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2878319" y="5080162"/>
              <a:ext cx="442595" cy="594995"/>
            </a:xfrm>
            <a:custGeom>
              <a:avLst/>
              <a:gdLst/>
              <a:ahLst/>
              <a:cxnLst/>
              <a:rect l="l" t="t" r="r" b="b"/>
              <a:pathLst>
                <a:path w="442594" h="594995">
                  <a:moveTo>
                    <a:pt x="376423" y="297489"/>
                  </a:moveTo>
                  <a:lnTo>
                    <a:pt x="381578" y="252217"/>
                  </a:lnTo>
                  <a:lnTo>
                    <a:pt x="395639" y="215251"/>
                  </a:lnTo>
                  <a:lnTo>
                    <a:pt x="416502" y="190328"/>
                  </a:lnTo>
                  <a:lnTo>
                    <a:pt x="442061" y="181190"/>
                  </a:lnTo>
                  <a:lnTo>
                    <a:pt x="442061" y="57698"/>
                  </a:lnTo>
                  <a:lnTo>
                    <a:pt x="437530" y="35244"/>
                  </a:lnTo>
                  <a:lnTo>
                    <a:pt x="425169" y="16903"/>
                  </a:lnTo>
                  <a:lnTo>
                    <a:pt x="406830" y="4535"/>
                  </a:lnTo>
                  <a:lnTo>
                    <a:pt x="384363" y="0"/>
                  </a:lnTo>
                  <a:lnTo>
                    <a:pt x="57698" y="0"/>
                  </a:lnTo>
                  <a:lnTo>
                    <a:pt x="35244" y="4535"/>
                  </a:lnTo>
                  <a:lnTo>
                    <a:pt x="16903" y="16903"/>
                  </a:lnTo>
                  <a:lnTo>
                    <a:pt x="4535" y="35244"/>
                  </a:lnTo>
                  <a:lnTo>
                    <a:pt x="0" y="57698"/>
                  </a:lnTo>
                  <a:lnTo>
                    <a:pt x="0" y="181190"/>
                  </a:lnTo>
                  <a:lnTo>
                    <a:pt x="25564" y="190328"/>
                  </a:lnTo>
                  <a:lnTo>
                    <a:pt x="46437" y="215251"/>
                  </a:lnTo>
                  <a:lnTo>
                    <a:pt x="60509" y="252217"/>
                  </a:lnTo>
                  <a:lnTo>
                    <a:pt x="65669" y="297489"/>
                  </a:lnTo>
                  <a:lnTo>
                    <a:pt x="60509" y="342761"/>
                  </a:lnTo>
                  <a:lnTo>
                    <a:pt x="46437" y="379728"/>
                  </a:lnTo>
                  <a:lnTo>
                    <a:pt x="25564" y="404650"/>
                  </a:lnTo>
                  <a:lnTo>
                    <a:pt x="0" y="413788"/>
                  </a:lnTo>
                  <a:lnTo>
                    <a:pt x="0" y="537281"/>
                  </a:lnTo>
                  <a:lnTo>
                    <a:pt x="4535" y="559747"/>
                  </a:lnTo>
                  <a:lnTo>
                    <a:pt x="16903" y="578087"/>
                  </a:lnTo>
                  <a:lnTo>
                    <a:pt x="35244" y="590447"/>
                  </a:lnTo>
                  <a:lnTo>
                    <a:pt x="57698" y="594979"/>
                  </a:lnTo>
                  <a:lnTo>
                    <a:pt x="384363" y="594979"/>
                  </a:lnTo>
                  <a:lnTo>
                    <a:pt x="406830" y="590447"/>
                  </a:lnTo>
                  <a:lnTo>
                    <a:pt x="425169" y="578087"/>
                  </a:lnTo>
                  <a:lnTo>
                    <a:pt x="437530" y="559747"/>
                  </a:lnTo>
                  <a:lnTo>
                    <a:pt x="442061" y="537281"/>
                  </a:lnTo>
                  <a:lnTo>
                    <a:pt x="442061" y="413788"/>
                  </a:lnTo>
                  <a:lnTo>
                    <a:pt x="416502" y="404650"/>
                  </a:lnTo>
                  <a:lnTo>
                    <a:pt x="395639" y="379728"/>
                  </a:lnTo>
                  <a:lnTo>
                    <a:pt x="381578" y="342761"/>
                  </a:lnTo>
                  <a:lnTo>
                    <a:pt x="376423" y="297489"/>
                  </a:lnTo>
                  <a:close/>
                </a:path>
                <a:path w="442594" h="594995">
                  <a:moveTo>
                    <a:pt x="150862" y="0"/>
                  </a:moveTo>
                  <a:lnTo>
                    <a:pt x="150862" y="487055"/>
                  </a:lnTo>
                  <a:lnTo>
                    <a:pt x="152906" y="497174"/>
                  </a:lnTo>
                  <a:lnTo>
                    <a:pt x="158479" y="505438"/>
                  </a:lnTo>
                  <a:lnTo>
                    <a:pt x="166743" y="511011"/>
                  </a:lnTo>
                  <a:lnTo>
                    <a:pt x="176862" y="513055"/>
                  </a:lnTo>
                  <a:lnTo>
                    <a:pt x="265199" y="513055"/>
                  </a:lnTo>
                  <a:lnTo>
                    <a:pt x="275336" y="511011"/>
                  </a:lnTo>
                  <a:lnTo>
                    <a:pt x="283609" y="505438"/>
                  </a:lnTo>
                  <a:lnTo>
                    <a:pt x="289186" y="497174"/>
                  </a:lnTo>
                  <a:lnTo>
                    <a:pt x="291230" y="487055"/>
                  </a:lnTo>
                  <a:lnTo>
                    <a:pt x="291230" y="0"/>
                  </a:lnTo>
                  <a:lnTo>
                    <a:pt x="150862" y="0"/>
                  </a:lnTo>
                  <a:close/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3075483" y="535376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59" h="48260">
                  <a:moveTo>
                    <a:pt x="23851" y="47765"/>
                  </a:moveTo>
                  <a:lnTo>
                    <a:pt x="14568" y="45890"/>
                  </a:lnTo>
                  <a:lnTo>
                    <a:pt x="6986" y="40774"/>
                  </a:lnTo>
                  <a:lnTo>
                    <a:pt x="1874" y="33184"/>
                  </a:lnTo>
                  <a:lnTo>
                    <a:pt x="0" y="23882"/>
                  </a:lnTo>
                  <a:lnTo>
                    <a:pt x="1874" y="14581"/>
                  </a:lnTo>
                  <a:lnTo>
                    <a:pt x="6986" y="6990"/>
                  </a:lnTo>
                  <a:lnTo>
                    <a:pt x="14568" y="1875"/>
                  </a:lnTo>
                  <a:lnTo>
                    <a:pt x="23851" y="0"/>
                  </a:lnTo>
                  <a:lnTo>
                    <a:pt x="33157" y="1875"/>
                  </a:lnTo>
                  <a:lnTo>
                    <a:pt x="40759" y="6990"/>
                  </a:lnTo>
                  <a:lnTo>
                    <a:pt x="45885" y="14581"/>
                  </a:lnTo>
                  <a:lnTo>
                    <a:pt x="47765" y="23882"/>
                  </a:lnTo>
                  <a:lnTo>
                    <a:pt x="45885" y="33184"/>
                  </a:lnTo>
                  <a:lnTo>
                    <a:pt x="40759" y="40774"/>
                  </a:lnTo>
                  <a:lnTo>
                    <a:pt x="33157" y="45890"/>
                  </a:lnTo>
                  <a:lnTo>
                    <a:pt x="23851" y="4776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7" name="object 97"/>
          <p:cNvGrpSpPr/>
          <p:nvPr/>
        </p:nvGrpSpPr>
        <p:grpSpPr>
          <a:xfrm>
            <a:off x="12722755" y="3292591"/>
            <a:ext cx="714375" cy="676275"/>
            <a:chOff x="12722755" y="3292591"/>
            <a:chExt cx="714375" cy="676275"/>
          </a:xfrm>
        </p:grpSpPr>
        <p:sp>
          <p:nvSpPr>
            <p:cNvPr id="98" name="object 98"/>
            <p:cNvSpPr/>
            <p:nvPr/>
          </p:nvSpPr>
          <p:spPr>
            <a:xfrm>
              <a:off x="12722755" y="3309717"/>
              <a:ext cx="641985" cy="641985"/>
            </a:xfrm>
            <a:custGeom>
              <a:avLst/>
              <a:gdLst/>
              <a:ahLst/>
              <a:cxnLst/>
              <a:rect l="l" t="t" r="r" b="b"/>
              <a:pathLst>
                <a:path w="641984" h="641985">
                  <a:moveTo>
                    <a:pt x="320718" y="641436"/>
                  </a:moveTo>
                  <a:lnTo>
                    <a:pt x="273328" y="637958"/>
                  </a:lnTo>
                  <a:lnTo>
                    <a:pt x="228097" y="627856"/>
                  </a:lnTo>
                  <a:lnTo>
                    <a:pt x="185520" y="611625"/>
                  </a:lnTo>
                  <a:lnTo>
                    <a:pt x="146093" y="589762"/>
                  </a:lnTo>
                  <a:lnTo>
                    <a:pt x="110313" y="562764"/>
                  </a:lnTo>
                  <a:lnTo>
                    <a:pt x="78676" y="531126"/>
                  </a:lnTo>
                  <a:lnTo>
                    <a:pt x="51678" y="495345"/>
                  </a:lnTo>
                  <a:lnTo>
                    <a:pt x="29815" y="455917"/>
                  </a:lnTo>
                  <a:lnTo>
                    <a:pt x="13583" y="413339"/>
                  </a:lnTo>
                  <a:lnTo>
                    <a:pt x="3479" y="368107"/>
                  </a:lnTo>
                  <a:lnTo>
                    <a:pt x="0" y="320718"/>
                  </a:lnTo>
                  <a:lnTo>
                    <a:pt x="3477" y="273321"/>
                  </a:lnTo>
                  <a:lnTo>
                    <a:pt x="13580" y="228085"/>
                  </a:lnTo>
                  <a:lnTo>
                    <a:pt x="29811" y="185505"/>
                  </a:lnTo>
                  <a:lnTo>
                    <a:pt x="51673" y="146077"/>
                  </a:lnTo>
                  <a:lnTo>
                    <a:pt x="78672" y="110297"/>
                  </a:lnTo>
                  <a:lnTo>
                    <a:pt x="110310" y="78661"/>
                  </a:lnTo>
                  <a:lnTo>
                    <a:pt x="146091" y="51665"/>
                  </a:lnTo>
                  <a:lnTo>
                    <a:pt x="185518" y="29805"/>
                  </a:lnTo>
                  <a:lnTo>
                    <a:pt x="228096" y="13577"/>
                  </a:lnTo>
                  <a:lnTo>
                    <a:pt x="273328" y="3477"/>
                  </a:lnTo>
                  <a:lnTo>
                    <a:pt x="320718" y="0"/>
                  </a:lnTo>
                  <a:lnTo>
                    <a:pt x="368114" y="3477"/>
                  </a:lnTo>
                  <a:lnTo>
                    <a:pt x="413351" y="13577"/>
                  </a:lnTo>
                  <a:lnTo>
                    <a:pt x="455931" y="29806"/>
                  </a:lnTo>
                  <a:lnTo>
                    <a:pt x="495359" y="51666"/>
                  </a:lnTo>
                  <a:lnTo>
                    <a:pt x="531138" y="78661"/>
                  </a:lnTo>
                  <a:lnTo>
                    <a:pt x="562774" y="110297"/>
                  </a:lnTo>
                  <a:lnTo>
                    <a:pt x="589770" y="146077"/>
                  </a:lnTo>
                  <a:lnTo>
                    <a:pt x="611630" y="185505"/>
                  </a:lnTo>
                  <a:lnTo>
                    <a:pt x="627858" y="228085"/>
                  </a:lnTo>
                  <a:lnTo>
                    <a:pt x="637959" y="273321"/>
                  </a:lnTo>
                  <a:lnTo>
                    <a:pt x="641436" y="320718"/>
                  </a:lnTo>
                  <a:lnTo>
                    <a:pt x="637959" y="368107"/>
                  </a:lnTo>
                  <a:lnTo>
                    <a:pt x="627858" y="413339"/>
                  </a:lnTo>
                  <a:lnTo>
                    <a:pt x="611630" y="455917"/>
                  </a:lnTo>
                  <a:lnTo>
                    <a:pt x="589770" y="495345"/>
                  </a:lnTo>
                  <a:lnTo>
                    <a:pt x="562774" y="531126"/>
                  </a:lnTo>
                  <a:lnTo>
                    <a:pt x="531138" y="562764"/>
                  </a:lnTo>
                  <a:lnTo>
                    <a:pt x="495359" y="589762"/>
                  </a:lnTo>
                  <a:lnTo>
                    <a:pt x="455931" y="611625"/>
                  </a:lnTo>
                  <a:lnTo>
                    <a:pt x="413351" y="627856"/>
                  </a:lnTo>
                  <a:lnTo>
                    <a:pt x="368114" y="637958"/>
                  </a:lnTo>
                  <a:lnTo>
                    <a:pt x="320718" y="641436"/>
                  </a:lnTo>
                  <a:close/>
                </a:path>
              </a:pathLst>
            </a:custGeom>
            <a:solidFill>
              <a:srgbClr val="FDBE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12778211" y="3309717"/>
              <a:ext cx="641985" cy="641985"/>
            </a:xfrm>
            <a:custGeom>
              <a:avLst/>
              <a:gdLst/>
              <a:ahLst/>
              <a:cxnLst/>
              <a:rect l="l" t="t" r="r" b="b"/>
              <a:pathLst>
                <a:path w="641984" h="641985">
                  <a:moveTo>
                    <a:pt x="320718" y="0"/>
                  </a:moveTo>
                  <a:lnTo>
                    <a:pt x="273321" y="3477"/>
                  </a:lnTo>
                  <a:lnTo>
                    <a:pt x="228085" y="13577"/>
                  </a:lnTo>
                  <a:lnTo>
                    <a:pt x="185505" y="29806"/>
                  </a:lnTo>
                  <a:lnTo>
                    <a:pt x="146077" y="51666"/>
                  </a:lnTo>
                  <a:lnTo>
                    <a:pt x="110297" y="78661"/>
                  </a:lnTo>
                  <a:lnTo>
                    <a:pt x="78661" y="110297"/>
                  </a:lnTo>
                  <a:lnTo>
                    <a:pt x="51666" y="146077"/>
                  </a:lnTo>
                  <a:lnTo>
                    <a:pt x="29806" y="185505"/>
                  </a:lnTo>
                  <a:lnTo>
                    <a:pt x="13577" y="228085"/>
                  </a:lnTo>
                  <a:lnTo>
                    <a:pt x="3477" y="273321"/>
                  </a:lnTo>
                  <a:lnTo>
                    <a:pt x="0" y="320718"/>
                  </a:lnTo>
                  <a:lnTo>
                    <a:pt x="3477" y="368107"/>
                  </a:lnTo>
                  <a:lnTo>
                    <a:pt x="13577" y="413339"/>
                  </a:lnTo>
                  <a:lnTo>
                    <a:pt x="29806" y="455917"/>
                  </a:lnTo>
                  <a:lnTo>
                    <a:pt x="51666" y="495345"/>
                  </a:lnTo>
                  <a:lnTo>
                    <a:pt x="78661" y="531126"/>
                  </a:lnTo>
                  <a:lnTo>
                    <a:pt x="110297" y="562764"/>
                  </a:lnTo>
                  <a:lnTo>
                    <a:pt x="146077" y="589762"/>
                  </a:lnTo>
                  <a:lnTo>
                    <a:pt x="185505" y="611625"/>
                  </a:lnTo>
                  <a:lnTo>
                    <a:pt x="228085" y="627856"/>
                  </a:lnTo>
                  <a:lnTo>
                    <a:pt x="273321" y="637958"/>
                  </a:lnTo>
                  <a:lnTo>
                    <a:pt x="320718" y="641436"/>
                  </a:lnTo>
                  <a:lnTo>
                    <a:pt x="368107" y="637958"/>
                  </a:lnTo>
                  <a:lnTo>
                    <a:pt x="413339" y="627856"/>
                  </a:lnTo>
                  <a:lnTo>
                    <a:pt x="455917" y="611625"/>
                  </a:lnTo>
                  <a:lnTo>
                    <a:pt x="495345" y="589762"/>
                  </a:lnTo>
                  <a:lnTo>
                    <a:pt x="531126" y="562764"/>
                  </a:lnTo>
                  <a:lnTo>
                    <a:pt x="562764" y="531126"/>
                  </a:lnTo>
                  <a:lnTo>
                    <a:pt x="589762" y="495345"/>
                  </a:lnTo>
                  <a:lnTo>
                    <a:pt x="611625" y="455917"/>
                  </a:lnTo>
                  <a:lnTo>
                    <a:pt x="627856" y="413339"/>
                  </a:lnTo>
                  <a:lnTo>
                    <a:pt x="637958" y="368107"/>
                  </a:lnTo>
                  <a:lnTo>
                    <a:pt x="641436" y="320718"/>
                  </a:lnTo>
                  <a:lnTo>
                    <a:pt x="637958" y="273321"/>
                  </a:lnTo>
                  <a:lnTo>
                    <a:pt x="627856" y="228085"/>
                  </a:lnTo>
                  <a:lnTo>
                    <a:pt x="611625" y="185505"/>
                  </a:lnTo>
                  <a:lnTo>
                    <a:pt x="589762" y="146077"/>
                  </a:lnTo>
                  <a:lnTo>
                    <a:pt x="562764" y="110297"/>
                  </a:lnTo>
                  <a:lnTo>
                    <a:pt x="531126" y="78661"/>
                  </a:lnTo>
                  <a:lnTo>
                    <a:pt x="495345" y="51666"/>
                  </a:lnTo>
                  <a:lnTo>
                    <a:pt x="455917" y="29806"/>
                  </a:lnTo>
                  <a:lnTo>
                    <a:pt x="413339" y="13577"/>
                  </a:lnTo>
                  <a:lnTo>
                    <a:pt x="368107" y="3477"/>
                  </a:lnTo>
                  <a:lnTo>
                    <a:pt x="320718" y="0"/>
                  </a:lnTo>
                  <a:close/>
                </a:path>
                <a:path w="641984" h="641985">
                  <a:moveTo>
                    <a:pt x="537280" y="84351"/>
                  </a:moveTo>
                  <a:lnTo>
                    <a:pt x="572026" y="122274"/>
                  </a:lnTo>
                  <a:lnTo>
                    <a:pt x="600846" y="165853"/>
                  </a:lnTo>
                  <a:lnTo>
                    <a:pt x="622709" y="214107"/>
                  </a:lnTo>
                  <a:lnTo>
                    <a:pt x="636582" y="266055"/>
                  </a:lnTo>
                  <a:lnTo>
                    <a:pt x="641436" y="320718"/>
                  </a:lnTo>
                  <a:lnTo>
                    <a:pt x="637472" y="371208"/>
                  </a:lnTo>
                  <a:lnTo>
                    <a:pt x="625986" y="419164"/>
                  </a:lnTo>
                  <a:lnTo>
                    <a:pt x="607592" y="464010"/>
                  </a:lnTo>
                  <a:lnTo>
                    <a:pt x="582899" y="505168"/>
                  </a:lnTo>
                  <a:lnTo>
                    <a:pt x="552521" y="542060"/>
                  </a:lnTo>
                  <a:lnTo>
                    <a:pt x="517069" y="574110"/>
                  </a:lnTo>
                  <a:lnTo>
                    <a:pt x="477154" y="600739"/>
                  </a:lnTo>
                  <a:lnTo>
                    <a:pt x="491905" y="566810"/>
                  </a:lnTo>
                  <a:lnTo>
                    <a:pt x="498748" y="530515"/>
                  </a:lnTo>
                  <a:lnTo>
                    <a:pt x="499258" y="492334"/>
                  </a:lnTo>
                  <a:lnTo>
                    <a:pt x="495011" y="452742"/>
                  </a:lnTo>
                  <a:lnTo>
                    <a:pt x="487580" y="412219"/>
                  </a:lnTo>
                  <a:lnTo>
                    <a:pt x="478540" y="371240"/>
                  </a:lnTo>
                  <a:lnTo>
                    <a:pt x="469466" y="330285"/>
                  </a:lnTo>
                  <a:lnTo>
                    <a:pt x="461934" y="289830"/>
                  </a:lnTo>
                  <a:lnTo>
                    <a:pt x="457517" y="250353"/>
                  </a:lnTo>
                  <a:lnTo>
                    <a:pt x="457790" y="212331"/>
                  </a:lnTo>
                  <a:lnTo>
                    <a:pt x="464328" y="176243"/>
                  </a:lnTo>
                  <a:lnTo>
                    <a:pt x="478706" y="142565"/>
                  </a:lnTo>
                  <a:lnTo>
                    <a:pt x="502499" y="111775"/>
                  </a:lnTo>
                  <a:lnTo>
                    <a:pt x="537280" y="84351"/>
                  </a:lnTo>
                  <a:close/>
                </a:path>
                <a:path w="641984" h="641985">
                  <a:moveTo>
                    <a:pt x="104155" y="84351"/>
                  </a:moveTo>
                  <a:lnTo>
                    <a:pt x="69409" y="122274"/>
                  </a:lnTo>
                  <a:lnTo>
                    <a:pt x="40589" y="165853"/>
                  </a:lnTo>
                  <a:lnTo>
                    <a:pt x="18727" y="214107"/>
                  </a:lnTo>
                  <a:lnTo>
                    <a:pt x="4853" y="266055"/>
                  </a:lnTo>
                  <a:lnTo>
                    <a:pt x="0" y="320718"/>
                  </a:lnTo>
                  <a:lnTo>
                    <a:pt x="3964" y="371208"/>
                  </a:lnTo>
                  <a:lnTo>
                    <a:pt x="15449" y="419164"/>
                  </a:lnTo>
                  <a:lnTo>
                    <a:pt x="33844" y="464010"/>
                  </a:lnTo>
                  <a:lnTo>
                    <a:pt x="58536" y="505168"/>
                  </a:lnTo>
                  <a:lnTo>
                    <a:pt x="88914" y="542060"/>
                  </a:lnTo>
                  <a:lnTo>
                    <a:pt x="124367" y="574110"/>
                  </a:lnTo>
                  <a:lnTo>
                    <a:pt x="164282" y="600739"/>
                  </a:lnTo>
                  <a:lnTo>
                    <a:pt x="149531" y="566810"/>
                  </a:lnTo>
                  <a:lnTo>
                    <a:pt x="142688" y="530515"/>
                  </a:lnTo>
                  <a:lnTo>
                    <a:pt x="142177" y="492334"/>
                  </a:lnTo>
                  <a:lnTo>
                    <a:pt x="146425" y="452742"/>
                  </a:lnTo>
                  <a:lnTo>
                    <a:pt x="153856" y="412219"/>
                  </a:lnTo>
                  <a:lnTo>
                    <a:pt x="162895" y="371240"/>
                  </a:lnTo>
                  <a:lnTo>
                    <a:pt x="171969" y="330285"/>
                  </a:lnTo>
                  <a:lnTo>
                    <a:pt x="179502" y="289830"/>
                  </a:lnTo>
                  <a:lnTo>
                    <a:pt x="183919" y="250353"/>
                  </a:lnTo>
                  <a:lnTo>
                    <a:pt x="183646" y="212331"/>
                  </a:lnTo>
                  <a:lnTo>
                    <a:pt x="177108" y="176243"/>
                  </a:lnTo>
                  <a:lnTo>
                    <a:pt x="162730" y="142565"/>
                  </a:lnTo>
                  <a:lnTo>
                    <a:pt x="138937" y="111775"/>
                  </a:lnTo>
                  <a:lnTo>
                    <a:pt x="104155" y="84351"/>
                  </a:lnTo>
                  <a:close/>
                </a:path>
                <a:path w="641984" h="641985">
                  <a:moveTo>
                    <a:pt x="0" y="320220"/>
                  </a:moveTo>
                  <a:lnTo>
                    <a:pt x="51293" y="296920"/>
                  </a:lnTo>
                  <a:lnTo>
                    <a:pt x="189866" y="258088"/>
                  </a:lnTo>
                  <a:lnTo>
                    <a:pt x="392759" y="250322"/>
                  </a:lnTo>
                  <a:lnTo>
                    <a:pt x="637015" y="320220"/>
                  </a:lnTo>
                </a:path>
                <a:path w="641984" h="641985">
                  <a:moveTo>
                    <a:pt x="318507" y="641436"/>
                  </a:moveTo>
                  <a:lnTo>
                    <a:pt x="318507" y="0"/>
                  </a:lnTo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0" name="object 100"/>
          <p:cNvGrpSpPr/>
          <p:nvPr/>
        </p:nvGrpSpPr>
        <p:grpSpPr>
          <a:xfrm>
            <a:off x="12663385" y="1567004"/>
            <a:ext cx="888365" cy="685800"/>
            <a:chOff x="12663385" y="1567004"/>
            <a:chExt cx="888365" cy="685800"/>
          </a:xfrm>
        </p:grpSpPr>
        <p:sp>
          <p:nvSpPr>
            <p:cNvPr id="101" name="object 101"/>
            <p:cNvSpPr/>
            <p:nvPr/>
          </p:nvSpPr>
          <p:spPr>
            <a:xfrm>
              <a:off x="12663385" y="1642887"/>
              <a:ext cx="664845" cy="537210"/>
            </a:xfrm>
            <a:custGeom>
              <a:avLst/>
              <a:gdLst/>
              <a:ahLst/>
              <a:cxnLst/>
              <a:rect l="l" t="t" r="r" b="b"/>
              <a:pathLst>
                <a:path w="664844" h="537210">
                  <a:moveTo>
                    <a:pt x="664469" y="536845"/>
                  </a:moveTo>
                  <a:lnTo>
                    <a:pt x="47351" y="536845"/>
                  </a:lnTo>
                  <a:lnTo>
                    <a:pt x="28919" y="533128"/>
                  </a:lnTo>
                  <a:lnTo>
                    <a:pt x="13868" y="522988"/>
                  </a:lnTo>
                  <a:lnTo>
                    <a:pt x="3720" y="507945"/>
                  </a:lnTo>
                  <a:lnTo>
                    <a:pt x="0" y="489515"/>
                  </a:lnTo>
                  <a:lnTo>
                    <a:pt x="0" y="0"/>
                  </a:lnTo>
                  <a:lnTo>
                    <a:pt x="664469" y="0"/>
                  </a:lnTo>
                  <a:close/>
                </a:path>
              </a:pathLst>
            </a:custGeom>
            <a:solidFill>
              <a:srgbClr val="FDBE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2794372" y="1584130"/>
              <a:ext cx="740410" cy="651510"/>
            </a:xfrm>
            <a:custGeom>
              <a:avLst/>
              <a:gdLst/>
              <a:ahLst/>
              <a:cxnLst/>
              <a:rect l="l" t="t" r="r" b="b"/>
              <a:pathLst>
                <a:path w="740409" h="651510">
                  <a:moveTo>
                    <a:pt x="506579" y="114399"/>
                  </a:moveTo>
                  <a:lnTo>
                    <a:pt x="664447" y="114399"/>
                  </a:lnTo>
                  <a:lnTo>
                    <a:pt x="664447" y="651276"/>
                  </a:lnTo>
                  <a:lnTo>
                    <a:pt x="47329" y="651276"/>
                  </a:lnTo>
                  <a:lnTo>
                    <a:pt x="28899" y="647554"/>
                  </a:lnTo>
                  <a:lnTo>
                    <a:pt x="13856" y="637408"/>
                  </a:lnTo>
                  <a:lnTo>
                    <a:pt x="3717" y="622363"/>
                  </a:lnTo>
                  <a:lnTo>
                    <a:pt x="0" y="603946"/>
                  </a:lnTo>
                  <a:lnTo>
                    <a:pt x="0" y="114399"/>
                  </a:lnTo>
                  <a:lnTo>
                    <a:pt x="506579" y="114399"/>
                  </a:lnTo>
                </a:path>
                <a:path w="740409" h="651510">
                  <a:moveTo>
                    <a:pt x="664447" y="651276"/>
                  </a:moveTo>
                  <a:lnTo>
                    <a:pt x="664447" y="189441"/>
                  </a:lnTo>
                </a:path>
                <a:path w="740409" h="651510">
                  <a:moveTo>
                    <a:pt x="740111" y="114399"/>
                  </a:moveTo>
                  <a:lnTo>
                    <a:pt x="740111" y="603946"/>
                  </a:lnTo>
                  <a:lnTo>
                    <a:pt x="736390" y="622363"/>
                  </a:lnTo>
                  <a:lnTo>
                    <a:pt x="726240" y="637408"/>
                  </a:lnTo>
                  <a:lnTo>
                    <a:pt x="711186" y="647554"/>
                  </a:lnTo>
                  <a:lnTo>
                    <a:pt x="692751" y="651276"/>
                  </a:lnTo>
                  <a:lnTo>
                    <a:pt x="636112" y="651276"/>
                  </a:lnTo>
                  <a:lnTo>
                    <a:pt x="617682" y="647554"/>
                  </a:lnTo>
                  <a:lnTo>
                    <a:pt x="602639" y="637408"/>
                  </a:lnTo>
                  <a:lnTo>
                    <a:pt x="592499" y="622363"/>
                  </a:lnTo>
                  <a:lnTo>
                    <a:pt x="588782" y="603946"/>
                  </a:lnTo>
                  <a:lnTo>
                    <a:pt x="588782" y="114399"/>
                  </a:lnTo>
                  <a:lnTo>
                    <a:pt x="740111" y="114399"/>
                  </a:lnTo>
                  <a:close/>
                </a:path>
                <a:path w="740409" h="651510">
                  <a:moveTo>
                    <a:pt x="516013" y="228768"/>
                  </a:moveTo>
                  <a:lnTo>
                    <a:pt x="471490" y="219782"/>
                  </a:lnTo>
                  <a:lnTo>
                    <a:pt x="435137" y="195276"/>
                  </a:lnTo>
                  <a:lnTo>
                    <a:pt x="410630" y="158923"/>
                  </a:lnTo>
                  <a:lnTo>
                    <a:pt x="401645" y="114399"/>
                  </a:lnTo>
                  <a:lnTo>
                    <a:pt x="410630" y="69871"/>
                  </a:lnTo>
                  <a:lnTo>
                    <a:pt x="435137" y="33508"/>
                  </a:lnTo>
                  <a:lnTo>
                    <a:pt x="471490" y="8990"/>
                  </a:lnTo>
                  <a:lnTo>
                    <a:pt x="516013" y="0"/>
                  </a:lnTo>
                  <a:lnTo>
                    <a:pt x="560542" y="8990"/>
                  </a:lnTo>
                  <a:lnTo>
                    <a:pt x="596905" y="33508"/>
                  </a:lnTo>
                  <a:lnTo>
                    <a:pt x="621423" y="69871"/>
                  </a:lnTo>
                  <a:lnTo>
                    <a:pt x="630413" y="114399"/>
                  </a:lnTo>
                </a:path>
                <a:path w="740409" h="651510">
                  <a:moveTo>
                    <a:pt x="351793" y="228768"/>
                  </a:moveTo>
                  <a:lnTo>
                    <a:pt x="307270" y="219782"/>
                  </a:lnTo>
                  <a:lnTo>
                    <a:pt x="270917" y="195276"/>
                  </a:lnTo>
                  <a:lnTo>
                    <a:pt x="246410" y="158923"/>
                  </a:lnTo>
                  <a:lnTo>
                    <a:pt x="237424" y="114399"/>
                  </a:lnTo>
                  <a:lnTo>
                    <a:pt x="246410" y="69871"/>
                  </a:lnTo>
                  <a:lnTo>
                    <a:pt x="270917" y="33508"/>
                  </a:lnTo>
                  <a:lnTo>
                    <a:pt x="307270" y="8990"/>
                  </a:lnTo>
                  <a:lnTo>
                    <a:pt x="351793" y="0"/>
                  </a:lnTo>
                  <a:lnTo>
                    <a:pt x="396317" y="8990"/>
                  </a:lnTo>
                  <a:lnTo>
                    <a:pt x="432670" y="33508"/>
                  </a:lnTo>
                  <a:lnTo>
                    <a:pt x="457176" y="69871"/>
                  </a:lnTo>
                  <a:lnTo>
                    <a:pt x="466162" y="114399"/>
                  </a:lnTo>
                </a:path>
                <a:path w="740409" h="651510">
                  <a:moveTo>
                    <a:pt x="187573" y="228768"/>
                  </a:moveTo>
                  <a:lnTo>
                    <a:pt x="143045" y="219782"/>
                  </a:lnTo>
                  <a:lnTo>
                    <a:pt x="106681" y="195276"/>
                  </a:lnTo>
                  <a:lnTo>
                    <a:pt x="82164" y="158923"/>
                  </a:lnTo>
                  <a:lnTo>
                    <a:pt x="73173" y="114399"/>
                  </a:lnTo>
                  <a:lnTo>
                    <a:pt x="82164" y="69871"/>
                  </a:lnTo>
                  <a:lnTo>
                    <a:pt x="106681" y="33508"/>
                  </a:lnTo>
                  <a:lnTo>
                    <a:pt x="143045" y="8990"/>
                  </a:lnTo>
                  <a:lnTo>
                    <a:pt x="187573" y="0"/>
                  </a:lnTo>
                  <a:lnTo>
                    <a:pt x="232097" y="8990"/>
                  </a:lnTo>
                  <a:lnTo>
                    <a:pt x="268449" y="33508"/>
                  </a:lnTo>
                  <a:lnTo>
                    <a:pt x="292956" y="69871"/>
                  </a:lnTo>
                  <a:lnTo>
                    <a:pt x="301942" y="114399"/>
                  </a:lnTo>
                </a:path>
                <a:path w="740409" h="651510">
                  <a:moveTo>
                    <a:pt x="173810" y="396881"/>
                  </a:moveTo>
                  <a:lnTo>
                    <a:pt x="65482" y="396881"/>
                  </a:lnTo>
                  <a:lnTo>
                    <a:pt x="65482" y="302907"/>
                  </a:lnTo>
                  <a:lnTo>
                    <a:pt x="173810" y="302907"/>
                  </a:lnTo>
                  <a:lnTo>
                    <a:pt x="173810" y="396881"/>
                  </a:lnTo>
                  <a:close/>
                </a:path>
                <a:path w="740409" h="651510">
                  <a:moveTo>
                    <a:pt x="340490" y="396881"/>
                  </a:moveTo>
                  <a:lnTo>
                    <a:pt x="232162" y="396881"/>
                  </a:lnTo>
                  <a:lnTo>
                    <a:pt x="232162" y="302907"/>
                  </a:lnTo>
                  <a:lnTo>
                    <a:pt x="340490" y="302907"/>
                  </a:lnTo>
                  <a:lnTo>
                    <a:pt x="340490" y="396881"/>
                  </a:lnTo>
                  <a:close/>
                </a:path>
                <a:path w="740409" h="651510">
                  <a:moveTo>
                    <a:pt x="516013" y="396881"/>
                  </a:moveTo>
                  <a:lnTo>
                    <a:pt x="407685" y="396881"/>
                  </a:lnTo>
                  <a:lnTo>
                    <a:pt x="407685" y="302907"/>
                  </a:lnTo>
                  <a:lnTo>
                    <a:pt x="516013" y="302907"/>
                  </a:lnTo>
                  <a:lnTo>
                    <a:pt x="516013" y="396881"/>
                  </a:lnTo>
                  <a:close/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3" name="object 103"/>
          <p:cNvGrpSpPr/>
          <p:nvPr/>
        </p:nvGrpSpPr>
        <p:grpSpPr>
          <a:xfrm>
            <a:off x="14640881" y="8438639"/>
            <a:ext cx="650875" cy="660400"/>
            <a:chOff x="14640881" y="8438639"/>
            <a:chExt cx="650875" cy="660400"/>
          </a:xfrm>
        </p:grpSpPr>
        <p:sp>
          <p:nvSpPr>
            <p:cNvPr id="104" name="object 104"/>
            <p:cNvSpPr/>
            <p:nvPr/>
          </p:nvSpPr>
          <p:spPr>
            <a:xfrm>
              <a:off x="14640881" y="8503966"/>
              <a:ext cx="584835" cy="434340"/>
            </a:xfrm>
            <a:custGeom>
              <a:avLst/>
              <a:gdLst/>
              <a:ahLst/>
              <a:cxnLst/>
              <a:rect l="l" t="t" r="r" b="b"/>
              <a:pathLst>
                <a:path w="584834" h="434340">
                  <a:moveTo>
                    <a:pt x="527815" y="434246"/>
                  </a:moveTo>
                  <a:lnTo>
                    <a:pt x="56701" y="434246"/>
                  </a:lnTo>
                  <a:lnTo>
                    <a:pt x="34627" y="429792"/>
                  </a:lnTo>
                  <a:lnTo>
                    <a:pt x="16604" y="417646"/>
                  </a:lnTo>
                  <a:lnTo>
                    <a:pt x="4454" y="399632"/>
                  </a:lnTo>
                  <a:lnTo>
                    <a:pt x="0" y="377575"/>
                  </a:lnTo>
                  <a:lnTo>
                    <a:pt x="0" y="56670"/>
                  </a:lnTo>
                  <a:lnTo>
                    <a:pt x="4454" y="34613"/>
                  </a:lnTo>
                  <a:lnTo>
                    <a:pt x="16604" y="16600"/>
                  </a:lnTo>
                  <a:lnTo>
                    <a:pt x="34627" y="4454"/>
                  </a:lnTo>
                  <a:lnTo>
                    <a:pt x="56701" y="0"/>
                  </a:lnTo>
                  <a:lnTo>
                    <a:pt x="527815" y="0"/>
                  </a:lnTo>
                  <a:lnTo>
                    <a:pt x="549871" y="4454"/>
                  </a:lnTo>
                  <a:lnTo>
                    <a:pt x="567885" y="16600"/>
                  </a:lnTo>
                  <a:lnTo>
                    <a:pt x="580031" y="34613"/>
                  </a:lnTo>
                  <a:lnTo>
                    <a:pt x="584485" y="56670"/>
                  </a:lnTo>
                  <a:lnTo>
                    <a:pt x="584485" y="377575"/>
                  </a:lnTo>
                  <a:lnTo>
                    <a:pt x="580031" y="399632"/>
                  </a:lnTo>
                  <a:lnTo>
                    <a:pt x="567885" y="417646"/>
                  </a:lnTo>
                  <a:lnTo>
                    <a:pt x="549871" y="429792"/>
                  </a:lnTo>
                  <a:lnTo>
                    <a:pt x="527815" y="434246"/>
                  </a:lnTo>
                  <a:close/>
                </a:path>
              </a:pathLst>
            </a:custGeom>
            <a:solidFill>
              <a:srgbClr val="FDBE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4705305" y="8455764"/>
              <a:ext cx="568960" cy="626110"/>
            </a:xfrm>
            <a:custGeom>
              <a:avLst/>
              <a:gdLst/>
              <a:ahLst/>
              <a:cxnLst/>
              <a:rect l="l" t="t" r="r" b="b"/>
              <a:pathLst>
                <a:path w="568959" h="626109">
                  <a:moveTo>
                    <a:pt x="0" y="422694"/>
                  </a:moveTo>
                  <a:lnTo>
                    <a:pt x="0" y="55176"/>
                  </a:lnTo>
                  <a:lnTo>
                    <a:pt x="4334" y="33694"/>
                  </a:lnTo>
                  <a:lnTo>
                    <a:pt x="16156" y="16156"/>
                  </a:lnTo>
                  <a:lnTo>
                    <a:pt x="33694" y="4334"/>
                  </a:lnTo>
                  <a:lnTo>
                    <a:pt x="55176" y="0"/>
                  </a:lnTo>
                  <a:lnTo>
                    <a:pt x="513772" y="0"/>
                  </a:lnTo>
                  <a:lnTo>
                    <a:pt x="535235" y="4334"/>
                  </a:lnTo>
                  <a:lnTo>
                    <a:pt x="552764" y="16156"/>
                  </a:lnTo>
                  <a:lnTo>
                    <a:pt x="564582" y="33694"/>
                  </a:lnTo>
                  <a:lnTo>
                    <a:pt x="568916" y="55176"/>
                  </a:lnTo>
                  <a:lnTo>
                    <a:pt x="568916" y="422694"/>
                  </a:lnTo>
                </a:path>
                <a:path w="568959" h="626109">
                  <a:moveTo>
                    <a:pt x="568916" y="422694"/>
                  </a:moveTo>
                  <a:lnTo>
                    <a:pt x="564582" y="401212"/>
                  </a:lnTo>
                  <a:lnTo>
                    <a:pt x="552764" y="383674"/>
                  </a:lnTo>
                  <a:lnTo>
                    <a:pt x="535235" y="371852"/>
                  </a:lnTo>
                  <a:lnTo>
                    <a:pt x="513772" y="367518"/>
                  </a:lnTo>
                  <a:lnTo>
                    <a:pt x="55175" y="367518"/>
                  </a:lnTo>
                  <a:lnTo>
                    <a:pt x="33694" y="371852"/>
                  </a:lnTo>
                  <a:lnTo>
                    <a:pt x="16156" y="383674"/>
                  </a:lnTo>
                  <a:lnTo>
                    <a:pt x="4334" y="401212"/>
                  </a:lnTo>
                  <a:lnTo>
                    <a:pt x="0" y="422694"/>
                  </a:lnTo>
                  <a:lnTo>
                    <a:pt x="568916" y="422694"/>
                  </a:lnTo>
                  <a:close/>
                </a:path>
                <a:path w="568959" h="626109">
                  <a:moveTo>
                    <a:pt x="246548" y="422694"/>
                  </a:moveTo>
                  <a:lnTo>
                    <a:pt x="124675" y="625649"/>
                  </a:lnTo>
                </a:path>
                <a:path w="568959" h="626109">
                  <a:moveTo>
                    <a:pt x="322368" y="422694"/>
                  </a:moveTo>
                  <a:lnTo>
                    <a:pt x="444241" y="625649"/>
                  </a:lnTo>
                </a:path>
                <a:path w="568959" h="626109">
                  <a:moveTo>
                    <a:pt x="173592" y="544193"/>
                  </a:moveTo>
                  <a:lnTo>
                    <a:pt x="395324" y="544193"/>
                  </a:lnTo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4789844" y="8573154"/>
              <a:ext cx="334645" cy="174625"/>
            </a:xfrm>
            <a:custGeom>
              <a:avLst/>
              <a:gdLst/>
              <a:ahLst/>
              <a:cxnLst/>
              <a:rect l="l" t="t" r="r" b="b"/>
              <a:pathLst>
                <a:path w="334644" h="174625">
                  <a:moveTo>
                    <a:pt x="0" y="58445"/>
                  </a:moveTo>
                  <a:lnTo>
                    <a:pt x="25640" y="34592"/>
                  </a:lnTo>
                  <a:lnTo>
                    <a:pt x="55012" y="13459"/>
                  </a:lnTo>
                  <a:lnTo>
                    <a:pt x="87408" y="208"/>
                  </a:lnTo>
                  <a:lnTo>
                    <a:pt x="122122" y="0"/>
                  </a:lnTo>
                  <a:lnTo>
                    <a:pt x="149709" y="12385"/>
                  </a:lnTo>
                  <a:lnTo>
                    <a:pt x="161484" y="31643"/>
                  </a:lnTo>
                  <a:lnTo>
                    <a:pt x="160116" y="55583"/>
                  </a:lnTo>
                  <a:lnTo>
                    <a:pt x="148277" y="82016"/>
                  </a:lnTo>
                  <a:lnTo>
                    <a:pt x="140737" y="94324"/>
                  </a:lnTo>
                  <a:lnTo>
                    <a:pt x="133304" y="108460"/>
                  </a:lnTo>
                  <a:lnTo>
                    <a:pt x="128866" y="123308"/>
                  </a:lnTo>
                  <a:lnTo>
                    <a:pt x="130311" y="137753"/>
                  </a:lnTo>
                  <a:lnTo>
                    <a:pt x="138197" y="148163"/>
                  </a:lnTo>
                  <a:lnTo>
                    <a:pt x="149803" y="152917"/>
                  </a:lnTo>
                  <a:lnTo>
                    <a:pt x="163020" y="153490"/>
                  </a:lnTo>
                  <a:lnTo>
                    <a:pt x="175741" y="151360"/>
                  </a:lnTo>
                  <a:lnTo>
                    <a:pt x="203784" y="138063"/>
                  </a:lnTo>
                  <a:lnTo>
                    <a:pt x="228488" y="118521"/>
                  </a:lnTo>
                  <a:lnTo>
                    <a:pt x="253402" y="99791"/>
                  </a:lnTo>
                  <a:lnTo>
                    <a:pt x="282076" y="88929"/>
                  </a:lnTo>
                  <a:lnTo>
                    <a:pt x="297543" y="88758"/>
                  </a:lnTo>
                  <a:lnTo>
                    <a:pt x="313007" y="92751"/>
                  </a:lnTo>
                  <a:lnTo>
                    <a:pt x="326060" y="101286"/>
                  </a:lnTo>
                  <a:lnTo>
                    <a:pt x="334294" y="114742"/>
                  </a:lnTo>
                  <a:lnTo>
                    <a:pt x="334515" y="132841"/>
                  </a:lnTo>
                  <a:lnTo>
                    <a:pt x="325809" y="148071"/>
                  </a:lnTo>
                  <a:lnTo>
                    <a:pt x="312829" y="161450"/>
                  </a:lnTo>
                  <a:lnTo>
                    <a:pt x="300229" y="173997"/>
                  </a:lnTo>
                </a:path>
              </a:pathLst>
            </a:custGeom>
            <a:ln w="3425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7" name="object 107"/>
          <p:cNvGrpSpPr/>
          <p:nvPr/>
        </p:nvGrpSpPr>
        <p:grpSpPr>
          <a:xfrm>
            <a:off x="14512666" y="6911088"/>
            <a:ext cx="366395" cy="304800"/>
            <a:chOff x="14512666" y="6911088"/>
            <a:chExt cx="366395" cy="304800"/>
          </a:xfrm>
        </p:grpSpPr>
        <p:sp>
          <p:nvSpPr>
            <p:cNvPr id="108" name="object 108"/>
            <p:cNvSpPr/>
            <p:nvPr/>
          </p:nvSpPr>
          <p:spPr>
            <a:xfrm>
              <a:off x="14512666" y="6949823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5" h="266065">
                  <a:moveTo>
                    <a:pt x="132761" y="265480"/>
                  </a:moveTo>
                  <a:lnTo>
                    <a:pt x="90798" y="258711"/>
                  </a:lnTo>
                  <a:lnTo>
                    <a:pt x="54354" y="239865"/>
                  </a:lnTo>
                  <a:lnTo>
                    <a:pt x="25615" y="211129"/>
                  </a:lnTo>
                  <a:lnTo>
                    <a:pt x="6768" y="174691"/>
                  </a:lnTo>
                  <a:lnTo>
                    <a:pt x="0" y="132740"/>
                  </a:lnTo>
                  <a:lnTo>
                    <a:pt x="6768" y="90776"/>
                  </a:lnTo>
                  <a:lnTo>
                    <a:pt x="25615" y="54337"/>
                  </a:lnTo>
                  <a:lnTo>
                    <a:pt x="54354" y="25605"/>
                  </a:lnTo>
                  <a:lnTo>
                    <a:pt x="90798" y="6765"/>
                  </a:lnTo>
                  <a:lnTo>
                    <a:pt x="132761" y="0"/>
                  </a:lnTo>
                  <a:lnTo>
                    <a:pt x="174713" y="6765"/>
                  </a:lnTo>
                  <a:lnTo>
                    <a:pt x="211151" y="25605"/>
                  </a:lnTo>
                  <a:lnTo>
                    <a:pt x="239887" y="54337"/>
                  </a:lnTo>
                  <a:lnTo>
                    <a:pt x="258733" y="90776"/>
                  </a:lnTo>
                  <a:lnTo>
                    <a:pt x="265501" y="132740"/>
                  </a:lnTo>
                  <a:lnTo>
                    <a:pt x="258733" y="174691"/>
                  </a:lnTo>
                  <a:lnTo>
                    <a:pt x="239887" y="211129"/>
                  </a:lnTo>
                  <a:lnTo>
                    <a:pt x="211151" y="239865"/>
                  </a:lnTo>
                  <a:lnTo>
                    <a:pt x="174713" y="258711"/>
                  </a:lnTo>
                  <a:lnTo>
                    <a:pt x="132761" y="265480"/>
                  </a:lnTo>
                  <a:close/>
                </a:path>
              </a:pathLst>
            </a:custGeom>
            <a:solidFill>
              <a:srgbClr val="FDBE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4564332" y="6928213"/>
              <a:ext cx="297815" cy="154940"/>
            </a:xfrm>
            <a:custGeom>
              <a:avLst/>
              <a:gdLst/>
              <a:ahLst/>
              <a:cxnLst/>
              <a:rect l="l" t="t" r="r" b="b"/>
              <a:pathLst>
                <a:path w="297815" h="154940">
                  <a:moveTo>
                    <a:pt x="0" y="154349"/>
                  </a:moveTo>
                  <a:lnTo>
                    <a:pt x="297377" y="0"/>
                  </a:lnTo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0" name="object 110"/>
          <p:cNvGrpSpPr/>
          <p:nvPr/>
        </p:nvGrpSpPr>
        <p:grpSpPr>
          <a:xfrm>
            <a:off x="14547206" y="6928213"/>
            <a:ext cx="872490" cy="304800"/>
            <a:chOff x="14547206" y="6928213"/>
            <a:chExt cx="872490" cy="304800"/>
          </a:xfrm>
        </p:grpSpPr>
        <p:sp>
          <p:nvSpPr>
            <p:cNvPr id="111" name="object 111"/>
            <p:cNvSpPr/>
            <p:nvPr/>
          </p:nvSpPr>
          <p:spPr>
            <a:xfrm>
              <a:off x="15195817" y="6970405"/>
              <a:ext cx="207010" cy="107314"/>
            </a:xfrm>
            <a:custGeom>
              <a:avLst/>
              <a:gdLst/>
              <a:ahLst/>
              <a:cxnLst/>
              <a:rect l="l" t="t" r="r" b="b"/>
              <a:pathLst>
                <a:path w="207009" h="107315">
                  <a:moveTo>
                    <a:pt x="0" y="107238"/>
                  </a:moveTo>
                  <a:lnTo>
                    <a:pt x="206629" y="0"/>
                  </a:lnTo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4876905" y="6949823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5" h="266065">
                  <a:moveTo>
                    <a:pt x="132771" y="265480"/>
                  </a:moveTo>
                  <a:lnTo>
                    <a:pt x="90804" y="258711"/>
                  </a:lnTo>
                  <a:lnTo>
                    <a:pt x="54357" y="239865"/>
                  </a:lnTo>
                  <a:lnTo>
                    <a:pt x="25616" y="211129"/>
                  </a:lnTo>
                  <a:lnTo>
                    <a:pt x="6768" y="174691"/>
                  </a:lnTo>
                  <a:lnTo>
                    <a:pt x="0" y="132740"/>
                  </a:lnTo>
                  <a:lnTo>
                    <a:pt x="6768" y="90776"/>
                  </a:lnTo>
                  <a:lnTo>
                    <a:pt x="25616" y="54337"/>
                  </a:lnTo>
                  <a:lnTo>
                    <a:pt x="54357" y="25605"/>
                  </a:lnTo>
                  <a:lnTo>
                    <a:pt x="90804" y="6765"/>
                  </a:lnTo>
                  <a:lnTo>
                    <a:pt x="132771" y="0"/>
                  </a:lnTo>
                  <a:lnTo>
                    <a:pt x="174734" y="6765"/>
                  </a:lnTo>
                  <a:lnTo>
                    <a:pt x="211173" y="25605"/>
                  </a:lnTo>
                  <a:lnTo>
                    <a:pt x="239905" y="54337"/>
                  </a:lnTo>
                  <a:lnTo>
                    <a:pt x="258745" y="90776"/>
                  </a:lnTo>
                  <a:lnTo>
                    <a:pt x="265511" y="132740"/>
                  </a:lnTo>
                  <a:lnTo>
                    <a:pt x="258745" y="174691"/>
                  </a:lnTo>
                  <a:lnTo>
                    <a:pt x="239905" y="211129"/>
                  </a:lnTo>
                  <a:lnTo>
                    <a:pt x="211173" y="239865"/>
                  </a:lnTo>
                  <a:lnTo>
                    <a:pt x="174734" y="258711"/>
                  </a:lnTo>
                  <a:lnTo>
                    <a:pt x="132771" y="265480"/>
                  </a:lnTo>
                  <a:close/>
                </a:path>
              </a:pathLst>
            </a:custGeom>
            <a:solidFill>
              <a:srgbClr val="FDBE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4564332" y="6949823"/>
              <a:ext cx="631825" cy="266065"/>
            </a:xfrm>
            <a:custGeom>
              <a:avLst/>
              <a:gdLst/>
              <a:ahLst/>
              <a:cxnLst/>
              <a:rect l="l" t="t" r="r" b="b"/>
              <a:pathLst>
                <a:path w="631825" h="266065">
                  <a:moveTo>
                    <a:pt x="265492" y="132740"/>
                  </a:moveTo>
                  <a:lnTo>
                    <a:pt x="258724" y="174691"/>
                  </a:lnTo>
                  <a:lnTo>
                    <a:pt x="239877" y="211129"/>
                  </a:lnTo>
                  <a:lnTo>
                    <a:pt x="211141" y="239865"/>
                  </a:lnTo>
                  <a:lnTo>
                    <a:pt x="174703" y="258711"/>
                  </a:lnTo>
                  <a:lnTo>
                    <a:pt x="132752" y="265480"/>
                  </a:lnTo>
                  <a:lnTo>
                    <a:pt x="90787" y="258711"/>
                  </a:lnTo>
                  <a:lnTo>
                    <a:pt x="54345" y="239865"/>
                  </a:lnTo>
                  <a:lnTo>
                    <a:pt x="25610" y="211129"/>
                  </a:lnTo>
                  <a:lnTo>
                    <a:pt x="6766" y="174691"/>
                  </a:lnTo>
                  <a:lnTo>
                    <a:pt x="0" y="132740"/>
                  </a:lnTo>
                  <a:lnTo>
                    <a:pt x="6766" y="90776"/>
                  </a:lnTo>
                  <a:lnTo>
                    <a:pt x="25610" y="54337"/>
                  </a:lnTo>
                  <a:lnTo>
                    <a:pt x="54345" y="25605"/>
                  </a:lnTo>
                  <a:lnTo>
                    <a:pt x="90787" y="6765"/>
                  </a:lnTo>
                  <a:lnTo>
                    <a:pt x="132752" y="0"/>
                  </a:lnTo>
                  <a:lnTo>
                    <a:pt x="174703" y="6765"/>
                  </a:lnTo>
                  <a:lnTo>
                    <a:pt x="211141" y="25605"/>
                  </a:lnTo>
                  <a:lnTo>
                    <a:pt x="239877" y="54337"/>
                  </a:lnTo>
                  <a:lnTo>
                    <a:pt x="258724" y="90776"/>
                  </a:lnTo>
                  <a:lnTo>
                    <a:pt x="265492" y="132740"/>
                  </a:lnTo>
                  <a:close/>
                </a:path>
                <a:path w="631825" h="266065">
                  <a:moveTo>
                    <a:pt x="631484" y="132740"/>
                  </a:moveTo>
                  <a:lnTo>
                    <a:pt x="624716" y="174691"/>
                  </a:lnTo>
                  <a:lnTo>
                    <a:pt x="605868" y="211129"/>
                  </a:lnTo>
                  <a:lnTo>
                    <a:pt x="577127" y="239865"/>
                  </a:lnTo>
                  <a:lnTo>
                    <a:pt x="540680" y="258711"/>
                  </a:lnTo>
                  <a:lnTo>
                    <a:pt x="498713" y="265480"/>
                  </a:lnTo>
                  <a:lnTo>
                    <a:pt x="456762" y="258711"/>
                  </a:lnTo>
                  <a:lnTo>
                    <a:pt x="420324" y="239865"/>
                  </a:lnTo>
                  <a:lnTo>
                    <a:pt x="391588" y="211129"/>
                  </a:lnTo>
                  <a:lnTo>
                    <a:pt x="372742" y="174691"/>
                  </a:lnTo>
                  <a:lnTo>
                    <a:pt x="365973" y="132740"/>
                  </a:lnTo>
                  <a:lnTo>
                    <a:pt x="372742" y="90776"/>
                  </a:lnTo>
                  <a:lnTo>
                    <a:pt x="391588" y="54337"/>
                  </a:lnTo>
                  <a:lnTo>
                    <a:pt x="420324" y="25605"/>
                  </a:lnTo>
                  <a:lnTo>
                    <a:pt x="456762" y="6765"/>
                  </a:lnTo>
                  <a:lnTo>
                    <a:pt x="498713" y="0"/>
                  </a:lnTo>
                  <a:lnTo>
                    <a:pt x="540680" y="6765"/>
                  </a:lnTo>
                  <a:lnTo>
                    <a:pt x="577127" y="25605"/>
                  </a:lnTo>
                  <a:lnTo>
                    <a:pt x="605868" y="54337"/>
                  </a:lnTo>
                  <a:lnTo>
                    <a:pt x="624716" y="90776"/>
                  </a:lnTo>
                  <a:lnTo>
                    <a:pt x="631484" y="132740"/>
                  </a:lnTo>
                  <a:close/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4812699" y="7015212"/>
              <a:ext cx="134732" cy="84476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4844584" y="6952905"/>
              <a:ext cx="575310" cy="42545"/>
            </a:xfrm>
            <a:custGeom>
              <a:avLst/>
              <a:gdLst/>
              <a:ahLst/>
              <a:cxnLst/>
              <a:rect l="l" t="t" r="r" b="b"/>
              <a:pathLst>
                <a:path w="575309" h="42545">
                  <a:moveTo>
                    <a:pt x="0" y="0"/>
                  </a:moveTo>
                  <a:lnTo>
                    <a:pt x="34251" y="0"/>
                  </a:lnTo>
                </a:path>
                <a:path w="575309" h="42545">
                  <a:moveTo>
                    <a:pt x="540737" y="42191"/>
                  </a:moveTo>
                  <a:lnTo>
                    <a:pt x="574988" y="42191"/>
                  </a:lnTo>
                </a:path>
              </a:pathLst>
            </a:custGeom>
            <a:ln w="49384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6" name="object 116"/>
          <p:cNvGrpSpPr/>
          <p:nvPr/>
        </p:nvGrpSpPr>
        <p:grpSpPr>
          <a:xfrm>
            <a:off x="14808023" y="4964890"/>
            <a:ext cx="312420" cy="759460"/>
            <a:chOff x="14808023" y="4964890"/>
            <a:chExt cx="312420" cy="759460"/>
          </a:xfrm>
        </p:grpSpPr>
        <p:sp>
          <p:nvSpPr>
            <p:cNvPr id="117" name="object 117"/>
            <p:cNvSpPr/>
            <p:nvPr/>
          </p:nvSpPr>
          <p:spPr>
            <a:xfrm>
              <a:off x="14808023" y="5468262"/>
              <a:ext cx="299123" cy="251872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4814910" y="4982028"/>
              <a:ext cx="231775" cy="486409"/>
            </a:xfrm>
            <a:custGeom>
              <a:avLst/>
              <a:gdLst/>
              <a:ahLst/>
              <a:cxnLst/>
              <a:rect l="l" t="t" r="r" b="b"/>
              <a:pathLst>
                <a:path w="231775" h="486410">
                  <a:moveTo>
                    <a:pt x="231228" y="486233"/>
                  </a:moveTo>
                  <a:lnTo>
                    <a:pt x="0" y="486233"/>
                  </a:lnTo>
                  <a:lnTo>
                    <a:pt x="62275" y="42864"/>
                  </a:lnTo>
                  <a:lnTo>
                    <a:pt x="65647" y="26183"/>
                  </a:lnTo>
                  <a:lnTo>
                    <a:pt x="74839" y="12557"/>
                  </a:lnTo>
                  <a:lnTo>
                    <a:pt x="88469" y="3369"/>
                  </a:lnTo>
                  <a:lnTo>
                    <a:pt x="105152" y="0"/>
                  </a:lnTo>
                  <a:lnTo>
                    <a:pt x="126107" y="0"/>
                  </a:lnTo>
                  <a:lnTo>
                    <a:pt x="142785" y="3369"/>
                  </a:lnTo>
                  <a:lnTo>
                    <a:pt x="156404" y="12557"/>
                  </a:lnTo>
                  <a:lnTo>
                    <a:pt x="165586" y="26183"/>
                  </a:lnTo>
                  <a:lnTo>
                    <a:pt x="168953" y="42864"/>
                  </a:lnTo>
                  <a:close/>
                </a:path>
              </a:pathLst>
            </a:custGeom>
            <a:solidFill>
              <a:srgbClr val="F7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4871488" y="4982016"/>
              <a:ext cx="231775" cy="486409"/>
            </a:xfrm>
            <a:custGeom>
              <a:avLst/>
              <a:gdLst/>
              <a:ahLst/>
              <a:cxnLst/>
              <a:rect l="l" t="t" r="r" b="b"/>
              <a:pathLst>
                <a:path w="231775" h="486410">
                  <a:moveTo>
                    <a:pt x="81580" y="486246"/>
                  </a:moveTo>
                  <a:lnTo>
                    <a:pt x="231228" y="486246"/>
                  </a:lnTo>
                  <a:lnTo>
                    <a:pt x="168953" y="42876"/>
                  </a:lnTo>
                  <a:lnTo>
                    <a:pt x="165585" y="26193"/>
                  </a:lnTo>
                  <a:lnTo>
                    <a:pt x="156400" y="12564"/>
                  </a:lnTo>
                  <a:lnTo>
                    <a:pt x="142772" y="3371"/>
                  </a:lnTo>
                  <a:lnTo>
                    <a:pt x="126076" y="0"/>
                  </a:lnTo>
                  <a:lnTo>
                    <a:pt x="105152" y="0"/>
                  </a:lnTo>
                  <a:lnTo>
                    <a:pt x="65642" y="26193"/>
                  </a:lnTo>
                  <a:lnTo>
                    <a:pt x="0" y="486246"/>
                  </a:lnTo>
                  <a:lnTo>
                    <a:pt x="81580" y="486246"/>
                  </a:lnTo>
                  <a:close/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4913430" y="4964890"/>
              <a:ext cx="147374" cy="100107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4866675" y="5300056"/>
              <a:ext cx="236220" cy="407034"/>
            </a:xfrm>
            <a:custGeom>
              <a:avLst/>
              <a:gdLst/>
              <a:ahLst/>
              <a:cxnLst/>
              <a:rect l="l" t="t" r="r" b="b"/>
              <a:pathLst>
                <a:path w="236219" h="407035">
                  <a:moveTo>
                    <a:pt x="4812" y="168205"/>
                  </a:moveTo>
                  <a:lnTo>
                    <a:pt x="4812" y="168392"/>
                  </a:lnTo>
                  <a:lnTo>
                    <a:pt x="4875" y="168610"/>
                  </a:lnTo>
                  <a:lnTo>
                    <a:pt x="4812" y="168828"/>
                  </a:lnTo>
                  <a:lnTo>
                    <a:pt x="0" y="196799"/>
                  </a:lnTo>
                  <a:lnTo>
                    <a:pt x="716" y="230856"/>
                  </a:lnTo>
                  <a:lnTo>
                    <a:pt x="8555" y="268556"/>
                  </a:lnTo>
                  <a:lnTo>
                    <a:pt x="25112" y="307454"/>
                  </a:lnTo>
                  <a:lnTo>
                    <a:pt x="51981" y="345109"/>
                  </a:lnTo>
                  <a:lnTo>
                    <a:pt x="90757" y="379075"/>
                  </a:lnTo>
                  <a:lnTo>
                    <a:pt x="143033" y="406910"/>
                  </a:lnTo>
                  <a:lnTo>
                    <a:pt x="130217" y="362195"/>
                  </a:lnTo>
                  <a:lnTo>
                    <a:pt x="130232" y="329668"/>
                  </a:lnTo>
                  <a:lnTo>
                    <a:pt x="140055" y="306061"/>
                  </a:lnTo>
                  <a:lnTo>
                    <a:pt x="156662" y="288108"/>
                  </a:lnTo>
                  <a:lnTo>
                    <a:pt x="177030" y="272543"/>
                  </a:lnTo>
                  <a:lnTo>
                    <a:pt x="198135" y="256099"/>
                  </a:lnTo>
                  <a:lnTo>
                    <a:pt x="216953" y="235510"/>
                  </a:lnTo>
                  <a:lnTo>
                    <a:pt x="230461" y="207508"/>
                  </a:lnTo>
                  <a:lnTo>
                    <a:pt x="235636" y="168828"/>
                  </a:lnTo>
                  <a:lnTo>
                    <a:pt x="235636" y="168205"/>
                  </a:lnTo>
                  <a:lnTo>
                    <a:pt x="4812" y="168205"/>
                  </a:lnTo>
                  <a:close/>
                </a:path>
                <a:path w="236219" h="407035">
                  <a:moveTo>
                    <a:pt x="28446" y="0"/>
                  </a:moveTo>
                  <a:lnTo>
                    <a:pt x="207643" y="0"/>
                  </a:lnTo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2" name="object 122"/>
          <p:cNvGrpSpPr/>
          <p:nvPr/>
        </p:nvGrpSpPr>
        <p:grpSpPr>
          <a:xfrm>
            <a:off x="14537765" y="3319071"/>
            <a:ext cx="856615" cy="622300"/>
            <a:chOff x="14537765" y="3319071"/>
            <a:chExt cx="856615" cy="622300"/>
          </a:xfrm>
        </p:grpSpPr>
        <p:sp>
          <p:nvSpPr>
            <p:cNvPr id="123" name="object 123"/>
            <p:cNvSpPr/>
            <p:nvPr/>
          </p:nvSpPr>
          <p:spPr>
            <a:xfrm>
              <a:off x="14537765" y="3352875"/>
              <a:ext cx="803910" cy="525780"/>
            </a:xfrm>
            <a:custGeom>
              <a:avLst/>
              <a:gdLst/>
              <a:ahLst/>
              <a:cxnLst/>
              <a:rect l="l" t="t" r="r" b="b"/>
              <a:pathLst>
                <a:path w="803909" h="525779">
                  <a:moveTo>
                    <a:pt x="166462" y="525635"/>
                  </a:moveTo>
                  <a:lnTo>
                    <a:pt x="118591" y="514455"/>
                  </a:lnTo>
                  <a:lnTo>
                    <a:pt x="73292" y="489580"/>
                  </a:lnTo>
                  <a:lnTo>
                    <a:pt x="37832" y="454453"/>
                  </a:lnTo>
                  <a:lnTo>
                    <a:pt x="11341" y="412931"/>
                  </a:lnTo>
                  <a:lnTo>
                    <a:pt x="1196" y="364029"/>
                  </a:lnTo>
                  <a:lnTo>
                    <a:pt x="0" y="342933"/>
                  </a:lnTo>
                  <a:lnTo>
                    <a:pt x="1293" y="321624"/>
                  </a:lnTo>
                  <a:lnTo>
                    <a:pt x="11755" y="279148"/>
                  </a:lnTo>
                  <a:lnTo>
                    <a:pt x="35043" y="236161"/>
                  </a:lnTo>
                  <a:lnTo>
                    <a:pt x="67745" y="201999"/>
                  </a:lnTo>
                  <a:lnTo>
                    <a:pt x="107613" y="177666"/>
                  </a:lnTo>
                  <a:lnTo>
                    <a:pt x="152398" y="164167"/>
                  </a:lnTo>
                  <a:lnTo>
                    <a:pt x="199849" y="162505"/>
                  </a:lnTo>
                  <a:lnTo>
                    <a:pt x="247719" y="173685"/>
                  </a:lnTo>
                  <a:lnTo>
                    <a:pt x="263058" y="169229"/>
                  </a:lnTo>
                  <a:lnTo>
                    <a:pt x="300664" y="155856"/>
                  </a:lnTo>
                  <a:lnTo>
                    <a:pt x="353972" y="135840"/>
                  </a:lnTo>
                  <a:lnTo>
                    <a:pt x="416411" y="111454"/>
                  </a:lnTo>
                  <a:lnTo>
                    <a:pt x="481416" y="84971"/>
                  </a:lnTo>
                  <a:lnTo>
                    <a:pt x="542418" y="58666"/>
                  </a:lnTo>
                  <a:lnTo>
                    <a:pt x="592849" y="34810"/>
                  </a:lnTo>
                  <a:lnTo>
                    <a:pt x="620778" y="14391"/>
                  </a:lnTo>
                  <a:lnTo>
                    <a:pt x="653179" y="2490"/>
                  </a:lnTo>
                  <a:lnTo>
                    <a:pt x="723503" y="7814"/>
                  </a:lnTo>
                  <a:lnTo>
                    <a:pt x="765215" y="33992"/>
                  </a:lnTo>
                  <a:lnTo>
                    <a:pt x="792722" y="72682"/>
                  </a:lnTo>
                  <a:lnTo>
                    <a:pt x="803696" y="118762"/>
                  </a:lnTo>
                  <a:lnTo>
                    <a:pt x="795805" y="167114"/>
                  </a:lnTo>
                  <a:lnTo>
                    <a:pt x="778019" y="198899"/>
                  </a:lnTo>
                  <a:lnTo>
                    <a:pt x="752652" y="223310"/>
                  </a:lnTo>
                  <a:lnTo>
                    <a:pt x="721756" y="239442"/>
                  </a:lnTo>
                  <a:lnTo>
                    <a:pt x="687384" y="246391"/>
                  </a:lnTo>
                  <a:lnTo>
                    <a:pt x="636519" y="267629"/>
                  </a:lnTo>
                  <a:lnTo>
                    <a:pt x="576638" y="294880"/>
                  </a:lnTo>
                  <a:lnTo>
                    <a:pt x="513812" y="324935"/>
                  </a:lnTo>
                  <a:lnTo>
                    <a:pt x="454118" y="354583"/>
                  </a:lnTo>
                  <a:lnTo>
                    <a:pt x="403627" y="380615"/>
                  </a:lnTo>
                  <a:lnTo>
                    <a:pt x="368414" y="399822"/>
                  </a:lnTo>
                  <a:lnTo>
                    <a:pt x="331268" y="451979"/>
                  </a:lnTo>
                  <a:lnTo>
                    <a:pt x="298567" y="486141"/>
                  </a:lnTo>
                  <a:lnTo>
                    <a:pt x="258699" y="510474"/>
                  </a:lnTo>
                  <a:lnTo>
                    <a:pt x="213914" y="523973"/>
                  </a:lnTo>
                  <a:lnTo>
                    <a:pt x="166462" y="525635"/>
                  </a:lnTo>
                  <a:close/>
                </a:path>
              </a:pathLst>
            </a:custGeom>
            <a:solidFill>
              <a:srgbClr val="FDBE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14573536" y="3398274"/>
              <a:ext cx="803910" cy="525780"/>
            </a:xfrm>
            <a:custGeom>
              <a:avLst/>
              <a:gdLst/>
              <a:ahLst/>
              <a:cxnLst/>
              <a:rect l="l" t="t" r="r" b="b"/>
              <a:pathLst>
                <a:path w="803909" h="525779">
                  <a:moveTo>
                    <a:pt x="723478" y="7814"/>
                  </a:moveTo>
                  <a:lnTo>
                    <a:pt x="688071" y="0"/>
                  </a:lnTo>
                  <a:lnTo>
                    <a:pt x="653177" y="2493"/>
                  </a:lnTo>
                  <a:lnTo>
                    <a:pt x="620770" y="14404"/>
                  </a:lnTo>
                  <a:lnTo>
                    <a:pt x="592824" y="34841"/>
                  </a:lnTo>
                  <a:lnTo>
                    <a:pt x="542404" y="58685"/>
                  </a:lnTo>
                  <a:lnTo>
                    <a:pt x="481410" y="84982"/>
                  </a:lnTo>
                  <a:lnTo>
                    <a:pt x="416409" y="111459"/>
                  </a:lnTo>
                  <a:lnTo>
                    <a:pt x="353969" y="135842"/>
                  </a:lnTo>
                  <a:lnTo>
                    <a:pt x="300658" y="155856"/>
                  </a:lnTo>
                  <a:lnTo>
                    <a:pt x="263044" y="169229"/>
                  </a:lnTo>
                  <a:lnTo>
                    <a:pt x="247694" y="173684"/>
                  </a:lnTo>
                  <a:lnTo>
                    <a:pt x="199837" y="162504"/>
                  </a:lnTo>
                  <a:lnTo>
                    <a:pt x="152393" y="164165"/>
                  </a:lnTo>
                  <a:lnTo>
                    <a:pt x="107612" y="177662"/>
                  </a:lnTo>
                  <a:lnTo>
                    <a:pt x="67745" y="201989"/>
                  </a:lnTo>
                  <a:lnTo>
                    <a:pt x="35043" y="236143"/>
                  </a:lnTo>
                  <a:lnTo>
                    <a:pt x="11754" y="279116"/>
                  </a:lnTo>
                  <a:lnTo>
                    <a:pt x="1294" y="321619"/>
                  </a:lnTo>
                  <a:lnTo>
                    <a:pt x="0" y="342932"/>
                  </a:lnTo>
                  <a:lnTo>
                    <a:pt x="1195" y="364029"/>
                  </a:lnTo>
                  <a:lnTo>
                    <a:pt x="11339" y="412931"/>
                  </a:lnTo>
                  <a:lnTo>
                    <a:pt x="37826" y="454453"/>
                  </a:lnTo>
                  <a:lnTo>
                    <a:pt x="73296" y="489557"/>
                  </a:lnTo>
                  <a:lnTo>
                    <a:pt x="118597" y="514455"/>
                  </a:lnTo>
                  <a:lnTo>
                    <a:pt x="166467" y="525624"/>
                  </a:lnTo>
                  <a:lnTo>
                    <a:pt x="213920" y="523959"/>
                  </a:lnTo>
                  <a:lnTo>
                    <a:pt x="258705" y="510462"/>
                  </a:lnTo>
                  <a:lnTo>
                    <a:pt x="298573" y="486134"/>
                  </a:lnTo>
                  <a:lnTo>
                    <a:pt x="331274" y="451976"/>
                  </a:lnTo>
                  <a:lnTo>
                    <a:pt x="354559" y="408992"/>
                  </a:lnTo>
                  <a:lnTo>
                    <a:pt x="368420" y="399820"/>
                  </a:lnTo>
                  <a:lnTo>
                    <a:pt x="403632" y="380609"/>
                  </a:lnTo>
                  <a:lnTo>
                    <a:pt x="454121" y="354571"/>
                  </a:lnTo>
                  <a:lnTo>
                    <a:pt x="513812" y="324916"/>
                  </a:lnTo>
                  <a:lnTo>
                    <a:pt x="576632" y="294855"/>
                  </a:lnTo>
                  <a:lnTo>
                    <a:pt x="636505" y="267599"/>
                  </a:lnTo>
                  <a:lnTo>
                    <a:pt x="687358" y="246359"/>
                  </a:lnTo>
                  <a:lnTo>
                    <a:pt x="721744" y="239429"/>
                  </a:lnTo>
                  <a:lnTo>
                    <a:pt x="752642" y="223306"/>
                  </a:lnTo>
                  <a:lnTo>
                    <a:pt x="778011" y="198898"/>
                  </a:lnTo>
                  <a:lnTo>
                    <a:pt x="795811" y="167114"/>
                  </a:lnTo>
                  <a:lnTo>
                    <a:pt x="803701" y="118762"/>
                  </a:lnTo>
                  <a:lnTo>
                    <a:pt x="792724" y="72681"/>
                  </a:lnTo>
                  <a:lnTo>
                    <a:pt x="765208" y="33992"/>
                  </a:lnTo>
                  <a:lnTo>
                    <a:pt x="723478" y="7814"/>
                  </a:lnTo>
                  <a:close/>
                </a:path>
                <a:path w="803909" h="525779">
                  <a:moveTo>
                    <a:pt x="287955" y="383770"/>
                  </a:moveTo>
                  <a:lnTo>
                    <a:pt x="264354" y="421205"/>
                  </a:lnTo>
                  <a:lnTo>
                    <a:pt x="229342" y="445812"/>
                  </a:lnTo>
                  <a:lnTo>
                    <a:pt x="187564" y="455520"/>
                  </a:lnTo>
                  <a:lnTo>
                    <a:pt x="143663" y="448256"/>
                  </a:lnTo>
                  <a:lnTo>
                    <a:pt x="105970" y="424618"/>
                  </a:lnTo>
                  <a:lnTo>
                    <a:pt x="81119" y="389671"/>
                  </a:lnTo>
                  <a:lnTo>
                    <a:pt x="71208" y="348045"/>
                  </a:lnTo>
                  <a:lnTo>
                    <a:pt x="78336" y="304369"/>
                  </a:lnTo>
                  <a:lnTo>
                    <a:pt x="101937" y="266917"/>
                  </a:lnTo>
                  <a:lnTo>
                    <a:pt x="136949" y="242300"/>
                  </a:lnTo>
                  <a:lnTo>
                    <a:pt x="178727" y="232588"/>
                  </a:lnTo>
                  <a:lnTo>
                    <a:pt x="222628" y="239852"/>
                  </a:lnTo>
                  <a:lnTo>
                    <a:pt x="260321" y="263508"/>
                  </a:lnTo>
                  <a:lnTo>
                    <a:pt x="285172" y="298465"/>
                  </a:lnTo>
                  <a:lnTo>
                    <a:pt x="295083" y="340094"/>
                  </a:lnTo>
                  <a:lnTo>
                    <a:pt x="287955" y="383770"/>
                  </a:lnTo>
                  <a:close/>
                </a:path>
                <a:path w="803909" h="525779">
                  <a:moveTo>
                    <a:pt x="366266" y="130091"/>
                  </a:moveTo>
                  <a:lnTo>
                    <a:pt x="412660" y="119566"/>
                  </a:lnTo>
                  <a:lnTo>
                    <a:pt x="457971" y="127464"/>
                  </a:lnTo>
                  <a:lnTo>
                    <a:pt x="497099" y="151832"/>
                  </a:lnTo>
                  <a:lnTo>
                    <a:pt x="524944" y="190716"/>
                  </a:lnTo>
                  <a:lnTo>
                    <a:pt x="535615" y="237334"/>
                  </a:lnTo>
                  <a:lnTo>
                    <a:pt x="527941" y="282791"/>
                  </a:lnTo>
                  <a:lnTo>
                    <a:pt x="503839" y="321965"/>
                  </a:lnTo>
                  <a:lnTo>
                    <a:pt x="465222" y="349737"/>
                  </a:lnTo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14818226" y="3319071"/>
              <a:ext cx="267085" cy="208847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15022193" y="3687635"/>
              <a:ext cx="192960" cy="223163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7" name="object 127"/>
          <p:cNvGrpSpPr/>
          <p:nvPr/>
        </p:nvGrpSpPr>
        <p:grpSpPr>
          <a:xfrm>
            <a:off x="14666788" y="1561524"/>
            <a:ext cx="598805" cy="713740"/>
            <a:chOff x="14666788" y="1561524"/>
            <a:chExt cx="598805" cy="713740"/>
          </a:xfrm>
        </p:grpSpPr>
        <p:sp>
          <p:nvSpPr>
            <p:cNvPr id="128" name="object 128"/>
            <p:cNvSpPr/>
            <p:nvPr/>
          </p:nvSpPr>
          <p:spPr>
            <a:xfrm>
              <a:off x="14666788" y="1561524"/>
              <a:ext cx="531495" cy="643890"/>
            </a:xfrm>
            <a:custGeom>
              <a:avLst/>
              <a:gdLst/>
              <a:ahLst/>
              <a:cxnLst/>
              <a:rect l="l" t="t" r="r" b="b"/>
              <a:pathLst>
                <a:path w="531494" h="643889">
                  <a:moveTo>
                    <a:pt x="265666" y="643336"/>
                  </a:moveTo>
                  <a:lnTo>
                    <a:pt x="207168" y="641278"/>
                  </a:lnTo>
                  <a:lnTo>
                    <a:pt x="153076" y="635572"/>
                  </a:lnTo>
                  <a:lnTo>
                    <a:pt x="108327" y="626358"/>
                  </a:lnTo>
                  <a:lnTo>
                    <a:pt x="66603" y="597968"/>
                  </a:lnTo>
                  <a:lnTo>
                    <a:pt x="66603" y="595321"/>
                  </a:lnTo>
                  <a:lnTo>
                    <a:pt x="66541" y="562689"/>
                  </a:lnTo>
                  <a:lnTo>
                    <a:pt x="34625" y="562689"/>
                  </a:lnTo>
                  <a:lnTo>
                    <a:pt x="21149" y="559967"/>
                  </a:lnTo>
                  <a:lnTo>
                    <a:pt x="10143" y="552542"/>
                  </a:lnTo>
                  <a:lnTo>
                    <a:pt x="2721" y="541526"/>
                  </a:lnTo>
                  <a:lnTo>
                    <a:pt x="0" y="528033"/>
                  </a:lnTo>
                  <a:lnTo>
                    <a:pt x="0" y="199405"/>
                  </a:lnTo>
                  <a:lnTo>
                    <a:pt x="2721" y="185930"/>
                  </a:lnTo>
                  <a:lnTo>
                    <a:pt x="10143" y="174923"/>
                  </a:lnTo>
                  <a:lnTo>
                    <a:pt x="21149" y="167502"/>
                  </a:lnTo>
                  <a:lnTo>
                    <a:pt x="34625" y="164780"/>
                  </a:lnTo>
                  <a:lnTo>
                    <a:pt x="66541" y="164780"/>
                  </a:lnTo>
                  <a:lnTo>
                    <a:pt x="66541" y="5542"/>
                  </a:lnTo>
                  <a:lnTo>
                    <a:pt x="72114" y="0"/>
                  </a:lnTo>
                  <a:lnTo>
                    <a:pt x="155968" y="0"/>
                  </a:lnTo>
                  <a:lnTo>
                    <a:pt x="161511" y="5542"/>
                  </a:lnTo>
                  <a:lnTo>
                    <a:pt x="161511" y="80179"/>
                  </a:lnTo>
                  <a:lnTo>
                    <a:pt x="369729" y="80179"/>
                  </a:lnTo>
                  <a:lnTo>
                    <a:pt x="369729" y="5542"/>
                  </a:lnTo>
                  <a:lnTo>
                    <a:pt x="375302" y="0"/>
                  </a:lnTo>
                  <a:lnTo>
                    <a:pt x="459156" y="0"/>
                  </a:lnTo>
                  <a:lnTo>
                    <a:pt x="464699" y="5542"/>
                  </a:lnTo>
                  <a:lnTo>
                    <a:pt x="464699" y="164780"/>
                  </a:lnTo>
                  <a:lnTo>
                    <a:pt x="496615" y="164780"/>
                  </a:lnTo>
                  <a:lnTo>
                    <a:pt x="510109" y="167502"/>
                  </a:lnTo>
                  <a:lnTo>
                    <a:pt x="521124" y="174923"/>
                  </a:lnTo>
                  <a:lnTo>
                    <a:pt x="528549" y="185930"/>
                  </a:lnTo>
                  <a:lnTo>
                    <a:pt x="531271" y="199405"/>
                  </a:lnTo>
                  <a:lnTo>
                    <a:pt x="531271" y="528033"/>
                  </a:lnTo>
                  <a:lnTo>
                    <a:pt x="528549" y="541527"/>
                  </a:lnTo>
                  <a:lnTo>
                    <a:pt x="521124" y="552542"/>
                  </a:lnTo>
                  <a:lnTo>
                    <a:pt x="510109" y="559967"/>
                  </a:lnTo>
                  <a:lnTo>
                    <a:pt x="496615" y="562689"/>
                  </a:lnTo>
                  <a:lnTo>
                    <a:pt x="464761" y="562689"/>
                  </a:lnTo>
                  <a:lnTo>
                    <a:pt x="464761" y="597968"/>
                  </a:lnTo>
                  <a:lnTo>
                    <a:pt x="453507" y="613776"/>
                  </a:lnTo>
                  <a:lnTo>
                    <a:pt x="423035" y="626358"/>
                  </a:lnTo>
                  <a:lnTo>
                    <a:pt x="378281" y="635572"/>
                  </a:lnTo>
                  <a:lnTo>
                    <a:pt x="324180" y="641278"/>
                  </a:lnTo>
                  <a:lnTo>
                    <a:pt x="265666" y="643336"/>
                  </a:lnTo>
                  <a:close/>
                </a:path>
              </a:pathLst>
            </a:custGeom>
            <a:solidFill>
              <a:srgbClr val="FDBE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15181774" y="1779457"/>
              <a:ext cx="66675" cy="398145"/>
            </a:xfrm>
            <a:custGeom>
              <a:avLst/>
              <a:gdLst/>
              <a:ahLst/>
              <a:cxnLst/>
              <a:rect l="l" t="t" r="r" b="b"/>
              <a:pathLst>
                <a:path w="66675" h="398144">
                  <a:moveTo>
                    <a:pt x="0" y="397908"/>
                  </a:moveTo>
                  <a:lnTo>
                    <a:pt x="31916" y="397908"/>
                  </a:lnTo>
                  <a:lnTo>
                    <a:pt x="45391" y="395186"/>
                  </a:lnTo>
                  <a:lnTo>
                    <a:pt x="56398" y="387765"/>
                  </a:lnTo>
                  <a:lnTo>
                    <a:pt x="63819" y="376759"/>
                  </a:lnTo>
                  <a:lnTo>
                    <a:pt x="66541" y="363283"/>
                  </a:lnTo>
                  <a:lnTo>
                    <a:pt x="66541" y="34625"/>
                  </a:lnTo>
                  <a:lnTo>
                    <a:pt x="63819" y="21149"/>
                  </a:lnTo>
                  <a:lnTo>
                    <a:pt x="56398" y="10143"/>
                  </a:lnTo>
                  <a:lnTo>
                    <a:pt x="45391" y="2721"/>
                  </a:lnTo>
                  <a:lnTo>
                    <a:pt x="31916" y="0"/>
                  </a:lnTo>
                  <a:lnTo>
                    <a:pt x="0" y="0"/>
                  </a:lnTo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14783617" y="1694887"/>
              <a:ext cx="398780" cy="515620"/>
            </a:xfrm>
            <a:custGeom>
              <a:avLst/>
              <a:gdLst/>
              <a:ahLst/>
              <a:cxnLst/>
              <a:rect l="l" t="t" r="r" b="b"/>
              <a:pathLst>
                <a:path w="398780" h="515619">
                  <a:moveTo>
                    <a:pt x="398157" y="515110"/>
                  </a:moveTo>
                  <a:lnTo>
                    <a:pt x="398157" y="51937"/>
                  </a:lnTo>
                  <a:lnTo>
                    <a:pt x="394074" y="31723"/>
                  </a:lnTo>
                  <a:lnTo>
                    <a:pt x="382939" y="15214"/>
                  </a:lnTo>
                  <a:lnTo>
                    <a:pt x="366420" y="4082"/>
                  </a:lnTo>
                  <a:lnTo>
                    <a:pt x="346188" y="0"/>
                  </a:lnTo>
                  <a:lnTo>
                    <a:pt x="51968" y="0"/>
                  </a:lnTo>
                  <a:lnTo>
                    <a:pt x="31737" y="4082"/>
                  </a:lnTo>
                  <a:lnTo>
                    <a:pt x="15218" y="15214"/>
                  </a:lnTo>
                  <a:lnTo>
                    <a:pt x="4082" y="31723"/>
                  </a:lnTo>
                  <a:lnTo>
                    <a:pt x="0" y="51937"/>
                  </a:lnTo>
                  <a:lnTo>
                    <a:pt x="0" y="515110"/>
                  </a:lnTo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14861430" y="1677761"/>
              <a:ext cx="242500" cy="287961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15086804" y="1614676"/>
              <a:ext cx="95250" cy="237490"/>
            </a:xfrm>
            <a:custGeom>
              <a:avLst/>
              <a:gdLst/>
              <a:ahLst/>
              <a:cxnLst/>
              <a:rect l="l" t="t" r="r" b="b"/>
              <a:pathLst>
                <a:path w="95250" h="237489">
                  <a:moveTo>
                    <a:pt x="0" y="82328"/>
                  </a:moveTo>
                  <a:lnTo>
                    <a:pt x="0" y="12392"/>
                  </a:lnTo>
                  <a:lnTo>
                    <a:pt x="0" y="5542"/>
                  </a:lnTo>
                  <a:lnTo>
                    <a:pt x="5542" y="0"/>
                  </a:lnTo>
                  <a:lnTo>
                    <a:pt x="12392" y="0"/>
                  </a:lnTo>
                  <a:lnTo>
                    <a:pt x="82577" y="0"/>
                  </a:lnTo>
                  <a:lnTo>
                    <a:pt x="89396" y="0"/>
                  </a:lnTo>
                  <a:lnTo>
                    <a:pt x="94969" y="5542"/>
                  </a:lnTo>
                  <a:lnTo>
                    <a:pt x="94969" y="12392"/>
                  </a:lnTo>
                  <a:lnTo>
                    <a:pt x="94969" y="237362"/>
                  </a:lnTo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14783617" y="1614676"/>
              <a:ext cx="95250" cy="237490"/>
            </a:xfrm>
            <a:custGeom>
              <a:avLst/>
              <a:gdLst/>
              <a:ahLst/>
              <a:cxnLst/>
              <a:rect l="l" t="t" r="r" b="b"/>
              <a:pathLst>
                <a:path w="95250" h="237489">
                  <a:moveTo>
                    <a:pt x="94938" y="82328"/>
                  </a:moveTo>
                  <a:lnTo>
                    <a:pt x="94938" y="12392"/>
                  </a:lnTo>
                  <a:lnTo>
                    <a:pt x="94938" y="5542"/>
                  </a:lnTo>
                  <a:lnTo>
                    <a:pt x="89396" y="0"/>
                  </a:lnTo>
                  <a:lnTo>
                    <a:pt x="82577" y="0"/>
                  </a:lnTo>
                  <a:lnTo>
                    <a:pt x="12392" y="0"/>
                  </a:lnTo>
                  <a:lnTo>
                    <a:pt x="5542" y="0"/>
                  </a:lnTo>
                  <a:lnTo>
                    <a:pt x="0" y="5542"/>
                  </a:lnTo>
                  <a:lnTo>
                    <a:pt x="0" y="12392"/>
                  </a:lnTo>
                  <a:lnTo>
                    <a:pt x="0" y="237362"/>
                  </a:lnTo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14717044" y="1779457"/>
              <a:ext cx="66675" cy="398145"/>
            </a:xfrm>
            <a:custGeom>
              <a:avLst/>
              <a:gdLst/>
              <a:ahLst/>
              <a:cxnLst/>
              <a:rect l="l" t="t" r="r" b="b"/>
              <a:pathLst>
                <a:path w="66675" h="398144">
                  <a:moveTo>
                    <a:pt x="66572" y="397908"/>
                  </a:moveTo>
                  <a:lnTo>
                    <a:pt x="34656" y="397908"/>
                  </a:lnTo>
                  <a:lnTo>
                    <a:pt x="21175" y="395186"/>
                  </a:lnTo>
                  <a:lnTo>
                    <a:pt x="10158" y="387765"/>
                  </a:lnTo>
                  <a:lnTo>
                    <a:pt x="2726" y="376759"/>
                  </a:lnTo>
                  <a:lnTo>
                    <a:pt x="0" y="363283"/>
                  </a:lnTo>
                  <a:lnTo>
                    <a:pt x="0" y="34625"/>
                  </a:lnTo>
                  <a:lnTo>
                    <a:pt x="2726" y="21149"/>
                  </a:lnTo>
                  <a:lnTo>
                    <a:pt x="10158" y="10143"/>
                  </a:lnTo>
                  <a:lnTo>
                    <a:pt x="21175" y="2721"/>
                  </a:lnTo>
                  <a:lnTo>
                    <a:pt x="34656" y="0"/>
                  </a:lnTo>
                  <a:lnTo>
                    <a:pt x="66572" y="0"/>
                  </a:lnTo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14783679" y="2035751"/>
              <a:ext cx="398145" cy="222885"/>
            </a:xfrm>
            <a:custGeom>
              <a:avLst/>
              <a:gdLst/>
              <a:ahLst/>
              <a:cxnLst/>
              <a:rect l="l" t="t" r="r" b="b"/>
              <a:pathLst>
                <a:path w="398144" h="222885">
                  <a:moveTo>
                    <a:pt x="347808" y="0"/>
                  </a:moveTo>
                  <a:lnTo>
                    <a:pt x="50318" y="0"/>
                  </a:lnTo>
                  <a:lnTo>
                    <a:pt x="30725" y="3956"/>
                  </a:lnTo>
                  <a:lnTo>
                    <a:pt x="14732" y="14743"/>
                  </a:lnTo>
                  <a:lnTo>
                    <a:pt x="3952" y="30738"/>
                  </a:lnTo>
                  <a:lnTo>
                    <a:pt x="0" y="50318"/>
                  </a:lnTo>
                  <a:lnTo>
                    <a:pt x="0" y="176893"/>
                  </a:lnTo>
                  <a:lnTo>
                    <a:pt x="41714" y="205291"/>
                  </a:lnTo>
                  <a:lnTo>
                    <a:pt x="86459" y="214510"/>
                  </a:lnTo>
                  <a:lnTo>
                    <a:pt x="140553" y="220215"/>
                  </a:lnTo>
                  <a:lnTo>
                    <a:pt x="199063" y="222260"/>
                  </a:lnTo>
                  <a:lnTo>
                    <a:pt x="257561" y="220215"/>
                  </a:lnTo>
                  <a:lnTo>
                    <a:pt x="311653" y="214510"/>
                  </a:lnTo>
                  <a:lnTo>
                    <a:pt x="356403" y="205291"/>
                  </a:lnTo>
                  <a:lnTo>
                    <a:pt x="386872" y="192704"/>
                  </a:lnTo>
                  <a:lnTo>
                    <a:pt x="398126" y="176893"/>
                  </a:lnTo>
                  <a:lnTo>
                    <a:pt x="398126" y="50318"/>
                  </a:lnTo>
                  <a:lnTo>
                    <a:pt x="394174" y="30738"/>
                  </a:lnTo>
                  <a:lnTo>
                    <a:pt x="383394" y="14743"/>
                  </a:lnTo>
                  <a:lnTo>
                    <a:pt x="367401" y="3956"/>
                  </a:lnTo>
                  <a:lnTo>
                    <a:pt x="347808" y="0"/>
                  </a:lnTo>
                  <a:close/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6" name="object 136"/>
          <p:cNvGrpSpPr/>
          <p:nvPr/>
        </p:nvGrpSpPr>
        <p:grpSpPr>
          <a:xfrm>
            <a:off x="16505790" y="8389885"/>
            <a:ext cx="638175" cy="822960"/>
            <a:chOff x="16505790" y="8389885"/>
            <a:chExt cx="638175" cy="822960"/>
          </a:xfrm>
        </p:grpSpPr>
        <p:sp>
          <p:nvSpPr>
            <p:cNvPr id="137" name="object 137"/>
            <p:cNvSpPr/>
            <p:nvPr/>
          </p:nvSpPr>
          <p:spPr>
            <a:xfrm>
              <a:off x="16505790" y="8389885"/>
              <a:ext cx="575945" cy="775970"/>
            </a:xfrm>
            <a:custGeom>
              <a:avLst/>
              <a:gdLst/>
              <a:ahLst/>
              <a:cxnLst/>
              <a:rect l="l" t="t" r="r" b="b"/>
              <a:pathLst>
                <a:path w="575944" h="775970">
                  <a:moveTo>
                    <a:pt x="226557" y="775445"/>
                  </a:moveTo>
                  <a:lnTo>
                    <a:pt x="182779" y="771789"/>
                  </a:lnTo>
                  <a:lnTo>
                    <a:pt x="141135" y="760948"/>
                  </a:lnTo>
                  <a:lnTo>
                    <a:pt x="102766" y="743115"/>
                  </a:lnTo>
                  <a:lnTo>
                    <a:pt x="68814" y="718482"/>
                  </a:lnTo>
                  <a:lnTo>
                    <a:pt x="40420" y="687242"/>
                  </a:lnTo>
                  <a:lnTo>
                    <a:pt x="18725" y="649587"/>
                  </a:lnTo>
                  <a:lnTo>
                    <a:pt x="4871" y="605709"/>
                  </a:lnTo>
                  <a:lnTo>
                    <a:pt x="0" y="555800"/>
                  </a:lnTo>
                  <a:lnTo>
                    <a:pt x="7585" y="499872"/>
                  </a:lnTo>
                  <a:lnTo>
                    <a:pt x="28087" y="452821"/>
                  </a:lnTo>
                  <a:lnTo>
                    <a:pt x="58122" y="414548"/>
                  </a:lnTo>
                  <a:lnTo>
                    <a:pt x="94305" y="384951"/>
                  </a:lnTo>
                  <a:lnTo>
                    <a:pt x="133254" y="363934"/>
                  </a:lnTo>
                  <a:lnTo>
                    <a:pt x="171584" y="351396"/>
                  </a:lnTo>
                  <a:lnTo>
                    <a:pt x="205913" y="347239"/>
                  </a:lnTo>
                  <a:lnTo>
                    <a:pt x="259449" y="337971"/>
                  </a:lnTo>
                  <a:lnTo>
                    <a:pt x="295973" y="313717"/>
                  </a:lnTo>
                  <a:lnTo>
                    <a:pt x="317024" y="279803"/>
                  </a:lnTo>
                  <a:lnTo>
                    <a:pt x="324144" y="241556"/>
                  </a:lnTo>
                  <a:lnTo>
                    <a:pt x="318873" y="204301"/>
                  </a:lnTo>
                  <a:lnTo>
                    <a:pt x="302751" y="173366"/>
                  </a:lnTo>
                  <a:lnTo>
                    <a:pt x="289077" y="149311"/>
                  </a:lnTo>
                  <a:lnTo>
                    <a:pt x="283451" y="122573"/>
                  </a:lnTo>
                  <a:lnTo>
                    <a:pt x="293604" y="67779"/>
                  </a:lnTo>
                  <a:lnTo>
                    <a:pt x="327728" y="22437"/>
                  </a:lnTo>
                  <a:lnTo>
                    <a:pt x="380340" y="0"/>
                  </a:lnTo>
                  <a:lnTo>
                    <a:pt x="411865" y="1574"/>
                  </a:lnTo>
                  <a:lnTo>
                    <a:pt x="481929" y="38717"/>
                  </a:lnTo>
                  <a:lnTo>
                    <a:pt x="519096" y="77649"/>
                  </a:lnTo>
                  <a:lnTo>
                    <a:pt x="549398" y="131830"/>
                  </a:lnTo>
                  <a:lnTo>
                    <a:pt x="568381" y="202233"/>
                  </a:lnTo>
                  <a:lnTo>
                    <a:pt x="573525" y="242014"/>
                  </a:lnTo>
                  <a:lnTo>
                    <a:pt x="575718" y="284046"/>
                  </a:lnTo>
                  <a:lnTo>
                    <a:pt x="574917" y="327726"/>
                  </a:lnTo>
                  <a:lnTo>
                    <a:pt x="571082" y="372454"/>
                  </a:lnTo>
                  <a:lnTo>
                    <a:pt x="564172" y="417628"/>
                  </a:lnTo>
                  <a:lnTo>
                    <a:pt x="554147" y="462645"/>
                  </a:lnTo>
                  <a:lnTo>
                    <a:pt x="540965" y="506904"/>
                  </a:lnTo>
                  <a:lnTo>
                    <a:pt x="524586" y="549804"/>
                  </a:lnTo>
                  <a:lnTo>
                    <a:pt x="504968" y="590743"/>
                  </a:lnTo>
                  <a:lnTo>
                    <a:pt x="482072" y="629119"/>
                  </a:lnTo>
                  <a:lnTo>
                    <a:pt x="455856" y="664330"/>
                  </a:lnTo>
                  <a:lnTo>
                    <a:pt x="426279" y="695775"/>
                  </a:lnTo>
                  <a:lnTo>
                    <a:pt x="393301" y="722851"/>
                  </a:lnTo>
                  <a:lnTo>
                    <a:pt x="356881" y="744959"/>
                  </a:lnTo>
                  <a:lnTo>
                    <a:pt x="316977" y="761494"/>
                  </a:lnTo>
                  <a:lnTo>
                    <a:pt x="273550" y="771857"/>
                  </a:lnTo>
                  <a:lnTo>
                    <a:pt x="226557" y="775445"/>
                  </a:lnTo>
                  <a:close/>
                </a:path>
              </a:pathLst>
            </a:custGeom>
            <a:solidFill>
              <a:srgbClr val="FDBE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16550753" y="8420068"/>
              <a:ext cx="575945" cy="775970"/>
            </a:xfrm>
            <a:custGeom>
              <a:avLst/>
              <a:gdLst/>
              <a:ahLst/>
              <a:cxnLst/>
              <a:rect l="l" t="t" r="r" b="b"/>
              <a:pathLst>
                <a:path w="575944" h="775970">
                  <a:moveTo>
                    <a:pt x="519127" y="77670"/>
                  </a:moveTo>
                  <a:lnTo>
                    <a:pt x="481960" y="38731"/>
                  </a:lnTo>
                  <a:lnTo>
                    <a:pt x="445988" y="13928"/>
                  </a:lnTo>
                  <a:lnTo>
                    <a:pt x="411896" y="1578"/>
                  </a:lnTo>
                  <a:lnTo>
                    <a:pt x="380370" y="0"/>
                  </a:lnTo>
                  <a:lnTo>
                    <a:pt x="352094" y="7511"/>
                  </a:lnTo>
                  <a:lnTo>
                    <a:pt x="308037" y="43078"/>
                  </a:lnTo>
                  <a:lnTo>
                    <a:pt x="285206" y="94826"/>
                  </a:lnTo>
                  <a:lnTo>
                    <a:pt x="283464" y="122563"/>
                  </a:lnTo>
                  <a:lnTo>
                    <a:pt x="289084" y="149300"/>
                  </a:lnTo>
                  <a:lnTo>
                    <a:pt x="302751" y="173356"/>
                  </a:lnTo>
                  <a:lnTo>
                    <a:pt x="318875" y="204293"/>
                  </a:lnTo>
                  <a:lnTo>
                    <a:pt x="317036" y="279808"/>
                  </a:lnTo>
                  <a:lnTo>
                    <a:pt x="295986" y="313729"/>
                  </a:lnTo>
                  <a:lnTo>
                    <a:pt x="259460" y="337989"/>
                  </a:lnTo>
                  <a:lnTo>
                    <a:pt x="205913" y="347260"/>
                  </a:lnTo>
                  <a:lnTo>
                    <a:pt x="171584" y="351415"/>
                  </a:lnTo>
                  <a:lnTo>
                    <a:pt x="133254" y="363949"/>
                  </a:lnTo>
                  <a:lnTo>
                    <a:pt x="94305" y="384962"/>
                  </a:lnTo>
                  <a:lnTo>
                    <a:pt x="58122" y="414555"/>
                  </a:lnTo>
                  <a:lnTo>
                    <a:pt x="28087" y="452828"/>
                  </a:lnTo>
                  <a:lnTo>
                    <a:pt x="7585" y="499883"/>
                  </a:lnTo>
                  <a:lnTo>
                    <a:pt x="0" y="555820"/>
                  </a:lnTo>
                  <a:lnTo>
                    <a:pt x="4871" y="605720"/>
                  </a:lnTo>
                  <a:lnTo>
                    <a:pt x="18725" y="649594"/>
                  </a:lnTo>
                  <a:lnTo>
                    <a:pt x="40420" y="687248"/>
                  </a:lnTo>
                  <a:lnTo>
                    <a:pt x="68814" y="718490"/>
                  </a:lnTo>
                  <a:lnTo>
                    <a:pt x="102766" y="743125"/>
                  </a:lnTo>
                  <a:lnTo>
                    <a:pt x="141135" y="760961"/>
                  </a:lnTo>
                  <a:lnTo>
                    <a:pt x="182779" y="771805"/>
                  </a:lnTo>
                  <a:lnTo>
                    <a:pt x="226557" y="775462"/>
                  </a:lnTo>
                  <a:lnTo>
                    <a:pt x="273550" y="771874"/>
                  </a:lnTo>
                  <a:lnTo>
                    <a:pt x="316977" y="761511"/>
                  </a:lnTo>
                  <a:lnTo>
                    <a:pt x="356881" y="744974"/>
                  </a:lnTo>
                  <a:lnTo>
                    <a:pt x="393302" y="722866"/>
                  </a:lnTo>
                  <a:lnTo>
                    <a:pt x="426280" y="695788"/>
                  </a:lnTo>
                  <a:lnTo>
                    <a:pt x="455857" y="664342"/>
                  </a:lnTo>
                  <a:lnTo>
                    <a:pt x="482073" y="629129"/>
                  </a:lnTo>
                  <a:lnTo>
                    <a:pt x="504970" y="590752"/>
                  </a:lnTo>
                  <a:lnTo>
                    <a:pt x="524588" y="549812"/>
                  </a:lnTo>
                  <a:lnTo>
                    <a:pt x="540968" y="506911"/>
                  </a:lnTo>
                  <a:lnTo>
                    <a:pt x="554151" y="462650"/>
                  </a:lnTo>
                  <a:lnTo>
                    <a:pt x="564178" y="417632"/>
                  </a:lnTo>
                  <a:lnTo>
                    <a:pt x="571089" y="372458"/>
                  </a:lnTo>
                  <a:lnTo>
                    <a:pt x="574926" y="327730"/>
                  </a:lnTo>
                  <a:lnTo>
                    <a:pt x="575729" y="284050"/>
                  </a:lnTo>
                  <a:lnTo>
                    <a:pt x="573539" y="242019"/>
                  </a:lnTo>
                  <a:lnTo>
                    <a:pt x="568397" y="202239"/>
                  </a:lnTo>
                  <a:lnTo>
                    <a:pt x="549421" y="131840"/>
                  </a:lnTo>
                  <a:lnTo>
                    <a:pt x="519127" y="77667"/>
                  </a:lnTo>
                  <a:close/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16716126" y="8807527"/>
              <a:ext cx="338186" cy="319628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16959965" y="8634526"/>
              <a:ext cx="107829" cy="107829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1" name="object 141"/>
          <p:cNvSpPr/>
          <p:nvPr/>
        </p:nvSpPr>
        <p:spPr>
          <a:xfrm>
            <a:off x="16733369" y="6708221"/>
            <a:ext cx="57785" cy="5080"/>
          </a:xfrm>
          <a:custGeom>
            <a:avLst/>
            <a:gdLst/>
            <a:ahLst/>
            <a:cxnLst/>
            <a:rect l="l" t="t" r="r" b="b"/>
            <a:pathLst>
              <a:path w="57784" h="5079">
                <a:moveTo>
                  <a:pt x="0" y="0"/>
                </a:moveTo>
                <a:lnTo>
                  <a:pt x="57710" y="0"/>
                </a:lnTo>
                <a:lnTo>
                  <a:pt x="57710" y="5079"/>
                </a:lnTo>
                <a:lnTo>
                  <a:pt x="0" y="5079"/>
                </a:lnTo>
                <a:lnTo>
                  <a:pt x="0" y="0"/>
                </a:lnTo>
                <a:close/>
              </a:path>
            </a:pathLst>
          </a:custGeom>
          <a:solidFill>
            <a:srgbClr val="F7F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2" name="object 142"/>
          <p:cNvGrpSpPr/>
          <p:nvPr/>
        </p:nvGrpSpPr>
        <p:grpSpPr>
          <a:xfrm>
            <a:off x="16581485" y="6690789"/>
            <a:ext cx="432434" cy="702310"/>
            <a:chOff x="16581485" y="6690789"/>
            <a:chExt cx="432434" cy="702310"/>
          </a:xfrm>
        </p:grpSpPr>
        <p:sp>
          <p:nvSpPr>
            <p:cNvPr id="143" name="object 143"/>
            <p:cNvSpPr/>
            <p:nvPr/>
          </p:nvSpPr>
          <p:spPr>
            <a:xfrm>
              <a:off x="16581485" y="6902183"/>
              <a:ext cx="267970" cy="445134"/>
            </a:xfrm>
            <a:custGeom>
              <a:avLst/>
              <a:gdLst/>
              <a:ahLst/>
              <a:cxnLst/>
              <a:rect l="l" t="t" r="r" b="b"/>
              <a:pathLst>
                <a:path w="267969" h="445134">
                  <a:moveTo>
                    <a:pt x="213044" y="498"/>
                  </a:moveTo>
                  <a:lnTo>
                    <a:pt x="148433" y="498"/>
                  </a:lnTo>
                  <a:lnTo>
                    <a:pt x="147032" y="342"/>
                  </a:lnTo>
                  <a:lnTo>
                    <a:pt x="145724" y="0"/>
                  </a:lnTo>
                  <a:lnTo>
                    <a:pt x="215753" y="0"/>
                  </a:lnTo>
                  <a:lnTo>
                    <a:pt x="214445" y="342"/>
                  </a:lnTo>
                  <a:lnTo>
                    <a:pt x="213044" y="498"/>
                  </a:lnTo>
                  <a:close/>
                </a:path>
                <a:path w="267969" h="445134">
                  <a:moveTo>
                    <a:pt x="80023" y="444833"/>
                  </a:moveTo>
                  <a:lnTo>
                    <a:pt x="0" y="444833"/>
                  </a:lnTo>
                  <a:lnTo>
                    <a:pt x="112438" y="105152"/>
                  </a:lnTo>
                  <a:lnTo>
                    <a:pt x="145381" y="498"/>
                  </a:lnTo>
                  <a:lnTo>
                    <a:pt x="216126" y="498"/>
                  </a:lnTo>
                  <a:lnTo>
                    <a:pt x="267721" y="164375"/>
                  </a:lnTo>
                  <a:lnTo>
                    <a:pt x="171662" y="164375"/>
                  </a:lnTo>
                  <a:lnTo>
                    <a:pt x="80023" y="444833"/>
                  </a:lnTo>
                  <a:close/>
                </a:path>
              </a:pathLst>
            </a:custGeom>
            <a:solidFill>
              <a:srgbClr val="FDBE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16712077" y="6810794"/>
              <a:ext cx="208217" cy="272890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16639837" y="6902681"/>
              <a:ext cx="353060" cy="435609"/>
            </a:xfrm>
            <a:custGeom>
              <a:avLst/>
              <a:gdLst/>
              <a:ahLst/>
              <a:cxnLst/>
              <a:rect l="l" t="t" r="r" b="b"/>
              <a:pathLst>
                <a:path w="353059" h="435609">
                  <a:moveTo>
                    <a:pt x="209369" y="0"/>
                  </a:moveTo>
                  <a:lnTo>
                    <a:pt x="352665" y="435336"/>
                  </a:lnTo>
                </a:path>
                <a:path w="353059" h="435609">
                  <a:moveTo>
                    <a:pt x="143295" y="0"/>
                  </a:moveTo>
                  <a:lnTo>
                    <a:pt x="0" y="435336"/>
                  </a:lnTo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16623428" y="7286764"/>
              <a:ext cx="386080" cy="101600"/>
            </a:xfrm>
            <a:custGeom>
              <a:avLst/>
              <a:gdLst/>
              <a:ahLst/>
              <a:cxnLst/>
              <a:rect l="l" t="t" r="r" b="b"/>
              <a:pathLst>
                <a:path w="386080" h="101600">
                  <a:moveTo>
                    <a:pt x="33286" y="0"/>
                  </a:moveTo>
                  <a:lnTo>
                    <a:pt x="0" y="101166"/>
                  </a:lnTo>
                </a:path>
                <a:path w="386080" h="101600">
                  <a:moveTo>
                    <a:pt x="352198" y="0"/>
                  </a:moveTo>
                  <a:lnTo>
                    <a:pt x="385484" y="101166"/>
                  </a:lnTo>
                </a:path>
              </a:pathLst>
            </a:custGeom>
            <a:ln w="934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16648556" y="7030750"/>
              <a:ext cx="335280" cy="71755"/>
            </a:xfrm>
            <a:custGeom>
              <a:avLst/>
              <a:gdLst/>
              <a:ahLst/>
              <a:cxnLst/>
              <a:rect l="l" t="t" r="r" b="b"/>
              <a:pathLst>
                <a:path w="335280" h="71754">
                  <a:moveTo>
                    <a:pt x="167645" y="0"/>
                  </a:moveTo>
                  <a:lnTo>
                    <a:pt x="167645" y="71616"/>
                  </a:lnTo>
                </a:path>
                <a:path w="335280" h="71754">
                  <a:moveTo>
                    <a:pt x="0" y="35808"/>
                  </a:moveTo>
                  <a:lnTo>
                    <a:pt x="335228" y="35808"/>
                  </a:lnTo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16749971" y="6690789"/>
              <a:ext cx="132397" cy="229017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9" name="object 149"/>
          <p:cNvGrpSpPr/>
          <p:nvPr/>
        </p:nvGrpSpPr>
        <p:grpSpPr>
          <a:xfrm>
            <a:off x="16560841" y="4931921"/>
            <a:ext cx="473709" cy="855980"/>
            <a:chOff x="16560841" y="4931921"/>
            <a:chExt cx="473709" cy="855980"/>
          </a:xfrm>
        </p:grpSpPr>
        <p:sp>
          <p:nvSpPr>
            <p:cNvPr id="150" name="object 150"/>
            <p:cNvSpPr/>
            <p:nvPr/>
          </p:nvSpPr>
          <p:spPr>
            <a:xfrm>
              <a:off x="16755608" y="4931921"/>
              <a:ext cx="144585" cy="167171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16560841" y="5060903"/>
              <a:ext cx="349250" cy="521334"/>
            </a:xfrm>
            <a:custGeom>
              <a:avLst/>
              <a:gdLst/>
              <a:ahLst/>
              <a:cxnLst/>
              <a:rect l="l" t="t" r="r" b="b"/>
              <a:pathLst>
                <a:path w="349250" h="521335">
                  <a:moveTo>
                    <a:pt x="221700" y="521197"/>
                  </a:moveTo>
                  <a:lnTo>
                    <a:pt x="0" y="455528"/>
                  </a:lnTo>
                  <a:lnTo>
                    <a:pt x="125858" y="30436"/>
                  </a:lnTo>
                  <a:lnTo>
                    <a:pt x="133828" y="15394"/>
                  </a:lnTo>
                  <a:lnTo>
                    <a:pt x="146506" y="4938"/>
                  </a:lnTo>
                  <a:lnTo>
                    <a:pt x="162180" y="0"/>
                  </a:lnTo>
                  <a:lnTo>
                    <a:pt x="179135" y="1509"/>
                  </a:lnTo>
                  <a:lnTo>
                    <a:pt x="318632" y="42798"/>
                  </a:lnTo>
                  <a:lnTo>
                    <a:pt x="333674" y="50772"/>
                  </a:lnTo>
                  <a:lnTo>
                    <a:pt x="344133" y="63462"/>
                  </a:lnTo>
                  <a:lnTo>
                    <a:pt x="349081" y="79146"/>
                  </a:lnTo>
                  <a:lnTo>
                    <a:pt x="347590" y="96106"/>
                  </a:lnTo>
                  <a:lnTo>
                    <a:pt x="221700" y="521197"/>
                  </a:lnTo>
                  <a:close/>
                </a:path>
              </a:pathLst>
            </a:custGeom>
            <a:solidFill>
              <a:srgbClr val="FDBE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16560841" y="5516432"/>
              <a:ext cx="222250" cy="208915"/>
            </a:xfrm>
            <a:custGeom>
              <a:avLst/>
              <a:gdLst/>
              <a:ahLst/>
              <a:cxnLst/>
              <a:rect l="l" t="t" r="r" b="b"/>
              <a:pathLst>
                <a:path w="222250" h="208914">
                  <a:moveTo>
                    <a:pt x="58881" y="208404"/>
                  </a:moveTo>
                  <a:lnTo>
                    <a:pt x="0" y="0"/>
                  </a:lnTo>
                  <a:lnTo>
                    <a:pt x="221700" y="65669"/>
                  </a:lnTo>
                  <a:lnTo>
                    <a:pt x="58881" y="208404"/>
                  </a:lnTo>
                  <a:close/>
                </a:path>
              </a:pathLst>
            </a:custGeom>
            <a:solidFill>
              <a:srgbClr val="F7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16614865" y="5106458"/>
              <a:ext cx="349250" cy="664210"/>
            </a:xfrm>
            <a:custGeom>
              <a:avLst/>
              <a:gdLst/>
              <a:ahLst/>
              <a:cxnLst/>
              <a:rect l="l" t="t" r="r" b="b"/>
              <a:pathLst>
                <a:path w="349250" h="664210">
                  <a:moveTo>
                    <a:pt x="0" y="455528"/>
                  </a:moveTo>
                  <a:lnTo>
                    <a:pt x="58881" y="663939"/>
                  </a:lnTo>
                  <a:lnTo>
                    <a:pt x="221700" y="521166"/>
                  </a:lnTo>
                </a:path>
                <a:path w="349250" h="664210">
                  <a:moveTo>
                    <a:pt x="221700" y="521166"/>
                  </a:moveTo>
                  <a:lnTo>
                    <a:pt x="347558" y="96074"/>
                  </a:lnTo>
                  <a:lnTo>
                    <a:pt x="349068" y="79120"/>
                  </a:lnTo>
                  <a:lnTo>
                    <a:pt x="344129" y="63446"/>
                  </a:lnTo>
                  <a:lnTo>
                    <a:pt x="333674" y="50768"/>
                  </a:lnTo>
                  <a:lnTo>
                    <a:pt x="318632" y="42798"/>
                  </a:lnTo>
                  <a:lnTo>
                    <a:pt x="179135" y="1509"/>
                  </a:lnTo>
                  <a:lnTo>
                    <a:pt x="162180" y="0"/>
                  </a:lnTo>
                  <a:lnTo>
                    <a:pt x="146506" y="4938"/>
                  </a:lnTo>
                  <a:lnTo>
                    <a:pt x="133828" y="15394"/>
                  </a:lnTo>
                  <a:lnTo>
                    <a:pt x="125858" y="30436"/>
                  </a:lnTo>
                  <a:lnTo>
                    <a:pt x="0" y="455528"/>
                  </a:lnTo>
                  <a:lnTo>
                    <a:pt x="221700" y="521166"/>
                  </a:lnTo>
                  <a:close/>
                </a:path>
                <a:path w="349250" h="664210">
                  <a:moveTo>
                    <a:pt x="310318" y="221871"/>
                  </a:moveTo>
                  <a:lnTo>
                    <a:pt x="347559" y="96074"/>
                  </a:lnTo>
                  <a:lnTo>
                    <a:pt x="349068" y="79120"/>
                  </a:lnTo>
                  <a:lnTo>
                    <a:pt x="344130" y="63446"/>
                  </a:lnTo>
                  <a:lnTo>
                    <a:pt x="333674" y="50768"/>
                  </a:lnTo>
                  <a:lnTo>
                    <a:pt x="318632" y="42798"/>
                  </a:lnTo>
                  <a:lnTo>
                    <a:pt x="179135" y="1509"/>
                  </a:lnTo>
                  <a:lnTo>
                    <a:pt x="162180" y="0"/>
                  </a:lnTo>
                  <a:lnTo>
                    <a:pt x="146506" y="4938"/>
                  </a:lnTo>
                  <a:lnTo>
                    <a:pt x="133828" y="15394"/>
                  </a:lnTo>
                  <a:lnTo>
                    <a:pt x="125858" y="30436"/>
                  </a:lnTo>
                  <a:lnTo>
                    <a:pt x="88617" y="156201"/>
                  </a:lnTo>
                  <a:lnTo>
                    <a:pt x="310318" y="221871"/>
                  </a:lnTo>
                  <a:close/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16792506" y="4960331"/>
              <a:ext cx="178836" cy="201442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16910206" y="5203778"/>
              <a:ext cx="107314" cy="288925"/>
            </a:xfrm>
            <a:custGeom>
              <a:avLst/>
              <a:gdLst/>
              <a:ahLst/>
              <a:cxnLst/>
              <a:rect l="l" t="t" r="r" b="b"/>
              <a:pathLst>
                <a:path w="107315" h="288925">
                  <a:moveTo>
                    <a:pt x="0" y="287587"/>
                  </a:moveTo>
                  <a:lnTo>
                    <a:pt x="36601" y="276387"/>
                  </a:lnTo>
                  <a:lnTo>
                    <a:pt x="105837" y="52093"/>
                  </a:lnTo>
                  <a:lnTo>
                    <a:pt x="107065" y="38393"/>
                  </a:lnTo>
                  <a:lnTo>
                    <a:pt x="103077" y="25727"/>
                  </a:lnTo>
                  <a:lnTo>
                    <a:pt x="94623" y="15478"/>
                  </a:lnTo>
                  <a:lnTo>
                    <a:pt x="82452" y="9029"/>
                  </a:lnTo>
                  <a:lnTo>
                    <a:pt x="51875" y="0"/>
                  </a:lnTo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16673747" y="5677303"/>
              <a:ext cx="341630" cy="93345"/>
            </a:xfrm>
            <a:custGeom>
              <a:avLst/>
              <a:gdLst/>
              <a:ahLst/>
              <a:cxnLst/>
              <a:rect l="l" t="t" r="r" b="b"/>
              <a:pathLst>
                <a:path w="341630" h="93345">
                  <a:moveTo>
                    <a:pt x="0" y="93093"/>
                  </a:moveTo>
                  <a:lnTo>
                    <a:pt x="86808" y="58883"/>
                  </a:lnTo>
                  <a:lnTo>
                    <a:pt x="159565" y="31021"/>
                  </a:lnTo>
                  <a:lnTo>
                    <a:pt x="220112" y="9233"/>
                  </a:lnTo>
                  <a:lnTo>
                    <a:pt x="273107" y="0"/>
                  </a:lnTo>
                  <a:lnTo>
                    <a:pt x="310524" y="8535"/>
                  </a:lnTo>
                  <a:lnTo>
                    <a:pt x="332963" y="28476"/>
                  </a:lnTo>
                  <a:lnTo>
                    <a:pt x="341021" y="53458"/>
                  </a:lnTo>
                  <a:lnTo>
                    <a:pt x="335297" y="77118"/>
                  </a:lnTo>
                  <a:lnTo>
                    <a:pt x="316390" y="93093"/>
                  </a:lnTo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7" name="object 157"/>
          <p:cNvGrpSpPr/>
          <p:nvPr/>
        </p:nvGrpSpPr>
        <p:grpSpPr>
          <a:xfrm>
            <a:off x="16498254" y="3207514"/>
            <a:ext cx="600710" cy="862965"/>
            <a:chOff x="16498254" y="3207514"/>
            <a:chExt cx="600710" cy="862965"/>
          </a:xfrm>
        </p:grpSpPr>
        <p:sp>
          <p:nvSpPr>
            <p:cNvPr id="158" name="object 158"/>
            <p:cNvSpPr/>
            <p:nvPr/>
          </p:nvSpPr>
          <p:spPr>
            <a:xfrm>
              <a:off x="16498254" y="3259464"/>
              <a:ext cx="537210" cy="746125"/>
            </a:xfrm>
            <a:custGeom>
              <a:avLst/>
              <a:gdLst/>
              <a:ahLst/>
              <a:cxnLst/>
              <a:rect l="l" t="t" r="r" b="b"/>
              <a:pathLst>
                <a:path w="537209" h="746125">
                  <a:moveTo>
                    <a:pt x="164313" y="745592"/>
                  </a:moveTo>
                  <a:lnTo>
                    <a:pt x="120751" y="690011"/>
                  </a:lnTo>
                  <a:lnTo>
                    <a:pt x="77221" y="745592"/>
                  </a:lnTo>
                  <a:lnTo>
                    <a:pt x="77221" y="600365"/>
                  </a:lnTo>
                  <a:lnTo>
                    <a:pt x="47329" y="600365"/>
                  </a:lnTo>
                  <a:lnTo>
                    <a:pt x="28899" y="596648"/>
                  </a:lnTo>
                  <a:lnTo>
                    <a:pt x="13856" y="586509"/>
                  </a:lnTo>
                  <a:lnTo>
                    <a:pt x="3717" y="571466"/>
                  </a:lnTo>
                  <a:lnTo>
                    <a:pt x="0" y="553036"/>
                  </a:lnTo>
                  <a:lnTo>
                    <a:pt x="0" y="3"/>
                  </a:lnTo>
                  <a:lnTo>
                    <a:pt x="536876" y="0"/>
                  </a:lnTo>
                  <a:lnTo>
                    <a:pt x="536876" y="600365"/>
                  </a:lnTo>
                  <a:lnTo>
                    <a:pt x="164313" y="600365"/>
                  </a:lnTo>
                  <a:lnTo>
                    <a:pt x="164313" y="745592"/>
                  </a:lnTo>
                  <a:close/>
                </a:path>
              </a:pathLst>
            </a:custGeom>
            <a:solidFill>
              <a:srgbClr val="FDBE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16498253" y="3207524"/>
              <a:ext cx="537210" cy="797560"/>
            </a:xfrm>
            <a:custGeom>
              <a:avLst/>
              <a:gdLst/>
              <a:ahLst/>
              <a:cxnLst/>
              <a:rect l="l" t="t" r="r" b="b"/>
              <a:pathLst>
                <a:path w="537209" h="797560">
                  <a:moveTo>
                    <a:pt x="164312" y="654646"/>
                  </a:moveTo>
                  <a:lnTo>
                    <a:pt x="77216" y="654646"/>
                  </a:lnTo>
                  <a:lnTo>
                    <a:pt x="77216" y="797534"/>
                  </a:lnTo>
                  <a:lnTo>
                    <a:pt x="120751" y="741959"/>
                  </a:lnTo>
                  <a:lnTo>
                    <a:pt x="164312" y="797534"/>
                  </a:lnTo>
                  <a:lnTo>
                    <a:pt x="164312" y="654646"/>
                  </a:lnTo>
                  <a:close/>
                </a:path>
                <a:path w="537209" h="797560">
                  <a:moveTo>
                    <a:pt x="536867" y="0"/>
                  </a:moveTo>
                  <a:lnTo>
                    <a:pt x="47320" y="0"/>
                  </a:lnTo>
                  <a:lnTo>
                    <a:pt x="28892" y="3721"/>
                  </a:lnTo>
                  <a:lnTo>
                    <a:pt x="13855" y="13868"/>
                  </a:lnTo>
                  <a:lnTo>
                    <a:pt x="3708" y="28905"/>
                  </a:lnTo>
                  <a:lnTo>
                    <a:pt x="0" y="47332"/>
                  </a:lnTo>
                  <a:lnTo>
                    <a:pt x="0" y="104000"/>
                  </a:lnTo>
                  <a:lnTo>
                    <a:pt x="3708" y="122428"/>
                  </a:lnTo>
                  <a:lnTo>
                    <a:pt x="13855" y="137464"/>
                  </a:lnTo>
                  <a:lnTo>
                    <a:pt x="28892" y="147612"/>
                  </a:lnTo>
                  <a:lnTo>
                    <a:pt x="47320" y="151333"/>
                  </a:lnTo>
                  <a:lnTo>
                    <a:pt x="536867" y="151333"/>
                  </a:lnTo>
                  <a:lnTo>
                    <a:pt x="536867" y="0"/>
                  </a:lnTo>
                  <a:close/>
                </a:path>
              </a:pathLst>
            </a:custGeom>
            <a:solidFill>
              <a:srgbClr val="F7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16544930" y="3232060"/>
              <a:ext cx="537210" cy="821690"/>
            </a:xfrm>
            <a:custGeom>
              <a:avLst/>
              <a:gdLst/>
              <a:ahLst/>
              <a:cxnLst/>
              <a:rect l="l" t="t" r="r" b="b"/>
              <a:pathLst>
                <a:path w="537209" h="821689">
                  <a:moveTo>
                    <a:pt x="0" y="75664"/>
                  </a:moveTo>
                  <a:lnTo>
                    <a:pt x="0" y="628732"/>
                  </a:lnTo>
                  <a:lnTo>
                    <a:pt x="3721" y="647162"/>
                  </a:lnTo>
                  <a:lnTo>
                    <a:pt x="13867" y="662205"/>
                  </a:lnTo>
                  <a:lnTo>
                    <a:pt x="28912" y="672344"/>
                  </a:lnTo>
                  <a:lnTo>
                    <a:pt x="47329" y="676061"/>
                  </a:lnTo>
                  <a:lnTo>
                    <a:pt x="536876" y="676061"/>
                  </a:lnTo>
                  <a:lnTo>
                    <a:pt x="536876" y="75664"/>
                  </a:lnTo>
                  <a:lnTo>
                    <a:pt x="0" y="75664"/>
                  </a:lnTo>
                  <a:close/>
                </a:path>
                <a:path w="537209" h="821689">
                  <a:moveTo>
                    <a:pt x="0" y="75664"/>
                  </a:moveTo>
                  <a:lnTo>
                    <a:pt x="461834" y="75664"/>
                  </a:lnTo>
                </a:path>
                <a:path w="537209" h="821689">
                  <a:moveTo>
                    <a:pt x="536876" y="0"/>
                  </a:moveTo>
                  <a:lnTo>
                    <a:pt x="47329" y="0"/>
                  </a:lnTo>
                  <a:lnTo>
                    <a:pt x="28912" y="3721"/>
                  </a:lnTo>
                  <a:lnTo>
                    <a:pt x="13867" y="13871"/>
                  </a:lnTo>
                  <a:lnTo>
                    <a:pt x="3721" y="28925"/>
                  </a:lnTo>
                  <a:lnTo>
                    <a:pt x="0" y="47360"/>
                  </a:lnTo>
                  <a:lnTo>
                    <a:pt x="0" y="103999"/>
                  </a:lnTo>
                  <a:lnTo>
                    <a:pt x="3721" y="122434"/>
                  </a:lnTo>
                  <a:lnTo>
                    <a:pt x="13867" y="137488"/>
                  </a:lnTo>
                  <a:lnTo>
                    <a:pt x="28912" y="147638"/>
                  </a:lnTo>
                  <a:lnTo>
                    <a:pt x="47329" y="151360"/>
                  </a:lnTo>
                  <a:lnTo>
                    <a:pt x="536876" y="151360"/>
                  </a:lnTo>
                  <a:lnTo>
                    <a:pt x="536876" y="0"/>
                  </a:lnTo>
                  <a:close/>
                </a:path>
                <a:path w="537209" h="821689">
                  <a:moveTo>
                    <a:pt x="117638" y="821294"/>
                  </a:moveTo>
                  <a:lnTo>
                    <a:pt x="74076" y="765694"/>
                  </a:lnTo>
                  <a:lnTo>
                    <a:pt x="30546" y="821294"/>
                  </a:lnTo>
                  <a:lnTo>
                    <a:pt x="30546" y="676061"/>
                  </a:lnTo>
                  <a:lnTo>
                    <a:pt x="117638" y="676061"/>
                  </a:lnTo>
                  <a:lnTo>
                    <a:pt x="117638" y="821294"/>
                  </a:lnTo>
                  <a:close/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1" name="object 161"/>
          <p:cNvGrpSpPr/>
          <p:nvPr/>
        </p:nvGrpSpPr>
        <p:grpSpPr>
          <a:xfrm>
            <a:off x="16492954" y="1545519"/>
            <a:ext cx="607695" cy="728345"/>
            <a:chOff x="16492954" y="1545519"/>
            <a:chExt cx="607695" cy="728345"/>
          </a:xfrm>
        </p:grpSpPr>
        <p:sp>
          <p:nvSpPr>
            <p:cNvPr id="162" name="object 162"/>
            <p:cNvSpPr/>
            <p:nvPr/>
          </p:nvSpPr>
          <p:spPr>
            <a:xfrm>
              <a:off x="16492944" y="1562645"/>
              <a:ext cx="540385" cy="694055"/>
            </a:xfrm>
            <a:custGeom>
              <a:avLst/>
              <a:gdLst/>
              <a:ahLst/>
              <a:cxnLst/>
              <a:rect l="l" t="t" r="r" b="b"/>
              <a:pathLst>
                <a:path w="540384" h="694055">
                  <a:moveTo>
                    <a:pt x="540258" y="583958"/>
                  </a:moveTo>
                  <a:lnTo>
                    <a:pt x="534504" y="539076"/>
                  </a:lnTo>
                  <a:lnTo>
                    <a:pt x="512330" y="499630"/>
                  </a:lnTo>
                  <a:lnTo>
                    <a:pt x="475424" y="470712"/>
                  </a:lnTo>
                  <a:lnTo>
                    <a:pt x="416407" y="458317"/>
                  </a:lnTo>
                  <a:lnTo>
                    <a:pt x="387388" y="463537"/>
                  </a:lnTo>
                  <a:lnTo>
                    <a:pt x="360553" y="475729"/>
                  </a:lnTo>
                  <a:lnTo>
                    <a:pt x="324281" y="381127"/>
                  </a:lnTo>
                  <a:lnTo>
                    <a:pt x="289991" y="394271"/>
                  </a:lnTo>
                  <a:lnTo>
                    <a:pt x="260019" y="382790"/>
                  </a:lnTo>
                  <a:lnTo>
                    <a:pt x="265163" y="384200"/>
                  </a:lnTo>
                  <a:lnTo>
                    <a:pt x="291147" y="380949"/>
                  </a:lnTo>
                  <a:lnTo>
                    <a:pt x="313817" y="367855"/>
                  </a:lnTo>
                  <a:lnTo>
                    <a:pt x="329171" y="347789"/>
                  </a:lnTo>
                  <a:lnTo>
                    <a:pt x="335876" y="323430"/>
                  </a:lnTo>
                  <a:lnTo>
                    <a:pt x="332625" y="297459"/>
                  </a:lnTo>
                  <a:lnTo>
                    <a:pt x="332308" y="296494"/>
                  </a:lnTo>
                  <a:lnTo>
                    <a:pt x="338696" y="299669"/>
                  </a:lnTo>
                  <a:lnTo>
                    <a:pt x="339915" y="296494"/>
                  </a:lnTo>
                  <a:lnTo>
                    <a:pt x="341337" y="292760"/>
                  </a:lnTo>
                  <a:lnTo>
                    <a:pt x="363207" y="235597"/>
                  </a:lnTo>
                  <a:lnTo>
                    <a:pt x="373329" y="209169"/>
                  </a:lnTo>
                  <a:lnTo>
                    <a:pt x="385622" y="176898"/>
                  </a:lnTo>
                  <a:lnTo>
                    <a:pt x="404698" y="87769"/>
                  </a:lnTo>
                  <a:lnTo>
                    <a:pt x="392836" y="33794"/>
                  </a:lnTo>
                  <a:lnTo>
                    <a:pt x="370636" y="7150"/>
                  </a:lnTo>
                  <a:lnTo>
                    <a:pt x="358660" y="0"/>
                  </a:lnTo>
                  <a:lnTo>
                    <a:pt x="269265" y="235597"/>
                  </a:lnTo>
                  <a:lnTo>
                    <a:pt x="179895" y="0"/>
                  </a:lnTo>
                  <a:lnTo>
                    <a:pt x="167919" y="7150"/>
                  </a:lnTo>
                  <a:lnTo>
                    <a:pt x="145707" y="33794"/>
                  </a:lnTo>
                  <a:lnTo>
                    <a:pt x="133845" y="87769"/>
                  </a:lnTo>
                  <a:lnTo>
                    <a:pt x="152933" y="176898"/>
                  </a:lnTo>
                  <a:lnTo>
                    <a:pt x="165227" y="209169"/>
                  </a:lnTo>
                  <a:lnTo>
                    <a:pt x="199847" y="299669"/>
                  </a:lnTo>
                  <a:lnTo>
                    <a:pt x="209473" y="292760"/>
                  </a:lnTo>
                  <a:lnTo>
                    <a:pt x="205879" y="303847"/>
                  </a:lnTo>
                  <a:lnTo>
                    <a:pt x="204292" y="315506"/>
                  </a:lnTo>
                  <a:lnTo>
                    <a:pt x="204838" y="327456"/>
                  </a:lnTo>
                  <a:lnTo>
                    <a:pt x="207670" y="339432"/>
                  </a:lnTo>
                  <a:lnTo>
                    <a:pt x="220738" y="362102"/>
                  </a:lnTo>
                  <a:lnTo>
                    <a:pt x="240804" y="377469"/>
                  </a:lnTo>
                  <a:lnTo>
                    <a:pt x="255549" y="381546"/>
                  </a:lnTo>
                  <a:lnTo>
                    <a:pt x="210096" y="502602"/>
                  </a:lnTo>
                  <a:lnTo>
                    <a:pt x="180174" y="475983"/>
                  </a:lnTo>
                  <a:lnTo>
                    <a:pt x="143738" y="461060"/>
                  </a:lnTo>
                  <a:lnTo>
                    <a:pt x="104165" y="458939"/>
                  </a:lnTo>
                  <a:lnTo>
                    <a:pt x="64846" y="470712"/>
                  </a:lnTo>
                  <a:lnTo>
                    <a:pt x="27940" y="499630"/>
                  </a:lnTo>
                  <a:lnTo>
                    <a:pt x="5765" y="539076"/>
                  </a:lnTo>
                  <a:lnTo>
                    <a:pt x="0" y="583958"/>
                  </a:lnTo>
                  <a:lnTo>
                    <a:pt x="12344" y="629170"/>
                  </a:lnTo>
                  <a:lnTo>
                    <a:pt x="41262" y="666064"/>
                  </a:lnTo>
                  <a:lnTo>
                    <a:pt x="80695" y="688238"/>
                  </a:lnTo>
                  <a:lnTo>
                    <a:pt x="125564" y="693991"/>
                  </a:lnTo>
                  <a:lnTo>
                    <a:pt x="170776" y="681672"/>
                  </a:lnTo>
                  <a:lnTo>
                    <a:pt x="199923" y="660996"/>
                  </a:lnTo>
                  <a:lnTo>
                    <a:pt x="220929" y="633615"/>
                  </a:lnTo>
                  <a:lnTo>
                    <a:pt x="233032" y="601700"/>
                  </a:lnTo>
                  <a:lnTo>
                    <a:pt x="235534" y="567461"/>
                  </a:lnTo>
                  <a:lnTo>
                    <a:pt x="290093" y="422262"/>
                  </a:lnTo>
                  <a:lnTo>
                    <a:pt x="324129" y="510971"/>
                  </a:lnTo>
                  <a:lnTo>
                    <a:pt x="321538" y="514870"/>
                  </a:lnTo>
                  <a:lnTo>
                    <a:pt x="319138" y="518947"/>
                  </a:lnTo>
                  <a:lnTo>
                    <a:pt x="316992" y="523214"/>
                  </a:lnTo>
                  <a:lnTo>
                    <a:pt x="304660" y="568439"/>
                  </a:lnTo>
                  <a:lnTo>
                    <a:pt x="310413" y="613308"/>
                  </a:lnTo>
                  <a:lnTo>
                    <a:pt x="332600" y="652754"/>
                  </a:lnTo>
                  <a:lnTo>
                    <a:pt x="369493" y="681672"/>
                  </a:lnTo>
                  <a:lnTo>
                    <a:pt x="414693" y="693991"/>
                  </a:lnTo>
                  <a:lnTo>
                    <a:pt x="459562" y="688238"/>
                  </a:lnTo>
                  <a:lnTo>
                    <a:pt x="499008" y="666064"/>
                  </a:lnTo>
                  <a:lnTo>
                    <a:pt x="527926" y="629170"/>
                  </a:lnTo>
                  <a:lnTo>
                    <a:pt x="540258" y="583958"/>
                  </a:lnTo>
                  <a:close/>
                </a:path>
              </a:pathLst>
            </a:custGeom>
            <a:solidFill>
              <a:srgbClr val="FDBE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16542801" y="2021033"/>
              <a:ext cx="236220" cy="236220"/>
            </a:xfrm>
            <a:custGeom>
              <a:avLst/>
              <a:gdLst/>
              <a:ahLst/>
              <a:cxnLst/>
              <a:rect l="l" t="t" r="r" b="b"/>
              <a:pathLst>
                <a:path w="236219" h="236219">
                  <a:moveTo>
                    <a:pt x="223269" y="64818"/>
                  </a:moveTo>
                  <a:lnTo>
                    <a:pt x="194354" y="27939"/>
                  </a:lnTo>
                  <a:lnTo>
                    <a:pt x="154910" y="5769"/>
                  </a:lnTo>
                  <a:lnTo>
                    <a:pt x="110030" y="0"/>
                  </a:lnTo>
                  <a:lnTo>
                    <a:pt x="64809" y="12320"/>
                  </a:lnTo>
                  <a:lnTo>
                    <a:pt x="27917" y="41235"/>
                  </a:lnTo>
                  <a:lnTo>
                    <a:pt x="5753" y="80679"/>
                  </a:lnTo>
                  <a:lnTo>
                    <a:pt x="0" y="125558"/>
                  </a:lnTo>
                  <a:lnTo>
                    <a:pt x="12342" y="170780"/>
                  </a:lnTo>
                  <a:lnTo>
                    <a:pt x="41243" y="207674"/>
                  </a:lnTo>
                  <a:lnTo>
                    <a:pt x="80686" y="229845"/>
                  </a:lnTo>
                  <a:lnTo>
                    <a:pt x="125563" y="235608"/>
                  </a:lnTo>
                  <a:lnTo>
                    <a:pt x="170771" y="223278"/>
                  </a:lnTo>
                  <a:lnTo>
                    <a:pt x="207668" y="194363"/>
                  </a:lnTo>
                  <a:lnTo>
                    <a:pt x="229843" y="154919"/>
                  </a:lnTo>
                  <a:lnTo>
                    <a:pt x="235607" y="110039"/>
                  </a:lnTo>
                  <a:lnTo>
                    <a:pt x="223269" y="64818"/>
                  </a:lnTo>
                  <a:close/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16728207" y="1562645"/>
              <a:ext cx="220345" cy="571500"/>
            </a:xfrm>
            <a:custGeom>
              <a:avLst/>
              <a:gdLst/>
              <a:ahLst/>
              <a:cxnLst/>
              <a:rect l="l" t="t" r="r" b="b"/>
              <a:pathLst>
                <a:path w="220344" h="571500">
                  <a:moveTo>
                    <a:pt x="154162" y="299669"/>
                  </a:moveTo>
                  <a:lnTo>
                    <a:pt x="173195" y="249911"/>
                  </a:lnTo>
                  <a:lnTo>
                    <a:pt x="188763" y="209160"/>
                  </a:lnTo>
                  <a:lnTo>
                    <a:pt x="220138" y="87763"/>
                  </a:lnTo>
                  <a:lnTo>
                    <a:pt x="208291" y="33788"/>
                  </a:lnTo>
                  <a:lnTo>
                    <a:pt x="186094" y="7142"/>
                  </a:lnTo>
                  <a:lnTo>
                    <a:pt x="174122" y="0"/>
                  </a:lnTo>
                  <a:lnTo>
                    <a:pt x="80428" y="246953"/>
                  </a:lnTo>
                </a:path>
                <a:path w="220344" h="571500">
                  <a:moveTo>
                    <a:pt x="154162" y="299669"/>
                  </a:moveTo>
                  <a:lnTo>
                    <a:pt x="201056" y="176893"/>
                  </a:lnTo>
                </a:path>
                <a:path w="220344" h="571500">
                  <a:moveTo>
                    <a:pt x="50443" y="571221"/>
                  </a:moveTo>
                  <a:lnTo>
                    <a:pt x="83355" y="485031"/>
                  </a:lnTo>
                </a:path>
                <a:path w="220344" h="571500">
                  <a:moveTo>
                    <a:pt x="0" y="458471"/>
                  </a:moveTo>
                  <a:lnTo>
                    <a:pt x="36617" y="362567"/>
                  </a:lnTo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16847456" y="2021033"/>
              <a:ext cx="235585" cy="236220"/>
            </a:xfrm>
            <a:custGeom>
              <a:avLst/>
              <a:gdLst/>
              <a:ahLst/>
              <a:cxnLst/>
              <a:rect l="l" t="t" r="r" b="b"/>
              <a:pathLst>
                <a:path w="235584" h="236219">
                  <a:moveTo>
                    <a:pt x="12338" y="64818"/>
                  </a:moveTo>
                  <a:lnTo>
                    <a:pt x="41239" y="27939"/>
                  </a:lnTo>
                  <a:lnTo>
                    <a:pt x="80681" y="5769"/>
                  </a:lnTo>
                  <a:lnTo>
                    <a:pt x="125559" y="0"/>
                  </a:lnTo>
                  <a:lnTo>
                    <a:pt x="170766" y="12320"/>
                  </a:lnTo>
                  <a:lnTo>
                    <a:pt x="207659" y="41235"/>
                  </a:lnTo>
                  <a:lnTo>
                    <a:pt x="229827" y="80679"/>
                  </a:lnTo>
                  <a:lnTo>
                    <a:pt x="235589" y="125558"/>
                  </a:lnTo>
                  <a:lnTo>
                    <a:pt x="223265" y="170780"/>
                  </a:lnTo>
                  <a:lnTo>
                    <a:pt x="194350" y="207674"/>
                  </a:lnTo>
                  <a:lnTo>
                    <a:pt x="154906" y="229845"/>
                  </a:lnTo>
                  <a:lnTo>
                    <a:pt x="110026" y="235608"/>
                  </a:lnTo>
                  <a:lnTo>
                    <a:pt x="64805" y="223278"/>
                  </a:lnTo>
                  <a:lnTo>
                    <a:pt x="27926" y="194363"/>
                  </a:lnTo>
                  <a:lnTo>
                    <a:pt x="5760" y="154919"/>
                  </a:lnTo>
                  <a:lnTo>
                    <a:pt x="0" y="110039"/>
                  </a:lnTo>
                  <a:lnTo>
                    <a:pt x="12338" y="64818"/>
                  </a:lnTo>
                  <a:close/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16677507" y="1562645"/>
              <a:ext cx="139700" cy="299720"/>
            </a:xfrm>
            <a:custGeom>
              <a:avLst/>
              <a:gdLst/>
              <a:ahLst/>
              <a:cxnLst/>
              <a:rect l="l" t="t" r="r" b="b"/>
              <a:pathLst>
                <a:path w="139700" h="299719">
                  <a:moveTo>
                    <a:pt x="65988" y="299669"/>
                  </a:moveTo>
                  <a:lnTo>
                    <a:pt x="46943" y="249911"/>
                  </a:lnTo>
                  <a:lnTo>
                    <a:pt x="31374" y="209160"/>
                  </a:lnTo>
                  <a:lnTo>
                    <a:pt x="0" y="87763"/>
                  </a:lnTo>
                  <a:lnTo>
                    <a:pt x="11847" y="33788"/>
                  </a:lnTo>
                  <a:lnTo>
                    <a:pt x="34052" y="7142"/>
                  </a:lnTo>
                  <a:lnTo>
                    <a:pt x="46029" y="0"/>
                  </a:lnTo>
                  <a:lnTo>
                    <a:pt x="139598" y="246641"/>
                  </a:lnTo>
                </a:path>
              </a:pathLst>
            </a:custGeom>
            <a:ln w="34251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16593743" y="1722412"/>
              <a:ext cx="438346" cy="483272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0" name="object 170"/>
          <p:cNvSpPr txBox="1"/>
          <p:nvPr/>
        </p:nvSpPr>
        <p:spPr>
          <a:xfrm>
            <a:off x="988223" y="3892158"/>
            <a:ext cx="6543040" cy="629153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17700"/>
              </a:lnSpc>
              <a:spcBef>
                <a:spcPts val="95"/>
              </a:spcBef>
            </a:pPr>
            <a:r>
              <a:rPr sz="2250" spc="-315" dirty="0">
                <a:latin typeface="Arial Black"/>
                <a:cs typeface="Arial Black"/>
              </a:rPr>
              <a:t>FREIRE, </a:t>
            </a:r>
            <a:r>
              <a:rPr sz="2250" spc="-204" dirty="0">
                <a:latin typeface="Arial Black"/>
                <a:cs typeface="Arial Black"/>
              </a:rPr>
              <a:t>P. </a:t>
            </a:r>
            <a:r>
              <a:rPr sz="2250" spc="-210" dirty="0">
                <a:latin typeface="Arial Black"/>
                <a:cs typeface="Arial Black"/>
              </a:rPr>
              <a:t>Pedagogia </a:t>
            </a:r>
            <a:r>
              <a:rPr sz="2250" spc="-175" dirty="0">
                <a:latin typeface="Arial Black"/>
                <a:cs typeface="Arial Black"/>
              </a:rPr>
              <a:t>da </a:t>
            </a:r>
            <a:r>
              <a:rPr sz="2250" spc="-165" dirty="0">
                <a:latin typeface="Arial Black"/>
                <a:cs typeface="Arial Black"/>
              </a:rPr>
              <a:t>autonomia: </a:t>
            </a:r>
            <a:r>
              <a:rPr sz="2250" spc="-210" dirty="0">
                <a:latin typeface="Arial Black"/>
                <a:cs typeface="Arial Black"/>
              </a:rPr>
              <a:t>saberes  </a:t>
            </a:r>
            <a:r>
              <a:rPr sz="2250" spc="-225" dirty="0">
                <a:latin typeface="Arial Black"/>
                <a:cs typeface="Arial Black"/>
              </a:rPr>
              <a:t>necessários </a:t>
            </a:r>
            <a:r>
              <a:rPr sz="2250" spc="-240" dirty="0">
                <a:latin typeface="Arial Black"/>
                <a:cs typeface="Arial Black"/>
              </a:rPr>
              <a:t>à </a:t>
            </a:r>
            <a:r>
              <a:rPr sz="2250" spc="-210" dirty="0">
                <a:latin typeface="Arial Black"/>
                <a:cs typeface="Arial Black"/>
              </a:rPr>
              <a:t>prática educativa. </a:t>
            </a:r>
            <a:r>
              <a:rPr sz="2250" spc="-250" dirty="0">
                <a:latin typeface="Arial Black"/>
                <a:cs typeface="Arial Black"/>
              </a:rPr>
              <a:t>São </a:t>
            </a:r>
            <a:r>
              <a:rPr sz="2250" spc="-175" dirty="0">
                <a:latin typeface="Arial Black"/>
                <a:cs typeface="Arial Black"/>
              </a:rPr>
              <a:t>Paulo: </a:t>
            </a:r>
            <a:r>
              <a:rPr sz="2250" spc="-229" dirty="0">
                <a:latin typeface="Arial Black"/>
                <a:cs typeface="Arial Black"/>
              </a:rPr>
              <a:t>Paz e  </a:t>
            </a:r>
            <a:r>
              <a:rPr sz="2250" spc="-195" dirty="0">
                <a:latin typeface="Arial Black"/>
                <a:cs typeface="Arial Black"/>
              </a:rPr>
              <a:t>Terra, </a:t>
            </a:r>
            <a:r>
              <a:rPr sz="2250" spc="-175" dirty="0">
                <a:latin typeface="Arial Black"/>
                <a:cs typeface="Arial Black"/>
              </a:rPr>
              <a:t>1996.nar </a:t>
            </a:r>
            <a:r>
              <a:rPr sz="2250" spc="-125" dirty="0">
                <a:latin typeface="Arial Black"/>
                <a:cs typeface="Arial Black"/>
              </a:rPr>
              <a:t>um</a:t>
            </a:r>
            <a:r>
              <a:rPr sz="2250" spc="-135" dirty="0">
                <a:latin typeface="Arial Black"/>
                <a:cs typeface="Arial Black"/>
              </a:rPr>
              <a:t> </a:t>
            </a:r>
            <a:r>
              <a:rPr sz="2250" spc="-165" dirty="0">
                <a:latin typeface="Arial Black"/>
                <a:cs typeface="Arial Black"/>
              </a:rPr>
              <a:t>subtítulo</a:t>
            </a:r>
            <a:endParaRPr sz="2250" dirty="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750" dirty="0">
              <a:latin typeface="Arial Black"/>
              <a:cs typeface="Arial Black"/>
            </a:endParaRPr>
          </a:p>
          <a:p>
            <a:pPr marL="76835" marR="358140" algn="ctr">
              <a:lnSpc>
                <a:spcPct val="116199"/>
              </a:lnSpc>
            </a:pPr>
            <a:r>
              <a:rPr sz="2200" spc="-270" dirty="0">
                <a:latin typeface="Arial Black"/>
                <a:cs typeface="Arial Black"/>
              </a:rPr>
              <a:t>SOUZA, </a:t>
            </a:r>
            <a:r>
              <a:rPr sz="2200" spc="-275" dirty="0">
                <a:latin typeface="Arial Black"/>
                <a:cs typeface="Arial Black"/>
              </a:rPr>
              <a:t>Jusamara. </a:t>
            </a:r>
            <a:r>
              <a:rPr sz="2200" spc="-265" dirty="0">
                <a:latin typeface="Arial Black"/>
                <a:cs typeface="Arial Black"/>
              </a:rPr>
              <a:t>Educação </a:t>
            </a:r>
            <a:r>
              <a:rPr sz="2200" spc="-235" dirty="0">
                <a:latin typeface="Arial Black"/>
                <a:cs typeface="Arial Black"/>
              </a:rPr>
              <a:t>musical e </a:t>
            </a:r>
            <a:r>
              <a:rPr sz="2200" spc="-229" dirty="0">
                <a:latin typeface="Arial Black"/>
                <a:cs typeface="Arial Black"/>
              </a:rPr>
              <a:t>práticas  </a:t>
            </a:r>
            <a:r>
              <a:rPr sz="2200" spc="-245" dirty="0">
                <a:latin typeface="Arial Black"/>
                <a:cs typeface="Arial Black"/>
              </a:rPr>
              <a:t>sociais. </a:t>
            </a:r>
            <a:r>
              <a:rPr sz="2200" spc="-254" dirty="0">
                <a:latin typeface="Arial Black"/>
                <a:cs typeface="Arial Black"/>
              </a:rPr>
              <a:t>Revista </a:t>
            </a:r>
            <a:r>
              <a:rPr sz="2200" spc="-185" dirty="0">
                <a:latin typeface="Arial Black"/>
                <a:cs typeface="Arial Black"/>
              </a:rPr>
              <a:t>da </a:t>
            </a:r>
            <a:r>
              <a:rPr sz="2200" spc="-254" dirty="0">
                <a:latin typeface="Arial Black"/>
                <a:cs typeface="Arial Black"/>
              </a:rPr>
              <a:t>ABEM, </a:t>
            </a:r>
            <a:r>
              <a:rPr sz="2200" spc="-170" dirty="0">
                <a:latin typeface="Arial Black"/>
                <a:cs typeface="Arial Black"/>
              </a:rPr>
              <a:t>Porto </a:t>
            </a:r>
            <a:r>
              <a:rPr sz="2200" spc="-220" dirty="0">
                <a:latin typeface="Arial Black"/>
                <a:cs typeface="Arial Black"/>
              </a:rPr>
              <a:t>Alegre, </a:t>
            </a:r>
            <a:r>
              <a:rPr sz="2200" spc="-280" dirty="0">
                <a:latin typeface="Arial Black"/>
                <a:cs typeface="Arial Black"/>
              </a:rPr>
              <a:t>V. </a:t>
            </a:r>
            <a:r>
              <a:rPr sz="2200" spc="-210" dirty="0">
                <a:latin typeface="Arial Black"/>
                <a:cs typeface="Arial Black"/>
              </a:rPr>
              <a:t>10, </a:t>
            </a:r>
            <a:r>
              <a:rPr sz="2200" spc="-120" dirty="0">
                <a:latin typeface="Arial Black"/>
                <a:cs typeface="Arial Black"/>
              </a:rPr>
              <a:t>7-  </a:t>
            </a:r>
            <a:r>
              <a:rPr sz="2200" spc="-210" dirty="0">
                <a:latin typeface="Arial Black"/>
                <a:cs typeface="Arial Black"/>
              </a:rPr>
              <a:t>11, </a:t>
            </a:r>
            <a:r>
              <a:rPr sz="2200" spc="-160" dirty="0">
                <a:latin typeface="Arial Black"/>
                <a:cs typeface="Arial Black"/>
              </a:rPr>
              <a:t>mar.</a:t>
            </a:r>
            <a:r>
              <a:rPr sz="2200" spc="-125" dirty="0">
                <a:latin typeface="Arial Black"/>
                <a:cs typeface="Arial Black"/>
              </a:rPr>
              <a:t> </a:t>
            </a:r>
            <a:r>
              <a:rPr sz="2200" spc="-204" dirty="0">
                <a:latin typeface="Arial Black"/>
                <a:cs typeface="Arial Black"/>
              </a:rPr>
              <a:t>2004.</a:t>
            </a:r>
            <a:endParaRPr sz="2200" dirty="0">
              <a:latin typeface="Arial Black"/>
              <a:cs typeface="Arial Black"/>
            </a:endParaRPr>
          </a:p>
          <a:p>
            <a:pPr marL="1252220">
              <a:lnSpc>
                <a:spcPct val="100000"/>
              </a:lnSpc>
              <a:spcBef>
                <a:spcPts val="8615"/>
              </a:spcBef>
            </a:pPr>
            <a:r>
              <a:rPr lang="pt-BR" sz="6000" spc="75" dirty="0">
                <a:latin typeface="Constantia" panose="02030602050306030303" pitchFamily="18" charset="0"/>
                <a:cs typeface="Calibri"/>
                <a:hlinkClick r:id="rId33"/>
              </a:rPr>
              <a:t>OBRIGADA!</a:t>
            </a:r>
          </a:p>
          <a:p>
            <a:pPr marL="1252220">
              <a:lnSpc>
                <a:spcPct val="100000"/>
              </a:lnSpc>
              <a:spcBef>
                <a:spcPts val="8615"/>
              </a:spcBef>
            </a:pPr>
            <a:r>
              <a:rPr sz="2100" spc="75" dirty="0">
                <a:latin typeface="Calibri"/>
                <a:cs typeface="Calibri"/>
                <a:hlinkClick r:id="rId33"/>
              </a:rPr>
              <a:t>kellydimoura@gmail.com</a:t>
            </a:r>
            <a:endParaRPr sz="2100" dirty="0">
              <a:latin typeface="Calibri"/>
              <a:cs typeface="Calibri"/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219074" y="2"/>
            <a:ext cx="9525" cy="104775"/>
          </a:xfrm>
          <a:custGeom>
            <a:avLst/>
            <a:gdLst/>
            <a:ahLst/>
            <a:cxnLst/>
            <a:rect l="l" t="t" r="r" b="b"/>
            <a:pathLst>
              <a:path w="9525" h="104775">
                <a:moveTo>
                  <a:pt x="9524" y="104774"/>
                </a:moveTo>
                <a:lnTo>
                  <a:pt x="0" y="104774"/>
                </a:lnTo>
                <a:lnTo>
                  <a:pt x="0" y="0"/>
                </a:lnTo>
                <a:lnTo>
                  <a:pt x="9524" y="0"/>
                </a:lnTo>
                <a:lnTo>
                  <a:pt x="9524" y="1047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0" y="219077"/>
            <a:ext cx="104775" cy="9525"/>
          </a:xfrm>
          <a:custGeom>
            <a:avLst/>
            <a:gdLst/>
            <a:ahLst/>
            <a:cxnLst/>
            <a:rect l="l" t="t" r="r" b="b"/>
            <a:pathLst>
              <a:path w="104775" h="9525">
                <a:moveTo>
                  <a:pt x="104774" y="9524"/>
                </a:moveTo>
                <a:lnTo>
                  <a:pt x="0" y="9524"/>
                </a:lnTo>
                <a:lnTo>
                  <a:pt x="0" y="0"/>
                </a:lnTo>
                <a:lnTo>
                  <a:pt x="104774" y="0"/>
                </a:lnTo>
                <a:lnTo>
                  <a:pt x="104774" y="9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18507073" y="2"/>
            <a:ext cx="9525" cy="104775"/>
          </a:xfrm>
          <a:custGeom>
            <a:avLst/>
            <a:gdLst/>
            <a:ahLst/>
            <a:cxnLst/>
            <a:rect l="l" t="t" r="r" b="b"/>
            <a:pathLst>
              <a:path w="9525" h="104775">
                <a:moveTo>
                  <a:pt x="9524" y="104774"/>
                </a:moveTo>
                <a:lnTo>
                  <a:pt x="0" y="104774"/>
                </a:lnTo>
                <a:lnTo>
                  <a:pt x="0" y="0"/>
                </a:lnTo>
                <a:lnTo>
                  <a:pt x="9524" y="0"/>
                </a:lnTo>
                <a:lnTo>
                  <a:pt x="9524" y="1047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18621375" y="219081"/>
            <a:ext cx="99060" cy="9525"/>
          </a:xfrm>
          <a:custGeom>
            <a:avLst/>
            <a:gdLst/>
            <a:ahLst/>
            <a:cxnLst/>
            <a:rect l="l" t="t" r="r" b="b"/>
            <a:pathLst>
              <a:path w="99059" h="9525">
                <a:moveTo>
                  <a:pt x="0" y="0"/>
                </a:moveTo>
                <a:lnTo>
                  <a:pt x="98625" y="0"/>
                </a:lnTo>
                <a:lnTo>
                  <a:pt x="98625" y="9524"/>
                </a:lnTo>
                <a:lnTo>
                  <a:pt x="0" y="95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19075" y="10620381"/>
            <a:ext cx="9525" cy="99060"/>
          </a:xfrm>
          <a:custGeom>
            <a:avLst/>
            <a:gdLst/>
            <a:ahLst/>
            <a:cxnLst/>
            <a:rect l="l" t="t" r="r" b="b"/>
            <a:pathLst>
              <a:path w="9525" h="99059">
                <a:moveTo>
                  <a:pt x="0" y="0"/>
                </a:moveTo>
                <a:lnTo>
                  <a:pt x="9524" y="0"/>
                </a:lnTo>
                <a:lnTo>
                  <a:pt x="9524" y="98610"/>
                </a:lnTo>
                <a:lnTo>
                  <a:pt x="0" y="986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0" y="10506076"/>
            <a:ext cx="104775" cy="9525"/>
          </a:xfrm>
          <a:custGeom>
            <a:avLst/>
            <a:gdLst/>
            <a:ahLst/>
            <a:cxnLst/>
            <a:rect l="l" t="t" r="r" b="b"/>
            <a:pathLst>
              <a:path w="104775" h="9525">
                <a:moveTo>
                  <a:pt x="104774" y="9524"/>
                </a:moveTo>
                <a:lnTo>
                  <a:pt x="0" y="9524"/>
                </a:lnTo>
                <a:lnTo>
                  <a:pt x="0" y="0"/>
                </a:lnTo>
                <a:lnTo>
                  <a:pt x="104774" y="0"/>
                </a:lnTo>
                <a:lnTo>
                  <a:pt x="104774" y="9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18507075" y="10620381"/>
            <a:ext cx="9525" cy="99060"/>
          </a:xfrm>
          <a:custGeom>
            <a:avLst/>
            <a:gdLst/>
            <a:ahLst/>
            <a:cxnLst/>
            <a:rect l="l" t="t" r="r" b="b"/>
            <a:pathLst>
              <a:path w="9525" h="99059">
                <a:moveTo>
                  <a:pt x="0" y="0"/>
                </a:moveTo>
                <a:lnTo>
                  <a:pt x="9524" y="0"/>
                </a:lnTo>
                <a:lnTo>
                  <a:pt x="9524" y="98610"/>
                </a:lnTo>
                <a:lnTo>
                  <a:pt x="0" y="986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18621375" y="10506081"/>
            <a:ext cx="99060" cy="9525"/>
          </a:xfrm>
          <a:custGeom>
            <a:avLst/>
            <a:gdLst/>
            <a:ahLst/>
            <a:cxnLst/>
            <a:rect l="l" t="t" r="r" b="b"/>
            <a:pathLst>
              <a:path w="99059" h="9525">
                <a:moveTo>
                  <a:pt x="0" y="0"/>
                </a:moveTo>
                <a:lnTo>
                  <a:pt x="98625" y="0"/>
                </a:lnTo>
                <a:lnTo>
                  <a:pt x="98625" y="9524"/>
                </a:lnTo>
                <a:lnTo>
                  <a:pt x="0" y="95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Título 179">
            <a:extLst>
              <a:ext uri="{FF2B5EF4-FFF2-40B4-BE49-F238E27FC236}">
                <a16:creationId xmlns:a16="http://schemas.microsoft.com/office/drawing/2014/main" id="{3AB5F30B-7114-4823-A33D-9E1DD117D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756" y="1288847"/>
            <a:ext cx="9131300" cy="923330"/>
          </a:xfrm>
        </p:spPr>
        <p:txBody>
          <a:bodyPr/>
          <a:lstStyle/>
          <a:p>
            <a:r>
              <a:rPr lang="pt-BR" sz="6000" dirty="0">
                <a:solidFill>
                  <a:srgbClr val="FF0000"/>
                </a:solidFill>
              </a:rPr>
              <a:t>REFERÊNCIAS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145406" y="1795534"/>
            <a:ext cx="2203450" cy="2117725"/>
          </a:xfrm>
          <a:custGeom>
            <a:avLst/>
            <a:gdLst/>
            <a:ahLst/>
            <a:cxnLst/>
            <a:rect l="l" t="t" r="r" b="b"/>
            <a:pathLst>
              <a:path w="2203450" h="2117725">
                <a:moveTo>
                  <a:pt x="963574" y="2117364"/>
                </a:moveTo>
                <a:lnTo>
                  <a:pt x="909625" y="2113917"/>
                </a:lnTo>
                <a:lnTo>
                  <a:pt x="855706" y="2109281"/>
                </a:lnTo>
                <a:lnTo>
                  <a:pt x="801844" y="2103485"/>
                </a:lnTo>
                <a:lnTo>
                  <a:pt x="748069" y="2096558"/>
                </a:lnTo>
                <a:lnTo>
                  <a:pt x="694410" y="2088528"/>
                </a:lnTo>
                <a:lnTo>
                  <a:pt x="640896" y="2079425"/>
                </a:lnTo>
                <a:lnTo>
                  <a:pt x="587555" y="2069278"/>
                </a:lnTo>
                <a:lnTo>
                  <a:pt x="535754" y="2055575"/>
                </a:lnTo>
                <a:lnTo>
                  <a:pt x="486020" y="2036460"/>
                </a:lnTo>
                <a:lnTo>
                  <a:pt x="438831" y="2012092"/>
                </a:lnTo>
                <a:lnTo>
                  <a:pt x="394663" y="1982630"/>
                </a:lnTo>
                <a:lnTo>
                  <a:pt x="353993" y="1948234"/>
                </a:lnTo>
                <a:lnTo>
                  <a:pt x="315736" y="1912775"/>
                </a:lnTo>
                <a:lnTo>
                  <a:pt x="279323" y="1875975"/>
                </a:lnTo>
                <a:lnTo>
                  <a:pt x="244889" y="1837738"/>
                </a:lnTo>
                <a:lnTo>
                  <a:pt x="212572" y="1797965"/>
                </a:lnTo>
                <a:lnTo>
                  <a:pt x="182507" y="1756560"/>
                </a:lnTo>
                <a:lnTo>
                  <a:pt x="154829" y="1713426"/>
                </a:lnTo>
                <a:lnTo>
                  <a:pt x="129674" y="1668465"/>
                </a:lnTo>
                <a:lnTo>
                  <a:pt x="107179" y="1621581"/>
                </a:lnTo>
                <a:lnTo>
                  <a:pt x="64551" y="1523180"/>
                </a:lnTo>
                <a:lnTo>
                  <a:pt x="49203" y="1490588"/>
                </a:lnTo>
                <a:lnTo>
                  <a:pt x="29333" y="1442555"/>
                </a:lnTo>
                <a:lnTo>
                  <a:pt x="14478" y="1393187"/>
                </a:lnTo>
                <a:lnTo>
                  <a:pt x="4685" y="1342806"/>
                </a:lnTo>
                <a:lnTo>
                  <a:pt x="0" y="1291734"/>
                </a:lnTo>
                <a:lnTo>
                  <a:pt x="467" y="1240293"/>
                </a:lnTo>
                <a:lnTo>
                  <a:pt x="6135" y="1188806"/>
                </a:lnTo>
                <a:lnTo>
                  <a:pt x="12253" y="1140055"/>
                </a:lnTo>
                <a:lnTo>
                  <a:pt x="19760" y="1091506"/>
                </a:lnTo>
                <a:lnTo>
                  <a:pt x="28648" y="1043196"/>
                </a:lnTo>
                <a:lnTo>
                  <a:pt x="38911" y="995162"/>
                </a:lnTo>
                <a:lnTo>
                  <a:pt x="50539" y="947442"/>
                </a:lnTo>
                <a:lnTo>
                  <a:pt x="63527" y="900074"/>
                </a:lnTo>
                <a:lnTo>
                  <a:pt x="77867" y="853094"/>
                </a:lnTo>
                <a:lnTo>
                  <a:pt x="93550" y="806540"/>
                </a:lnTo>
                <a:lnTo>
                  <a:pt x="110571" y="760450"/>
                </a:lnTo>
                <a:lnTo>
                  <a:pt x="128920" y="714861"/>
                </a:lnTo>
                <a:lnTo>
                  <a:pt x="148591" y="669809"/>
                </a:lnTo>
                <a:lnTo>
                  <a:pt x="171299" y="621506"/>
                </a:lnTo>
                <a:lnTo>
                  <a:pt x="196788" y="574740"/>
                </a:lnTo>
                <a:lnTo>
                  <a:pt x="225001" y="529627"/>
                </a:lnTo>
                <a:lnTo>
                  <a:pt x="255880" y="486283"/>
                </a:lnTo>
                <a:lnTo>
                  <a:pt x="289367" y="444825"/>
                </a:lnTo>
                <a:lnTo>
                  <a:pt x="325403" y="405368"/>
                </a:lnTo>
                <a:lnTo>
                  <a:pt x="363932" y="368028"/>
                </a:lnTo>
                <a:lnTo>
                  <a:pt x="412177" y="323466"/>
                </a:lnTo>
                <a:lnTo>
                  <a:pt x="461664" y="280147"/>
                </a:lnTo>
                <a:lnTo>
                  <a:pt x="500117" y="248941"/>
                </a:lnTo>
                <a:lnTo>
                  <a:pt x="539318" y="219249"/>
                </a:lnTo>
                <a:lnTo>
                  <a:pt x="579325" y="191204"/>
                </a:lnTo>
                <a:lnTo>
                  <a:pt x="620194" y="164937"/>
                </a:lnTo>
                <a:lnTo>
                  <a:pt x="661983" y="140582"/>
                </a:lnTo>
                <a:lnTo>
                  <a:pt x="704751" y="118271"/>
                </a:lnTo>
                <a:lnTo>
                  <a:pt x="748553" y="98137"/>
                </a:lnTo>
                <a:lnTo>
                  <a:pt x="793448" y="80311"/>
                </a:lnTo>
                <a:lnTo>
                  <a:pt x="839494" y="64926"/>
                </a:lnTo>
                <a:lnTo>
                  <a:pt x="886748" y="52115"/>
                </a:lnTo>
                <a:lnTo>
                  <a:pt x="935266" y="42010"/>
                </a:lnTo>
                <a:lnTo>
                  <a:pt x="985108" y="34743"/>
                </a:lnTo>
                <a:lnTo>
                  <a:pt x="1029859" y="28680"/>
                </a:lnTo>
                <a:lnTo>
                  <a:pt x="1074765" y="21063"/>
                </a:lnTo>
                <a:lnTo>
                  <a:pt x="1119981" y="12824"/>
                </a:lnTo>
                <a:lnTo>
                  <a:pt x="1165663" y="4896"/>
                </a:lnTo>
                <a:lnTo>
                  <a:pt x="1219059" y="0"/>
                </a:lnTo>
                <a:lnTo>
                  <a:pt x="1272299" y="1787"/>
                </a:lnTo>
                <a:lnTo>
                  <a:pt x="1325228" y="8860"/>
                </a:lnTo>
                <a:lnTo>
                  <a:pt x="1377692" y="19819"/>
                </a:lnTo>
                <a:lnTo>
                  <a:pt x="1428587" y="32367"/>
                </a:lnTo>
                <a:lnTo>
                  <a:pt x="1478545" y="46826"/>
                </a:lnTo>
                <a:lnTo>
                  <a:pt x="1527524" y="63242"/>
                </a:lnTo>
                <a:lnTo>
                  <a:pt x="1575486" y="81662"/>
                </a:lnTo>
                <a:lnTo>
                  <a:pt x="1622390" y="102131"/>
                </a:lnTo>
                <a:lnTo>
                  <a:pt x="1668195" y="124697"/>
                </a:lnTo>
                <a:lnTo>
                  <a:pt x="1712861" y="149404"/>
                </a:lnTo>
                <a:lnTo>
                  <a:pt x="1756348" y="176299"/>
                </a:lnTo>
                <a:lnTo>
                  <a:pt x="1798616" y="205427"/>
                </a:lnTo>
                <a:lnTo>
                  <a:pt x="1839624" y="236836"/>
                </a:lnTo>
                <a:lnTo>
                  <a:pt x="1879333" y="270571"/>
                </a:lnTo>
                <a:lnTo>
                  <a:pt x="1917701" y="306677"/>
                </a:lnTo>
                <a:lnTo>
                  <a:pt x="1952868" y="343915"/>
                </a:lnTo>
                <a:lnTo>
                  <a:pt x="1985862" y="383068"/>
                </a:lnTo>
                <a:lnTo>
                  <a:pt x="2016538" y="424018"/>
                </a:lnTo>
                <a:lnTo>
                  <a:pt x="2044751" y="466651"/>
                </a:lnTo>
                <a:lnTo>
                  <a:pt x="2070357" y="510851"/>
                </a:lnTo>
                <a:lnTo>
                  <a:pt x="2093209" y="556500"/>
                </a:lnTo>
                <a:lnTo>
                  <a:pt x="2113164" y="603484"/>
                </a:lnTo>
                <a:lnTo>
                  <a:pt x="2130113" y="646304"/>
                </a:lnTo>
                <a:lnTo>
                  <a:pt x="2146585" y="689362"/>
                </a:lnTo>
                <a:lnTo>
                  <a:pt x="2161705" y="732898"/>
                </a:lnTo>
                <a:lnTo>
                  <a:pt x="2174599" y="777151"/>
                </a:lnTo>
                <a:lnTo>
                  <a:pt x="2184392" y="822358"/>
                </a:lnTo>
                <a:lnTo>
                  <a:pt x="2193005" y="874007"/>
                </a:lnTo>
                <a:lnTo>
                  <a:pt x="2198998" y="925047"/>
                </a:lnTo>
                <a:lnTo>
                  <a:pt x="2202422" y="975483"/>
                </a:lnTo>
                <a:lnTo>
                  <a:pt x="2203325" y="1025320"/>
                </a:lnTo>
                <a:lnTo>
                  <a:pt x="2201757" y="1074563"/>
                </a:lnTo>
                <a:lnTo>
                  <a:pt x="2197767" y="1123218"/>
                </a:lnTo>
                <a:lnTo>
                  <a:pt x="2191405" y="1171290"/>
                </a:lnTo>
                <a:lnTo>
                  <a:pt x="2182720" y="1218783"/>
                </a:lnTo>
                <a:lnTo>
                  <a:pt x="2171762" y="1265703"/>
                </a:lnTo>
                <a:lnTo>
                  <a:pt x="2158580" y="1312055"/>
                </a:lnTo>
                <a:lnTo>
                  <a:pt x="2143223" y="1357844"/>
                </a:lnTo>
                <a:lnTo>
                  <a:pt x="2125741" y="1403075"/>
                </a:lnTo>
                <a:lnTo>
                  <a:pt x="2106184" y="1447754"/>
                </a:lnTo>
                <a:lnTo>
                  <a:pt x="2084600" y="1491884"/>
                </a:lnTo>
                <a:lnTo>
                  <a:pt x="2061039" y="1535473"/>
                </a:lnTo>
                <a:lnTo>
                  <a:pt x="2035551" y="1578524"/>
                </a:lnTo>
                <a:lnTo>
                  <a:pt x="2008185" y="1621043"/>
                </a:lnTo>
                <a:lnTo>
                  <a:pt x="1978990" y="1663034"/>
                </a:lnTo>
                <a:lnTo>
                  <a:pt x="1949093" y="1701425"/>
                </a:lnTo>
                <a:lnTo>
                  <a:pt x="1917118" y="1737956"/>
                </a:lnTo>
                <a:lnTo>
                  <a:pt x="1883175" y="1772556"/>
                </a:lnTo>
                <a:lnTo>
                  <a:pt x="1847374" y="1805157"/>
                </a:lnTo>
                <a:lnTo>
                  <a:pt x="1809823" y="1835688"/>
                </a:lnTo>
                <a:lnTo>
                  <a:pt x="1770633" y="1864080"/>
                </a:lnTo>
                <a:lnTo>
                  <a:pt x="1729912" y="1890264"/>
                </a:lnTo>
                <a:lnTo>
                  <a:pt x="1687769" y="1914169"/>
                </a:lnTo>
                <a:lnTo>
                  <a:pt x="1644315" y="1935727"/>
                </a:lnTo>
                <a:lnTo>
                  <a:pt x="1599659" y="1954867"/>
                </a:lnTo>
                <a:lnTo>
                  <a:pt x="1553376" y="1973818"/>
                </a:lnTo>
                <a:lnTo>
                  <a:pt x="1506697" y="1991774"/>
                </a:lnTo>
                <a:lnTo>
                  <a:pt x="1459638" y="2008729"/>
                </a:lnTo>
                <a:lnTo>
                  <a:pt x="1412212" y="2024675"/>
                </a:lnTo>
                <a:lnTo>
                  <a:pt x="1364436" y="2039605"/>
                </a:lnTo>
                <a:lnTo>
                  <a:pt x="1316324" y="2053510"/>
                </a:lnTo>
                <a:lnTo>
                  <a:pt x="1267890" y="2066384"/>
                </a:lnTo>
                <a:lnTo>
                  <a:pt x="1219151" y="2078219"/>
                </a:lnTo>
                <a:lnTo>
                  <a:pt x="1170120" y="2089008"/>
                </a:lnTo>
                <a:lnTo>
                  <a:pt x="1120813" y="2098742"/>
                </a:lnTo>
                <a:lnTo>
                  <a:pt x="1071245" y="2107415"/>
                </a:lnTo>
                <a:lnTo>
                  <a:pt x="1012440" y="2113633"/>
                </a:lnTo>
                <a:lnTo>
                  <a:pt x="963574" y="2117364"/>
                </a:lnTo>
                <a:close/>
              </a:path>
            </a:pathLst>
          </a:custGeom>
          <a:solidFill>
            <a:srgbClr val="FDBE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783799" y="3087549"/>
            <a:ext cx="2203450" cy="2117725"/>
          </a:xfrm>
          <a:custGeom>
            <a:avLst/>
            <a:gdLst/>
            <a:ahLst/>
            <a:cxnLst/>
            <a:rect l="l" t="t" r="r" b="b"/>
            <a:pathLst>
              <a:path w="2203450" h="2117725">
                <a:moveTo>
                  <a:pt x="963574" y="2117364"/>
                </a:moveTo>
                <a:lnTo>
                  <a:pt x="909625" y="2113917"/>
                </a:lnTo>
                <a:lnTo>
                  <a:pt x="855706" y="2109281"/>
                </a:lnTo>
                <a:lnTo>
                  <a:pt x="801844" y="2103485"/>
                </a:lnTo>
                <a:lnTo>
                  <a:pt x="748069" y="2096558"/>
                </a:lnTo>
                <a:lnTo>
                  <a:pt x="694410" y="2088528"/>
                </a:lnTo>
                <a:lnTo>
                  <a:pt x="640896" y="2079425"/>
                </a:lnTo>
                <a:lnTo>
                  <a:pt x="587555" y="2069278"/>
                </a:lnTo>
                <a:lnTo>
                  <a:pt x="535754" y="2055575"/>
                </a:lnTo>
                <a:lnTo>
                  <a:pt x="486020" y="2036460"/>
                </a:lnTo>
                <a:lnTo>
                  <a:pt x="438831" y="2012092"/>
                </a:lnTo>
                <a:lnTo>
                  <a:pt x="394663" y="1982630"/>
                </a:lnTo>
                <a:lnTo>
                  <a:pt x="353993" y="1948234"/>
                </a:lnTo>
                <a:lnTo>
                  <a:pt x="315736" y="1912775"/>
                </a:lnTo>
                <a:lnTo>
                  <a:pt x="279323" y="1875975"/>
                </a:lnTo>
                <a:lnTo>
                  <a:pt x="244889" y="1837738"/>
                </a:lnTo>
                <a:lnTo>
                  <a:pt x="212572" y="1797965"/>
                </a:lnTo>
                <a:lnTo>
                  <a:pt x="182507" y="1756560"/>
                </a:lnTo>
                <a:lnTo>
                  <a:pt x="154829" y="1713426"/>
                </a:lnTo>
                <a:lnTo>
                  <a:pt x="129674" y="1668465"/>
                </a:lnTo>
                <a:lnTo>
                  <a:pt x="107179" y="1621581"/>
                </a:lnTo>
                <a:lnTo>
                  <a:pt x="64551" y="1523180"/>
                </a:lnTo>
                <a:lnTo>
                  <a:pt x="49203" y="1490588"/>
                </a:lnTo>
                <a:lnTo>
                  <a:pt x="29333" y="1442555"/>
                </a:lnTo>
                <a:lnTo>
                  <a:pt x="14478" y="1393187"/>
                </a:lnTo>
                <a:lnTo>
                  <a:pt x="4685" y="1342806"/>
                </a:lnTo>
                <a:lnTo>
                  <a:pt x="0" y="1291734"/>
                </a:lnTo>
                <a:lnTo>
                  <a:pt x="467" y="1240293"/>
                </a:lnTo>
                <a:lnTo>
                  <a:pt x="6135" y="1188806"/>
                </a:lnTo>
                <a:lnTo>
                  <a:pt x="12253" y="1140055"/>
                </a:lnTo>
                <a:lnTo>
                  <a:pt x="19760" y="1091506"/>
                </a:lnTo>
                <a:lnTo>
                  <a:pt x="28648" y="1043196"/>
                </a:lnTo>
                <a:lnTo>
                  <a:pt x="38911" y="995162"/>
                </a:lnTo>
                <a:lnTo>
                  <a:pt x="50539" y="947442"/>
                </a:lnTo>
                <a:lnTo>
                  <a:pt x="63527" y="900074"/>
                </a:lnTo>
                <a:lnTo>
                  <a:pt x="77867" y="853094"/>
                </a:lnTo>
                <a:lnTo>
                  <a:pt x="93550" y="806540"/>
                </a:lnTo>
                <a:lnTo>
                  <a:pt x="110571" y="760450"/>
                </a:lnTo>
                <a:lnTo>
                  <a:pt x="128920" y="714861"/>
                </a:lnTo>
                <a:lnTo>
                  <a:pt x="148591" y="669809"/>
                </a:lnTo>
                <a:lnTo>
                  <a:pt x="171299" y="621506"/>
                </a:lnTo>
                <a:lnTo>
                  <a:pt x="196788" y="574740"/>
                </a:lnTo>
                <a:lnTo>
                  <a:pt x="225001" y="529627"/>
                </a:lnTo>
                <a:lnTo>
                  <a:pt x="255880" y="486283"/>
                </a:lnTo>
                <a:lnTo>
                  <a:pt x="289367" y="444825"/>
                </a:lnTo>
                <a:lnTo>
                  <a:pt x="325403" y="405368"/>
                </a:lnTo>
                <a:lnTo>
                  <a:pt x="363932" y="368028"/>
                </a:lnTo>
                <a:lnTo>
                  <a:pt x="412177" y="323466"/>
                </a:lnTo>
                <a:lnTo>
                  <a:pt x="461664" y="280147"/>
                </a:lnTo>
                <a:lnTo>
                  <a:pt x="500117" y="248941"/>
                </a:lnTo>
                <a:lnTo>
                  <a:pt x="539318" y="219249"/>
                </a:lnTo>
                <a:lnTo>
                  <a:pt x="579325" y="191204"/>
                </a:lnTo>
                <a:lnTo>
                  <a:pt x="620194" y="164937"/>
                </a:lnTo>
                <a:lnTo>
                  <a:pt x="661983" y="140582"/>
                </a:lnTo>
                <a:lnTo>
                  <a:pt x="704751" y="118271"/>
                </a:lnTo>
                <a:lnTo>
                  <a:pt x="748553" y="98137"/>
                </a:lnTo>
                <a:lnTo>
                  <a:pt x="793448" y="80311"/>
                </a:lnTo>
                <a:lnTo>
                  <a:pt x="839494" y="64926"/>
                </a:lnTo>
                <a:lnTo>
                  <a:pt x="886748" y="52115"/>
                </a:lnTo>
                <a:lnTo>
                  <a:pt x="935266" y="42010"/>
                </a:lnTo>
                <a:lnTo>
                  <a:pt x="985108" y="34743"/>
                </a:lnTo>
                <a:lnTo>
                  <a:pt x="1029859" y="28680"/>
                </a:lnTo>
                <a:lnTo>
                  <a:pt x="1074765" y="21063"/>
                </a:lnTo>
                <a:lnTo>
                  <a:pt x="1119981" y="12824"/>
                </a:lnTo>
                <a:lnTo>
                  <a:pt x="1165663" y="4896"/>
                </a:lnTo>
                <a:lnTo>
                  <a:pt x="1219059" y="0"/>
                </a:lnTo>
                <a:lnTo>
                  <a:pt x="1272299" y="1787"/>
                </a:lnTo>
                <a:lnTo>
                  <a:pt x="1325228" y="8860"/>
                </a:lnTo>
                <a:lnTo>
                  <a:pt x="1377692" y="19819"/>
                </a:lnTo>
                <a:lnTo>
                  <a:pt x="1428587" y="32367"/>
                </a:lnTo>
                <a:lnTo>
                  <a:pt x="1478545" y="46826"/>
                </a:lnTo>
                <a:lnTo>
                  <a:pt x="1527524" y="63242"/>
                </a:lnTo>
                <a:lnTo>
                  <a:pt x="1575486" y="81662"/>
                </a:lnTo>
                <a:lnTo>
                  <a:pt x="1622390" y="102131"/>
                </a:lnTo>
                <a:lnTo>
                  <a:pt x="1668195" y="124697"/>
                </a:lnTo>
                <a:lnTo>
                  <a:pt x="1712861" y="149404"/>
                </a:lnTo>
                <a:lnTo>
                  <a:pt x="1756348" y="176299"/>
                </a:lnTo>
                <a:lnTo>
                  <a:pt x="1798616" y="205427"/>
                </a:lnTo>
                <a:lnTo>
                  <a:pt x="1839624" y="236836"/>
                </a:lnTo>
                <a:lnTo>
                  <a:pt x="1879333" y="270571"/>
                </a:lnTo>
                <a:lnTo>
                  <a:pt x="1917701" y="306677"/>
                </a:lnTo>
                <a:lnTo>
                  <a:pt x="1952868" y="343915"/>
                </a:lnTo>
                <a:lnTo>
                  <a:pt x="1985862" y="383068"/>
                </a:lnTo>
                <a:lnTo>
                  <a:pt x="2016538" y="424018"/>
                </a:lnTo>
                <a:lnTo>
                  <a:pt x="2044751" y="466651"/>
                </a:lnTo>
                <a:lnTo>
                  <a:pt x="2070357" y="510851"/>
                </a:lnTo>
                <a:lnTo>
                  <a:pt x="2093209" y="556500"/>
                </a:lnTo>
                <a:lnTo>
                  <a:pt x="2113164" y="603484"/>
                </a:lnTo>
                <a:lnTo>
                  <a:pt x="2130113" y="646304"/>
                </a:lnTo>
                <a:lnTo>
                  <a:pt x="2146585" y="689362"/>
                </a:lnTo>
                <a:lnTo>
                  <a:pt x="2161705" y="732898"/>
                </a:lnTo>
                <a:lnTo>
                  <a:pt x="2174599" y="777151"/>
                </a:lnTo>
                <a:lnTo>
                  <a:pt x="2184392" y="822358"/>
                </a:lnTo>
                <a:lnTo>
                  <a:pt x="2193005" y="874007"/>
                </a:lnTo>
                <a:lnTo>
                  <a:pt x="2198998" y="925047"/>
                </a:lnTo>
                <a:lnTo>
                  <a:pt x="2202422" y="975483"/>
                </a:lnTo>
                <a:lnTo>
                  <a:pt x="2203325" y="1025320"/>
                </a:lnTo>
                <a:lnTo>
                  <a:pt x="2201757" y="1074563"/>
                </a:lnTo>
                <a:lnTo>
                  <a:pt x="2197767" y="1123218"/>
                </a:lnTo>
                <a:lnTo>
                  <a:pt x="2191405" y="1171290"/>
                </a:lnTo>
                <a:lnTo>
                  <a:pt x="2182720" y="1218783"/>
                </a:lnTo>
                <a:lnTo>
                  <a:pt x="2171762" y="1265703"/>
                </a:lnTo>
                <a:lnTo>
                  <a:pt x="2158580" y="1312055"/>
                </a:lnTo>
                <a:lnTo>
                  <a:pt x="2143223" y="1357844"/>
                </a:lnTo>
                <a:lnTo>
                  <a:pt x="2125741" y="1403075"/>
                </a:lnTo>
                <a:lnTo>
                  <a:pt x="2106184" y="1447754"/>
                </a:lnTo>
                <a:lnTo>
                  <a:pt x="2084600" y="1491884"/>
                </a:lnTo>
                <a:lnTo>
                  <a:pt x="2061039" y="1535473"/>
                </a:lnTo>
                <a:lnTo>
                  <a:pt x="2035551" y="1578524"/>
                </a:lnTo>
                <a:lnTo>
                  <a:pt x="2008185" y="1621043"/>
                </a:lnTo>
                <a:lnTo>
                  <a:pt x="1978990" y="1663034"/>
                </a:lnTo>
                <a:lnTo>
                  <a:pt x="1949093" y="1701425"/>
                </a:lnTo>
                <a:lnTo>
                  <a:pt x="1917118" y="1737956"/>
                </a:lnTo>
                <a:lnTo>
                  <a:pt x="1883175" y="1772556"/>
                </a:lnTo>
                <a:lnTo>
                  <a:pt x="1847374" y="1805157"/>
                </a:lnTo>
                <a:lnTo>
                  <a:pt x="1809823" y="1835688"/>
                </a:lnTo>
                <a:lnTo>
                  <a:pt x="1770633" y="1864080"/>
                </a:lnTo>
                <a:lnTo>
                  <a:pt x="1729912" y="1890264"/>
                </a:lnTo>
                <a:lnTo>
                  <a:pt x="1687769" y="1914169"/>
                </a:lnTo>
                <a:lnTo>
                  <a:pt x="1644315" y="1935727"/>
                </a:lnTo>
                <a:lnTo>
                  <a:pt x="1599659" y="1954867"/>
                </a:lnTo>
                <a:lnTo>
                  <a:pt x="1553376" y="1973818"/>
                </a:lnTo>
                <a:lnTo>
                  <a:pt x="1506697" y="1991774"/>
                </a:lnTo>
                <a:lnTo>
                  <a:pt x="1459638" y="2008729"/>
                </a:lnTo>
                <a:lnTo>
                  <a:pt x="1412212" y="2024675"/>
                </a:lnTo>
                <a:lnTo>
                  <a:pt x="1364436" y="2039605"/>
                </a:lnTo>
                <a:lnTo>
                  <a:pt x="1316324" y="2053510"/>
                </a:lnTo>
                <a:lnTo>
                  <a:pt x="1267890" y="2066384"/>
                </a:lnTo>
                <a:lnTo>
                  <a:pt x="1219151" y="2078219"/>
                </a:lnTo>
                <a:lnTo>
                  <a:pt x="1170120" y="2089008"/>
                </a:lnTo>
                <a:lnTo>
                  <a:pt x="1120813" y="2098742"/>
                </a:lnTo>
                <a:lnTo>
                  <a:pt x="1071245" y="2107415"/>
                </a:lnTo>
                <a:lnTo>
                  <a:pt x="1012440" y="2113633"/>
                </a:lnTo>
                <a:lnTo>
                  <a:pt x="963574" y="2117364"/>
                </a:lnTo>
                <a:close/>
              </a:path>
            </a:pathLst>
          </a:custGeom>
          <a:solidFill>
            <a:srgbClr val="FDBE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969595" y="5280742"/>
            <a:ext cx="2203450" cy="2117725"/>
          </a:xfrm>
          <a:custGeom>
            <a:avLst/>
            <a:gdLst/>
            <a:ahLst/>
            <a:cxnLst/>
            <a:rect l="l" t="t" r="r" b="b"/>
            <a:pathLst>
              <a:path w="2203450" h="2117725">
                <a:moveTo>
                  <a:pt x="963574" y="2117364"/>
                </a:moveTo>
                <a:lnTo>
                  <a:pt x="909625" y="2113917"/>
                </a:lnTo>
                <a:lnTo>
                  <a:pt x="855706" y="2109281"/>
                </a:lnTo>
                <a:lnTo>
                  <a:pt x="801844" y="2103485"/>
                </a:lnTo>
                <a:lnTo>
                  <a:pt x="748069" y="2096558"/>
                </a:lnTo>
                <a:lnTo>
                  <a:pt x="694410" y="2088528"/>
                </a:lnTo>
                <a:lnTo>
                  <a:pt x="640896" y="2079425"/>
                </a:lnTo>
                <a:lnTo>
                  <a:pt x="587555" y="2069278"/>
                </a:lnTo>
                <a:lnTo>
                  <a:pt x="535754" y="2055575"/>
                </a:lnTo>
                <a:lnTo>
                  <a:pt x="486020" y="2036460"/>
                </a:lnTo>
                <a:lnTo>
                  <a:pt x="438831" y="2012092"/>
                </a:lnTo>
                <a:lnTo>
                  <a:pt x="394663" y="1982630"/>
                </a:lnTo>
                <a:lnTo>
                  <a:pt x="353993" y="1948234"/>
                </a:lnTo>
                <a:lnTo>
                  <a:pt x="315736" y="1912775"/>
                </a:lnTo>
                <a:lnTo>
                  <a:pt x="279323" y="1875975"/>
                </a:lnTo>
                <a:lnTo>
                  <a:pt x="244889" y="1837738"/>
                </a:lnTo>
                <a:lnTo>
                  <a:pt x="212572" y="1797965"/>
                </a:lnTo>
                <a:lnTo>
                  <a:pt x="182507" y="1756560"/>
                </a:lnTo>
                <a:lnTo>
                  <a:pt x="154829" y="1713426"/>
                </a:lnTo>
                <a:lnTo>
                  <a:pt x="129674" y="1668465"/>
                </a:lnTo>
                <a:lnTo>
                  <a:pt x="107179" y="1621581"/>
                </a:lnTo>
                <a:lnTo>
                  <a:pt x="64551" y="1523180"/>
                </a:lnTo>
                <a:lnTo>
                  <a:pt x="49203" y="1490588"/>
                </a:lnTo>
                <a:lnTo>
                  <a:pt x="29333" y="1442555"/>
                </a:lnTo>
                <a:lnTo>
                  <a:pt x="14478" y="1393187"/>
                </a:lnTo>
                <a:lnTo>
                  <a:pt x="4685" y="1342806"/>
                </a:lnTo>
                <a:lnTo>
                  <a:pt x="0" y="1291734"/>
                </a:lnTo>
                <a:lnTo>
                  <a:pt x="467" y="1240293"/>
                </a:lnTo>
                <a:lnTo>
                  <a:pt x="6135" y="1188806"/>
                </a:lnTo>
                <a:lnTo>
                  <a:pt x="12253" y="1140055"/>
                </a:lnTo>
                <a:lnTo>
                  <a:pt x="19760" y="1091506"/>
                </a:lnTo>
                <a:lnTo>
                  <a:pt x="28648" y="1043196"/>
                </a:lnTo>
                <a:lnTo>
                  <a:pt x="38911" y="995162"/>
                </a:lnTo>
                <a:lnTo>
                  <a:pt x="50539" y="947442"/>
                </a:lnTo>
                <a:lnTo>
                  <a:pt x="63527" y="900074"/>
                </a:lnTo>
                <a:lnTo>
                  <a:pt x="77867" y="853094"/>
                </a:lnTo>
                <a:lnTo>
                  <a:pt x="93550" y="806540"/>
                </a:lnTo>
                <a:lnTo>
                  <a:pt x="110571" y="760450"/>
                </a:lnTo>
                <a:lnTo>
                  <a:pt x="128920" y="714861"/>
                </a:lnTo>
                <a:lnTo>
                  <a:pt x="148591" y="669809"/>
                </a:lnTo>
                <a:lnTo>
                  <a:pt x="171299" y="621506"/>
                </a:lnTo>
                <a:lnTo>
                  <a:pt x="196788" y="574740"/>
                </a:lnTo>
                <a:lnTo>
                  <a:pt x="225001" y="529627"/>
                </a:lnTo>
                <a:lnTo>
                  <a:pt x="255880" y="486283"/>
                </a:lnTo>
                <a:lnTo>
                  <a:pt x="289367" y="444825"/>
                </a:lnTo>
                <a:lnTo>
                  <a:pt x="325403" y="405368"/>
                </a:lnTo>
                <a:lnTo>
                  <a:pt x="363932" y="368028"/>
                </a:lnTo>
                <a:lnTo>
                  <a:pt x="412177" y="323466"/>
                </a:lnTo>
                <a:lnTo>
                  <a:pt x="461664" y="280147"/>
                </a:lnTo>
                <a:lnTo>
                  <a:pt x="500117" y="248941"/>
                </a:lnTo>
                <a:lnTo>
                  <a:pt x="539318" y="219249"/>
                </a:lnTo>
                <a:lnTo>
                  <a:pt x="579325" y="191204"/>
                </a:lnTo>
                <a:lnTo>
                  <a:pt x="620194" y="164937"/>
                </a:lnTo>
                <a:lnTo>
                  <a:pt x="661983" y="140582"/>
                </a:lnTo>
                <a:lnTo>
                  <a:pt x="704751" y="118271"/>
                </a:lnTo>
                <a:lnTo>
                  <a:pt x="748553" y="98137"/>
                </a:lnTo>
                <a:lnTo>
                  <a:pt x="793448" y="80311"/>
                </a:lnTo>
                <a:lnTo>
                  <a:pt x="839494" y="64926"/>
                </a:lnTo>
                <a:lnTo>
                  <a:pt x="886748" y="52115"/>
                </a:lnTo>
                <a:lnTo>
                  <a:pt x="935266" y="42010"/>
                </a:lnTo>
                <a:lnTo>
                  <a:pt x="985108" y="34743"/>
                </a:lnTo>
                <a:lnTo>
                  <a:pt x="1029859" y="28680"/>
                </a:lnTo>
                <a:lnTo>
                  <a:pt x="1074765" y="21063"/>
                </a:lnTo>
                <a:lnTo>
                  <a:pt x="1119981" y="12824"/>
                </a:lnTo>
                <a:lnTo>
                  <a:pt x="1165663" y="4896"/>
                </a:lnTo>
                <a:lnTo>
                  <a:pt x="1219059" y="0"/>
                </a:lnTo>
                <a:lnTo>
                  <a:pt x="1272299" y="1787"/>
                </a:lnTo>
                <a:lnTo>
                  <a:pt x="1325228" y="8860"/>
                </a:lnTo>
                <a:lnTo>
                  <a:pt x="1377692" y="19819"/>
                </a:lnTo>
                <a:lnTo>
                  <a:pt x="1428587" y="32367"/>
                </a:lnTo>
                <a:lnTo>
                  <a:pt x="1478545" y="46826"/>
                </a:lnTo>
                <a:lnTo>
                  <a:pt x="1527524" y="63242"/>
                </a:lnTo>
                <a:lnTo>
                  <a:pt x="1575486" y="81662"/>
                </a:lnTo>
                <a:lnTo>
                  <a:pt x="1622390" y="102131"/>
                </a:lnTo>
                <a:lnTo>
                  <a:pt x="1668195" y="124697"/>
                </a:lnTo>
                <a:lnTo>
                  <a:pt x="1712861" y="149404"/>
                </a:lnTo>
                <a:lnTo>
                  <a:pt x="1756348" y="176299"/>
                </a:lnTo>
                <a:lnTo>
                  <a:pt x="1798616" y="205427"/>
                </a:lnTo>
                <a:lnTo>
                  <a:pt x="1839624" y="236836"/>
                </a:lnTo>
                <a:lnTo>
                  <a:pt x="1879333" y="270571"/>
                </a:lnTo>
                <a:lnTo>
                  <a:pt x="1917701" y="306677"/>
                </a:lnTo>
                <a:lnTo>
                  <a:pt x="1952868" y="343915"/>
                </a:lnTo>
                <a:lnTo>
                  <a:pt x="1985862" y="383068"/>
                </a:lnTo>
                <a:lnTo>
                  <a:pt x="2016538" y="424018"/>
                </a:lnTo>
                <a:lnTo>
                  <a:pt x="2044751" y="466651"/>
                </a:lnTo>
                <a:lnTo>
                  <a:pt x="2070357" y="510851"/>
                </a:lnTo>
                <a:lnTo>
                  <a:pt x="2093209" y="556500"/>
                </a:lnTo>
                <a:lnTo>
                  <a:pt x="2113164" y="603484"/>
                </a:lnTo>
                <a:lnTo>
                  <a:pt x="2130113" y="646304"/>
                </a:lnTo>
                <a:lnTo>
                  <a:pt x="2146585" y="689362"/>
                </a:lnTo>
                <a:lnTo>
                  <a:pt x="2161705" y="732898"/>
                </a:lnTo>
                <a:lnTo>
                  <a:pt x="2174599" y="777151"/>
                </a:lnTo>
                <a:lnTo>
                  <a:pt x="2184392" y="822358"/>
                </a:lnTo>
                <a:lnTo>
                  <a:pt x="2193005" y="874007"/>
                </a:lnTo>
                <a:lnTo>
                  <a:pt x="2198998" y="925047"/>
                </a:lnTo>
                <a:lnTo>
                  <a:pt x="2202422" y="975483"/>
                </a:lnTo>
                <a:lnTo>
                  <a:pt x="2203325" y="1025320"/>
                </a:lnTo>
                <a:lnTo>
                  <a:pt x="2201757" y="1074563"/>
                </a:lnTo>
                <a:lnTo>
                  <a:pt x="2197767" y="1123218"/>
                </a:lnTo>
                <a:lnTo>
                  <a:pt x="2191405" y="1171290"/>
                </a:lnTo>
                <a:lnTo>
                  <a:pt x="2182720" y="1218783"/>
                </a:lnTo>
                <a:lnTo>
                  <a:pt x="2171762" y="1265703"/>
                </a:lnTo>
                <a:lnTo>
                  <a:pt x="2158580" y="1312055"/>
                </a:lnTo>
                <a:lnTo>
                  <a:pt x="2143223" y="1357844"/>
                </a:lnTo>
                <a:lnTo>
                  <a:pt x="2125741" y="1403075"/>
                </a:lnTo>
                <a:lnTo>
                  <a:pt x="2106184" y="1447754"/>
                </a:lnTo>
                <a:lnTo>
                  <a:pt x="2084600" y="1491884"/>
                </a:lnTo>
                <a:lnTo>
                  <a:pt x="2061039" y="1535473"/>
                </a:lnTo>
                <a:lnTo>
                  <a:pt x="2035551" y="1578524"/>
                </a:lnTo>
                <a:lnTo>
                  <a:pt x="2008185" y="1621043"/>
                </a:lnTo>
                <a:lnTo>
                  <a:pt x="1978990" y="1663034"/>
                </a:lnTo>
                <a:lnTo>
                  <a:pt x="1949093" y="1701425"/>
                </a:lnTo>
                <a:lnTo>
                  <a:pt x="1917118" y="1737956"/>
                </a:lnTo>
                <a:lnTo>
                  <a:pt x="1883175" y="1772556"/>
                </a:lnTo>
                <a:lnTo>
                  <a:pt x="1847374" y="1805157"/>
                </a:lnTo>
                <a:lnTo>
                  <a:pt x="1809823" y="1835688"/>
                </a:lnTo>
                <a:lnTo>
                  <a:pt x="1770633" y="1864080"/>
                </a:lnTo>
                <a:lnTo>
                  <a:pt x="1729912" y="1890264"/>
                </a:lnTo>
                <a:lnTo>
                  <a:pt x="1687769" y="1914169"/>
                </a:lnTo>
                <a:lnTo>
                  <a:pt x="1644315" y="1935727"/>
                </a:lnTo>
                <a:lnTo>
                  <a:pt x="1599659" y="1954867"/>
                </a:lnTo>
                <a:lnTo>
                  <a:pt x="1553376" y="1973818"/>
                </a:lnTo>
                <a:lnTo>
                  <a:pt x="1506697" y="1991774"/>
                </a:lnTo>
                <a:lnTo>
                  <a:pt x="1459638" y="2008729"/>
                </a:lnTo>
                <a:lnTo>
                  <a:pt x="1412212" y="2024675"/>
                </a:lnTo>
                <a:lnTo>
                  <a:pt x="1364436" y="2039605"/>
                </a:lnTo>
                <a:lnTo>
                  <a:pt x="1316324" y="2053510"/>
                </a:lnTo>
                <a:lnTo>
                  <a:pt x="1267890" y="2066384"/>
                </a:lnTo>
                <a:lnTo>
                  <a:pt x="1219151" y="2078219"/>
                </a:lnTo>
                <a:lnTo>
                  <a:pt x="1170120" y="2089008"/>
                </a:lnTo>
                <a:lnTo>
                  <a:pt x="1120813" y="2098742"/>
                </a:lnTo>
                <a:lnTo>
                  <a:pt x="1071245" y="2107415"/>
                </a:lnTo>
                <a:lnTo>
                  <a:pt x="1012440" y="2113633"/>
                </a:lnTo>
                <a:lnTo>
                  <a:pt x="963574" y="2117364"/>
                </a:lnTo>
                <a:close/>
              </a:path>
            </a:pathLst>
          </a:custGeom>
          <a:solidFill>
            <a:srgbClr val="FDBE1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3785375" y="2542915"/>
            <a:ext cx="960119" cy="706755"/>
            <a:chOff x="13785375" y="2542915"/>
            <a:chExt cx="960119" cy="706755"/>
          </a:xfrm>
        </p:grpSpPr>
        <p:sp>
          <p:nvSpPr>
            <p:cNvPr id="6" name="object 6"/>
            <p:cNvSpPr/>
            <p:nvPr/>
          </p:nvSpPr>
          <p:spPr>
            <a:xfrm>
              <a:off x="13785375" y="2542915"/>
              <a:ext cx="867410" cy="621665"/>
            </a:xfrm>
            <a:custGeom>
              <a:avLst/>
              <a:gdLst/>
              <a:ahLst/>
              <a:cxnLst/>
              <a:rect l="l" t="t" r="r" b="b"/>
              <a:pathLst>
                <a:path w="867409" h="621664">
                  <a:moveTo>
                    <a:pt x="818033" y="556049"/>
                  </a:moveTo>
                  <a:lnTo>
                    <a:pt x="816355" y="556202"/>
                  </a:lnTo>
                  <a:lnTo>
                    <a:pt x="778890" y="545794"/>
                  </a:lnTo>
                  <a:lnTo>
                    <a:pt x="740247" y="539161"/>
                  </a:lnTo>
                  <a:lnTo>
                    <a:pt x="700664" y="536507"/>
                  </a:lnTo>
                  <a:lnTo>
                    <a:pt x="660378" y="538036"/>
                  </a:lnTo>
                  <a:lnTo>
                    <a:pt x="620556" y="543788"/>
                  </a:lnTo>
                  <a:lnTo>
                    <a:pt x="582176" y="553514"/>
                  </a:lnTo>
                  <a:lnTo>
                    <a:pt x="545431" y="566971"/>
                  </a:lnTo>
                  <a:lnTo>
                    <a:pt x="510514" y="583917"/>
                  </a:lnTo>
                  <a:lnTo>
                    <a:pt x="489874" y="580954"/>
                  </a:lnTo>
                  <a:lnTo>
                    <a:pt x="472384" y="570821"/>
                  </a:lnTo>
                  <a:lnTo>
                    <a:pt x="459805" y="554964"/>
                  </a:lnTo>
                  <a:lnTo>
                    <a:pt x="453899" y="534830"/>
                  </a:lnTo>
                  <a:lnTo>
                    <a:pt x="451573" y="556196"/>
                  </a:lnTo>
                  <a:lnTo>
                    <a:pt x="441581" y="574379"/>
                  </a:lnTo>
                  <a:lnTo>
                    <a:pt x="425499" y="587488"/>
                  </a:lnTo>
                  <a:lnTo>
                    <a:pt x="404904" y="593632"/>
                  </a:lnTo>
                  <a:lnTo>
                    <a:pt x="403226" y="593785"/>
                  </a:lnTo>
                  <a:lnTo>
                    <a:pt x="365761" y="583377"/>
                  </a:lnTo>
                  <a:lnTo>
                    <a:pt x="327118" y="576743"/>
                  </a:lnTo>
                  <a:lnTo>
                    <a:pt x="287535" y="574089"/>
                  </a:lnTo>
                  <a:lnTo>
                    <a:pt x="247249" y="575619"/>
                  </a:lnTo>
                  <a:lnTo>
                    <a:pt x="207427" y="581370"/>
                  </a:lnTo>
                  <a:lnTo>
                    <a:pt x="169046" y="591096"/>
                  </a:lnTo>
                  <a:lnTo>
                    <a:pt x="132300" y="604554"/>
                  </a:lnTo>
                  <a:lnTo>
                    <a:pt x="97382" y="621500"/>
                  </a:lnTo>
                  <a:lnTo>
                    <a:pt x="76736" y="618537"/>
                  </a:lnTo>
                  <a:lnTo>
                    <a:pt x="59250" y="608404"/>
                  </a:lnTo>
                  <a:lnTo>
                    <a:pt x="46677" y="592547"/>
                  </a:lnTo>
                  <a:lnTo>
                    <a:pt x="40774" y="572412"/>
                  </a:lnTo>
                  <a:lnTo>
                    <a:pt x="0" y="124196"/>
                  </a:lnTo>
                  <a:lnTo>
                    <a:pt x="2326" y="102809"/>
                  </a:lnTo>
                  <a:lnTo>
                    <a:pt x="12320" y="84615"/>
                  </a:lnTo>
                  <a:lnTo>
                    <a:pt x="28407" y="71502"/>
                  </a:lnTo>
                  <a:lnTo>
                    <a:pt x="49010" y="65356"/>
                  </a:lnTo>
                  <a:lnTo>
                    <a:pt x="354320" y="37582"/>
                  </a:lnTo>
                  <a:lnTo>
                    <a:pt x="375685" y="39909"/>
                  </a:lnTo>
                  <a:lnTo>
                    <a:pt x="393869" y="49905"/>
                  </a:lnTo>
                  <a:lnTo>
                    <a:pt x="406979" y="65997"/>
                  </a:lnTo>
                  <a:lnTo>
                    <a:pt x="413125" y="86613"/>
                  </a:lnTo>
                  <a:lnTo>
                    <a:pt x="415450" y="65227"/>
                  </a:lnTo>
                  <a:lnTo>
                    <a:pt x="425441" y="47033"/>
                  </a:lnTo>
                  <a:lnTo>
                    <a:pt x="441522" y="33920"/>
                  </a:lnTo>
                  <a:lnTo>
                    <a:pt x="462117" y="27776"/>
                  </a:lnTo>
                  <a:lnTo>
                    <a:pt x="767448" y="0"/>
                  </a:lnTo>
                  <a:lnTo>
                    <a:pt x="788814" y="2327"/>
                  </a:lnTo>
                  <a:lnTo>
                    <a:pt x="806998" y="12323"/>
                  </a:lnTo>
                  <a:lnTo>
                    <a:pt x="820108" y="28415"/>
                  </a:lnTo>
                  <a:lnTo>
                    <a:pt x="826254" y="49031"/>
                  </a:lnTo>
                  <a:lnTo>
                    <a:pt x="867028" y="497247"/>
                  </a:lnTo>
                  <a:lnTo>
                    <a:pt x="864701" y="518613"/>
                  </a:lnTo>
                  <a:lnTo>
                    <a:pt x="854709" y="536796"/>
                  </a:lnTo>
                  <a:lnTo>
                    <a:pt x="838628" y="549905"/>
                  </a:lnTo>
                  <a:lnTo>
                    <a:pt x="818033" y="556049"/>
                  </a:lnTo>
                  <a:close/>
                </a:path>
              </a:pathLst>
            </a:custGeom>
            <a:solidFill>
              <a:srgbClr val="F7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961656" y="2800679"/>
              <a:ext cx="247015" cy="263525"/>
            </a:xfrm>
            <a:custGeom>
              <a:avLst/>
              <a:gdLst/>
              <a:ahLst/>
              <a:cxnLst/>
              <a:rect l="l" t="t" r="r" b="b"/>
              <a:pathLst>
                <a:path w="247015" h="263525">
                  <a:moveTo>
                    <a:pt x="227939" y="39268"/>
                  </a:moveTo>
                  <a:lnTo>
                    <a:pt x="224370" y="0"/>
                  </a:lnTo>
                  <a:lnTo>
                    <a:pt x="0" y="20421"/>
                  </a:lnTo>
                  <a:lnTo>
                    <a:pt x="3568" y="59677"/>
                  </a:lnTo>
                  <a:lnTo>
                    <a:pt x="227939" y="39268"/>
                  </a:lnTo>
                  <a:close/>
                </a:path>
                <a:path w="247015" h="263525">
                  <a:moveTo>
                    <a:pt x="237210" y="141109"/>
                  </a:moveTo>
                  <a:lnTo>
                    <a:pt x="233641" y="101841"/>
                  </a:lnTo>
                  <a:lnTo>
                    <a:pt x="9258" y="122250"/>
                  </a:lnTo>
                  <a:lnTo>
                    <a:pt x="12827" y="161518"/>
                  </a:lnTo>
                  <a:lnTo>
                    <a:pt x="237210" y="141109"/>
                  </a:lnTo>
                  <a:close/>
                </a:path>
                <a:path w="247015" h="263525">
                  <a:moveTo>
                    <a:pt x="246468" y="242912"/>
                  </a:moveTo>
                  <a:lnTo>
                    <a:pt x="242900" y="203644"/>
                  </a:lnTo>
                  <a:lnTo>
                    <a:pt x="18516" y="224053"/>
                  </a:lnTo>
                  <a:lnTo>
                    <a:pt x="22098" y="263321"/>
                  </a:lnTo>
                  <a:lnTo>
                    <a:pt x="246468" y="242912"/>
                  </a:lnTo>
                  <a:close/>
                </a:path>
              </a:pathLst>
            </a:custGeom>
            <a:solidFill>
              <a:srgbClr val="2820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271572" y="2608319"/>
              <a:ext cx="454025" cy="584200"/>
            </a:xfrm>
            <a:custGeom>
              <a:avLst/>
              <a:gdLst/>
              <a:ahLst/>
              <a:cxnLst/>
              <a:rect l="l" t="t" r="r" b="b"/>
              <a:pathLst>
                <a:path w="454025" h="584200">
                  <a:moveTo>
                    <a:pt x="97389" y="583917"/>
                  </a:moveTo>
                  <a:lnTo>
                    <a:pt x="132305" y="566971"/>
                  </a:lnTo>
                  <a:lnTo>
                    <a:pt x="169050" y="553514"/>
                  </a:lnTo>
                  <a:lnTo>
                    <a:pt x="207431" y="543787"/>
                  </a:lnTo>
                  <a:lnTo>
                    <a:pt x="247252" y="538036"/>
                  </a:lnTo>
                  <a:lnTo>
                    <a:pt x="287538" y="536507"/>
                  </a:lnTo>
                  <a:lnTo>
                    <a:pt x="327122" y="539165"/>
                  </a:lnTo>
                  <a:lnTo>
                    <a:pt x="365766" y="545809"/>
                  </a:lnTo>
                  <a:lnTo>
                    <a:pt x="403233" y="556238"/>
                  </a:lnTo>
                  <a:lnTo>
                    <a:pt x="404911" y="556085"/>
                  </a:lnTo>
                  <a:lnTo>
                    <a:pt x="425505" y="549935"/>
                  </a:lnTo>
                  <a:lnTo>
                    <a:pt x="441586" y="536814"/>
                  </a:lnTo>
                  <a:lnTo>
                    <a:pt x="451577" y="518619"/>
                  </a:lnTo>
                  <a:lnTo>
                    <a:pt x="453903" y="497247"/>
                  </a:lnTo>
                  <a:lnTo>
                    <a:pt x="413128" y="49031"/>
                  </a:lnTo>
                  <a:lnTo>
                    <a:pt x="406983" y="28415"/>
                  </a:lnTo>
                  <a:lnTo>
                    <a:pt x="393872" y="12323"/>
                  </a:lnTo>
                  <a:lnTo>
                    <a:pt x="375689" y="2327"/>
                  </a:lnTo>
                  <a:lnTo>
                    <a:pt x="354323" y="0"/>
                  </a:lnTo>
                  <a:lnTo>
                    <a:pt x="49028" y="27772"/>
                  </a:lnTo>
                  <a:lnTo>
                    <a:pt x="28412" y="33919"/>
                  </a:lnTo>
                  <a:lnTo>
                    <a:pt x="12320" y="47033"/>
                  </a:lnTo>
                  <a:lnTo>
                    <a:pt x="2325" y="65227"/>
                  </a:lnTo>
                  <a:lnTo>
                    <a:pt x="0" y="86613"/>
                  </a:lnTo>
                  <a:lnTo>
                    <a:pt x="40774" y="534830"/>
                  </a:lnTo>
                  <a:lnTo>
                    <a:pt x="46680" y="554964"/>
                  </a:lnTo>
                  <a:lnTo>
                    <a:pt x="59258" y="570821"/>
                  </a:lnTo>
                  <a:lnTo>
                    <a:pt x="76749" y="580954"/>
                  </a:lnTo>
                  <a:lnTo>
                    <a:pt x="97389" y="583917"/>
                  </a:lnTo>
                </a:path>
              </a:pathLst>
            </a:custGeom>
            <a:ln w="39426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858440" y="2645902"/>
              <a:ext cx="454025" cy="584200"/>
            </a:xfrm>
            <a:custGeom>
              <a:avLst/>
              <a:gdLst/>
              <a:ahLst/>
              <a:cxnLst/>
              <a:rect l="l" t="t" r="r" b="b"/>
              <a:pathLst>
                <a:path w="454025" h="584200">
                  <a:moveTo>
                    <a:pt x="97393" y="583917"/>
                  </a:moveTo>
                  <a:lnTo>
                    <a:pt x="132309" y="566971"/>
                  </a:lnTo>
                  <a:lnTo>
                    <a:pt x="169054" y="553514"/>
                  </a:lnTo>
                  <a:lnTo>
                    <a:pt x="207434" y="543787"/>
                  </a:lnTo>
                  <a:lnTo>
                    <a:pt x="247256" y="538036"/>
                  </a:lnTo>
                  <a:lnTo>
                    <a:pt x="287541" y="536507"/>
                  </a:lnTo>
                  <a:lnTo>
                    <a:pt x="327121" y="539166"/>
                  </a:lnTo>
                  <a:lnTo>
                    <a:pt x="365755" y="545810"/>
                  </a:lnTo>
                  <a:lnTo>
                    <a:pt x="403201" y="556241"/>
                  </a:lnTo>
                  <a:lnTo>
                    <a:pt x="404914" y="556085"/>
                  </a:lnTo>
                  <a:lnTo>
                    <a:pt x="425509" y="549935"/>
                  </a:lnTo>
                  <a:lnTo>
                    <a:pt x="441589" y="536814"/>
                  </a:lnTo>
                  <a:lnTo>
                    <a:pt x="451580" y="518619"/>
                  </a:lnTo>
                  <a:lnTo>
                    <a:pt x="453907" y="497247"/>
                  </a:lnTo>
                  <a:lnTo>
                    <a:pt x="413132" y="49031"/>
                  </a:lnTo>
                  <a:lnTo>
                    <a:pt x="406986" y="28415"/>
                  </a:lnTo>
                  <a:lnTo>
                    <a:pt x="393876" y="12323"/>
                  </a:lnTo>
                  <a:lnTo>
                    <a:pt x="375693" y="2327"/>
                  </a:lnTo>
                  <a:lnTo>
                    <a:pt x="354327" y="0"/>
                  </a:lnTo>
                  <a:lnTo>
                    <a:pt x="48995" y="27776"/>
                  </a:lnTo>
                  <a:lnTo>
                    <a:pt x="28400" y="33920"/>
                  </a:lnTo>
                  <a:lnTo>
                    <a:pt x="12317" y="47033"/>
                  </a:lnTo>
                  <a:lnTo>
                    <a:pt x="2325" y="65227"/>
                  </a:lnTo>
                  <a:lnTo>
                    <a:pt x="0" y="86614"/>
                  </a:lnTo>
                  <a:lnTo>
                    <a:pt x="40774" y="534830"/>
                  </a:lnTo>
                  <a:lnTo>
                    <a:pt x="46675" y="554965"/>
                  </a:lnTo>
                  <a:lnTo>
                    <a:pt x="59247" y="570822"/>
                  </a:lnTo>
                  <a:lnTo>
                    <a:pt x="76736" y="580955"/>
                  </a:lnTo>
                  <a:lnTo>
                    <a:pt x="97393" y="583917"/>
                  </a:lnTo>
                </a:path>
              </a:pathLst>
            </a:custGeom>
            <a:ln w="39426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374787" y="2763100"/>
              <a:ext cx="247015" cy="263525"/>
            </a:xfrm>
            <a:custGeom>
              <a:avLst/>
              <a:gdLst/>
              <a:ahLst/>
              <a:cxnLst/>
              <a:rect l="l" t="t" r="r" b="b"/>
              <a:pathLst>
                <a:path w="247015" h="263525">
                  <a:moveTo>
                    <a:pt x="227939" y="39268"/>
                  </a:moveTo>
                  <a:lnTo>
                    <a:pt x="224370" y="0"/>
                  </a:lnTo>
                  <a:lnTo>
                    <a:pt x="0" y="20408"/>
                  </a:lnTo>
                  <a:lnTo>
                    <a:pt x="3568" y="59677"/>
                  </a:lnTo>
                  <a:lnTo>
                    <a:pt x="227939" y="39268"/>
                  </a:lnTo>
                  <a:close/>
                </a:path>
                <a:path w="247015" h="263525">
                  <a:moveTo>
                    <a:pt x="237210" y="141109"/>
                  </a:moveTo>
                  <a:lnTo>
                    <a:pt x="233629" y="101841"/>
                  </a:lnTo>
                  <a:lnTo>
                    <a:pt x="9258" y="122250"/>
                  </a:lnTo>
                  <a:lnTo>
                    <a:pt x="12827" y="161518"/>
                  </a:lnTo>
                  <a:lnTo>
                    <a:pt x="237210" y="141109"/>
                  </a:lnTo>
                  <a:close/>
                </a:path>
                <a:path w="247015" h="263525">
                  <a:moveTo>
                    <a:pt x="246468" y="242900"/>
                  </a:moveTo>
                  <a:lnTo>
                    <a:pt x="242900" y="203644"/>
                  </a:lnTo>
                  <a:lnTo>
                    <a:pt x="18516" y="224053"/>
                  </a:lnTo>
                  <a:lnTo>
                    <a:pt x="22085" y="263321"/>
                  </a:lnTo>
                  <a:lnTo>
                    <a:pt x="246468" y="242900"/>
                  </a:lnTo>
                  <a:close/>
                </a:path>
              </a:pathLst>
            </a:custGeom>
            <a:solidFill>
              <a:srgbClr val="2820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3624856" y="5863720"/>
            <a:ext cx="431165" cy="955675"/>
            <a:chOff x="13624856" y="5863720"/>
            <a:chExt cx="431165" cy="955675"/>
          </a:xfrm>
        </p:grpSpPr>
        <p:sp>
          <p:nvSpPr>
            <p:cNvPr id="12" name="object 12"/>
            <p:cNvSpPr/>
            <p:nvPr/>
          </p:nvSpPr>
          <p:spPr>
            <a:xfrm>
              <a:off x="13740052" y="6726756"/>
              <a:ext cx="218379" cy="9262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624852" y="5871996"/>
              <a:ext cx="339090" cy="909319"/>
            </a:xfrm>
            <a:custGeom>
              <a:avLst/>
              <a:gdLst/>
              <a:ahLst/>
              <a:cxnLst/>
              <a:rect l="l" t="t" r="r" b="b"/>
              <a:pathLst>
                <a:path w="339090" h="909320">
                  <a:moveTo>
                    <a:pt x="338505" y="68453"/>
                  </a:moveTo>
                  <a:lnTo>
                    <a:pt x="330098" y="27787"/>
                  </a:lnTo>
                  <a:lnTo>
                    <a:pt x="295389" y="4978"/>
                  </a:lnTo>
                  <a:lnTo>
                    <a:pt x="269328" y="0"/>
                  </a:lnTo>
                  <a:lnTo>
                    <a:pt x="247777" y="228"/>
                  </a:lnTo>
                  <a:lnTo>
                    <a:pt x="228650" y="8420"/>
                  </a:lnTo>
                  <a:lnTo>
                    <a:pt x="213982" y="23190"/>
                  </a:lnTo>
                  <a:lnTo>
                    <a:pt x="205828" y="43129"/>
                  </a:lnTo>
                  <a:lnTo>
                    <a:pt x="23126" y="579793"/>
                  </a:lnTo>
                  <a:lnTo>
                    <a:pt x="20574" y="579297"/>
                  </a:lnTo>
                  <a:lnTo>
                    <a:pt x="20510" y="579805"/>
                  </a:lnTo>
                  <a:lnTo>
                    <a:pt x="9105" y="608965"/>
                  </a:lnTo>
                  <a:lnTo>
                    <a:pt x="1739" y="644931"/>
                  </a:lnTo>
                  <a:lnTo>
                    <a:pt x="0" y="686155"/>
                  </a:lnTo>
                  <a:lnTo>
                    <a:pt x="5600" y="730872"/>
                  </a:lnTo>
                  <a:lnTo>
                    <a:pt x="20269" y="777303"/>
                  </a:lnTo>
                  <a:lnTo>
                    <a:pt x="45720" y="823645"/>
                  </a:lnTo>
                  <a:lnTo>
                    <a:pt x="83667" y="868133"/>
                  </a:lnTo>
                  <a:lnTo>
                    <a:pt x="135826" y="908989"/>
                  </a:lnTo>
                  <a:lnTo>
                    <a:pt x="130492" y="863104"/>
                  </a:lnTo>
                  <a:lnTo>
                    <a:pt x="132918" y="828128"/>
                  </a:lnTo>
                  <a:lnTo>
                    <a:pt x="156057" y="782853"/>
                  </a:lnTo>
                  <a:lnTo>
                    <a:pt x="195160" y="757021"/>
                  </a:lnTo>
                  <a:lnTo>
                    <a:pt x="217551" y="746366"/>
                  </a:lnTo>
                  <a:lnTo>
                    <a:pt x="240157" y="734504"/>
                  </a:lnTo>
                  <a:lnTo>
                    <a:pt x="280962" y="699160"/>
                  </a:lnTo>
                  <a:lnTo>
                    <a:pt x="307555" y="634593"/>
                  </a:lnTo>
                  <a:lnTo>
                    <a:pt x="307619" y="634085"/>
                  </a:lnTo>
                  <a:lnTo>
                    <a:pt x="310718" y="634669"/>
                  </a:lnTo>
                  <a:lnTo>
                    <a:pt x="338505" y="68453"/>
                  </a:lnTo>
                  <a:close/>
                </a:path>
              </a:pathLst>
            </a:custGeom>
            <a:solidFill>
              <a:srgbClr val="F7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718355" y="5885405"/>
              <a:ext cx="315595" cy="635000"/>
            </a:xfrm>
            <a:custGeom>
              <a:avLst/>
              <a:gdLst/>
              <a:ahLst/>
              <a:cxnLst/>
              <a:rect l="l" t="t" r="r" b="b"/>
              <a:pathLst>
                <a:path w="315594" h="635000">
                  <a:moveTo>
                    <a:pt x="101465" y="599167"/>
                  </a:moveTo>
                  <a:lnTo>
                    <a:pt x="287587" y="634690"/>
                  </a:lnTo>
                  <a:lnTo>
                    <a:pt x="315376" y="68471"/>
                  </a:lnTo>
                  <a:lnTo>
                    <a:pt x="315148" y="46923"/>
                  </a:lnTo>
                  <a:lnTo>
                    <a:pt x="306960" y="27791"/>
                  </a:lnTo>
                  <a:lnTo>
                    <a:pt x="292192" y="13123"/>
                  </a:lnTo>
                  <a:lnTo>
                    <a:pt x="272226" y="4966"/>
                  </a:lnTo>
                  <a:lnTo>
                    <a:pt x="246202" y="0"/>
                  </a:lnTo>
                  <a:lnTo>
                    <a:pt x="224636" y="230"/>
                  </a:lnTo>
                  <a:lnTo>
                    <a:pt x="205504" y="8428"/>
                  </a:lnTo>
                  <a:lnTo>
                    <a:pt x="190845" y="23199"/>
                  </a:lnTo>
                  <a:lnTo>
                    <a:pt x="182697" y="43149"/>
                  </a:lnTo>
                  <a:lnTo>
                    <a:pt x="0" y="579803"/>
                  </a:lnTo>
                  <a:lnTo>
                    <a:pt x="101465" y="599167"/>
                  </a:lnTo>
                </a:path>
              </a:pathLst>
            </a:custGeom>
            <a:ln w="43368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869924" y="5863720"/>
              <a:ext cx="185491" cy="1411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3697789" y="6465208"/>
              <a:ext cx="307975" cy="330200"/>
            </a:xfrm>
            <a:custGeom>
              <a:avLst/>
              <a:gdLst/>
              <a:ahLst/>
              <a:cxnLst/>
              <a:rect l="l" t="t" r="r" b="b"/>
              <a:pathLst>
                <a:path w="307975" h="330200">
                  <a:moveTo>
                    <a:pt x="20565" y="0"/>
                  </a:moveTo>
                  <a:lnTo>
                    <a:pt x="20521" y="232"/>
                  </a:lnTo>
                  <a:lnTo>
                    <a:pt x="20546" y="518"/>
                  </a:lnTo>
                  <a:lnTo>
                    <a:pt x="20417" y="774"/>
                  </a:lnTo>
                  <a:lnTo>
                    <a:pt x="9125" y="29674"/>
                  </a:lnTo>
                  <a:lnTo>
                    <a:pt x="1747" y="65629"/>
                  </a:lnTo>
                  <a:lnTo>
                    <a:pt x="0" y="106857"/>
                  </a:lnTo>
                  <a:lnTo>
                    <a:pt x="5599" y="151574"/>
                  </a:lnTo>
                  <a:lnTo>
                    <a:pt x="20264" y="197999"/>
                  </a:lnTo>
                  <a:lnTo>
                    <a:pt x="45710" y="244349"/>
                  </a:lnTo>
                  <a:lnTo>
                    <a:pt x="83654" y="288842"/>
                  </a:lnTo>
                  <a:lnTo>
                    <a:pt x="135813" y="329695"/>
                  </a:lnTo>
                  <a:lnTo>
                    <a:pt x="130477" y="283810"/>
                  </a:lnTo>
                  <a:lnTo>
                    <a:pt x="132911" y="248837"/>
                  </a:lnTo>
                  <a:lnTo>
                    <a:pt x="156048" y="203558"/>
                  </a:lnTo>
                  <a:lnTo>
                    <a:pt x="195151" y="177726"/>
                  </a:lnTo>
                  <a:lnTo>
                    <a:pt x="217541" y="167060"/>
                  </a:lnTo>
                  <a:lnTo>
                    <a:pt x="240144" y="155205"/>
                  </a:lnTo>
                  <a:lnTo>
                    <a:pt x="280952" y="119863"/>
                  </a:lnTo>
                  <a:lnTo>
                    <a:pt x="307501" y="55565"/>
                  </a:lnTo>
                  <a:lnTo>
                    <a:pt x="307649" y="54790"/>
                  </a:lnTo>
                  <a:lnTo>
                    <a:pt x="20565" y="0"/>
                  </a:lnTo>
                </a:path>
              </a:pathLst>
            </a:custGeom>
            <a:ln w="43368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3783611" y="6240314"/>
              <a:ext cx="231140" cy="85725"/>
            </a:xfrm>
            <a:custGeom>
              <a:avLst/>
              <a:gdLst/>
              <a:ahLst/>
              <a:cxnLst/>
              <a:rect l="l" t="t" r="r" b="b"/>
              <a:pathLst>
                <a:path w="231140" h="85725">
                  <a:moveTo>
                    <a:pt x="231005" y="42536"/>
                  </a:moveTo>
                  <a:lnTo>
                    <a:pt x="8130" y="0"/>
                  </a:lnTo>
                  <a:lnTo>
                    <a:pt x="0" y="42599"/>
                  </a:lnTo>
                  <a:lnTo>
                    <a:pt x="222874" y="85136"/>
                  </a:lnTo>
                  <a:lnTo>
                    <a:pt x="231005" y="42536"/>
                  </a:lnTo>
                  <a:close/>
                </a:path>
              </a:pathLst>
            </a:custGeom>
            <a:solidFill>
              <a:srgbClr val="2820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16334616" y="3736280"/>
            <a:ext cx="777875" cy="976630"/>
            <a:chOff x="16334616" y="3736280"/>
            <a:chExt cx="777875" cy="976630"/>
          </a:xfrm>
        </p:grpSpPr>
        <p:sp>
          <p:nvSpPr>
            <p:cNvPr id="19" name="object 19"/>
            <p:cNvSpPr/>
            <p:nvPr/>
          </p:nvSpPr>
          <p:spPr>
            <a:xfrm>
              <a:off x="16334613" y="3748493"/>
              <a:ext cx="692150" cy="932815"/>
            </a:xfrm>
            <a:custGeom>
              <a:avLst/>
              <a:gdLst/>
              <a:ahLst/>
              <a:cxnLst/>
              <a:rect l="l" t="t" r="r" b="b"/>
              <a:pathLst>
                <a:path w="692150" h="932814">
                  <a:moveTo>
                    <a:pt x="691845" y="778383"/>
                  </a:moveTo>
                  <a:lnTo>
                    <a:pt x="684047" y="732510"/>
                  </a:lnTo>
                  <a:lnTo>
                    <a:pt x="662495" y="690765"/>
                  </a:lnTo>
                  <a:lnTo>
                    <a:pt x="627773" y="656640"/>
                  </a:lnTo>
                  <a:lnTo>
                    <a:pt x="592582" y="638048"/>
                  </a:lnTo>
                  <a:lnTo>
                    <a:pt x="555066" y="629399"/>
                  </a:lnTo>
                  <a:lnTo>
                    <a:pt x="517105" y="630402"/>
                  </a:lnTo>
                  <a:lnTo>
                    <a:pt x="480568" y="640702"/>
                  </a:lnTo>
                  <a:lnTo>
                    <a:pt x="452780" y="513232"/>
                  </a:lnTo>
                  <a:lnTo>
                    <a:pt x="406577" y="523303"/>
                  </a:lnTo>
                  <a:lnTo>
                    <a:pt x="370611" y="502831"/>
                  </a:lnTo>
                  <a:lnTo>
                    <a:pt x="376923" y="505650"/>
                  </a:lnTo>
                  <a:lnTo>
                    <a:pt x="410629" y="506564"/>
                  </a:lnTo>
                  <a:lnTo>
                    <a:pt x="442036" y="494296"/>
                  </a:lnTo>
                  <a:lnTo>
                    <a:pt x="465480" y="471741"/>
                  </a:lnTo>
                  <a:lnTo>
                    <a:pt x="478751" y="442036"/>
                  </a:lnTo>
                  <a:lnTo>
                    <a:pt x="479653" y="408343"/>
                  </a:lnTo>
                  <a:lnTo>
                    <a:pt x="479450" y="407060"/>
                  </a:lnTo>
                  <a:lnTo>
                    <a:pt x="486956" y="412343"/>
                  </a:lnTo>
                  <a:lnTo>
                    <a:pt x="548627" y="303847"/>
                  </a:lnTo>
                  <a:lnTo>
                    <a:pt x="570547" y="265163"/>
                  </a:lnTo>
                  <a:lnTo>
                    <a:pt x="612152" y="155409"/>
                  </a:lnTo>
                  <a:lnTo>
                    <a:pt x="607542" y="84391"/>
                  </a:lnTo>
                  <a:lnTo>
                    <a:pt x="584454" y="46151"/>
                  </a:lnTo>
                  <a:lnTo>
                    <a:pt x="570598" y="34734"/>
                  </a:lnTo>
                  <a:lnTo>
                    <a:pt x="411010" y="317271"/>
                  </a:lnTo>
                  <a:lnTo>
                    <a:pt x="343027" y="0"/>
                  </a:lnTo>
                  <a:lnTo>
                    <a:pt x="326390" y="6756"/>
                  </a:lnTo>
                  <a:lnTo>
                    <a:pt x="292938" y="36372"/>
                  </a:lnTo>
                  <a:lnTo>
                    <a:pt x="267360" y="102768"/>
                  </a:lnTo>
                  <a:lnTo>
                    <a:pt x="274320" y="219951"/>
                  </a:lnTo>
                  <a:lnTo>
                    <a:pt x="310210" y="385356"/>
                  </a:lnTo>
                  <a:lnTo>
                    <a:pt x="323799" y="378434"/>
                  </a:lnTo>
                  <a:lnTo>
                    <a:pt x="317068" y="391845"/>
                  </a:lnTo>
                  <a:lnTo>
                    <a:pt x="312775" y="406374"/>
                  </a:lnTo>
                  <a:lnTo>
                    <a:pt x="311150" y="421690"/>
                  </a:lnTo>
                  <a:lnTo>
                    <a:pt x="312432" y="437502"/>
                  </a:lnTo>
                  <a:lnTo>
                    <a:pt x="324662" y="468896"/>
                  </a:lnTo>
                  <a:lnTo>
                    <a:pt x="347218" y="492353"/>
                  </a:lnTo>
                  <a:lnTo>
                    <a:pt x="365201" y="500418"/>
                  </a:lnTo>
                  <a:lnTo>
                    <a:pt x="283819" y="645680"/>
                  </a:lnTo>
                  <a:lnTo>
                    <a:pt x="250888" y="605980"/>
                  </a:lnTo>
                  <a:lnTo>
                    <a:pt x="207416" y="579907"/>
                  </a:lnTo>
                  <a:lnTo>
                    <a:pt x="157454" y="569506"/>
                  </a:lnTo>
                  <a:lnTo>
                    <a:pt x="105092" y="576859"/>
                  </a:lnTo>
                  <a:lnTo>
                    <a:pt x="61785" y="599071"/>
                  </a:lnTo>
                  <a:lnTo>
                    <a:pt x="28765" y="632485"/>
                  </a:lnTo>
                  <a:lnTo>
                    <a:pt x="7632" y="673938"/>
                  </a:lnTo>
                  <a:lnTo>
                    <a:pt x="0" y="720293"/>
                  </a:lnTo>
                  <a:lnTo>
                    <a:pt x="7467" y="768388"/>
                  </a:lnTo>
                  <a:lnTo>
                    <a:pt x="29679" y="811682"/>
                  </a:lnTo>
                  <a:lnTo>
                    <a:pt x="63093" y="844702"/>
                  </a:lnTo>
                  <a:lnTo>
                    <a:pt x="104546" y="865835"/>
                  </a:lnTo>
                  <a:lnTo>
                    <a:pt x="150888" y="873467"/>
                  </a:lnTo>
                  <a:lnTo>
                    <a:pt x="198958" y="866000"/>
                  </a:lnTo>
                  <a:lnTo>
                    <a:pt x="240093" y="845350"/>
                  </a:lnTo>
                  <a:lnTo>
                    <a:pt x="272135" y="814565"/>
                  </a:lnTo>
                  <a:lnTo>
                    <a:pt x="293763" y="776300"/>
                  </a:lnTo>
                  <a:lnTo>
                    <a:pt x="303593" y="733196"/>
                  </a:lnTo>
                  <a:lnTo>
                    <a:pt x="347218" y="655358"/>
                  </a:lnTo>
                  <a:lnTo>
                    <a:pt x="401256" y="558952"/>
                  </a:lnTo>
                  <a:lnTo>
                    <a:pt x="427342" y="678497"/>
                  </a:lnTo>
                  <a:lnTo>
                    <a:pt x="423303" y="682955"/>
                  </a:lnTo>
                  <a:lnTo>
                    <a:pt x="419455" y="687679"/>
                  </a:lnTo>
                  <a:lnTo>
                    <a:pt x="415886" y="692696"/>
                  </a:lnTo>
                  <a:lnTo>
                    <a:pt x="394411" y="736358"/>
                  </a:lnTo>
                  <a:lnTo>
                    <a:pt x="387870" y="782878"/>
                  </a:lnTo>
                  <a:lnTo>
                    <a:pt x="395668" y="828751"/>
                  </a:lnTo>
                  <a:lnTo>
                    <a:pt x="417220" y="870496"/>
                  </a:lnTo>
                  <a:lnTo>
                    <a:pt x="451929" y="904621"/>
                  </a:lnTo>
                  <a:lnTo>
                    <a:pt x="495579" y="926084"/>
                  </a:lnTo>
                  <a:lnTo>
                    <a:pt x="542086" y="932611"/>
                  </a:lnTo>
                  <a:lnTo>
                    <a:pt x="587959" y="924814"/>
                  </a:lnTo>
                  <a:lnTo>
                    <a:pt x="629691" y="903274"/>
                  </a:lnTo>
                  <a:lnTo>
                    <a:pt x="663816" y="868565"/>
                  </a:lnTo>
                  <a:lnTo>
                    <a:pt x="685304" y="824903"/>
                  </a:lnTo>
                  <a:lnTo>
                    <a:pt x="691845" y="778383"/>
                  </a:lnTo>
                  <a:close/>
                </a:path>
              </a:pathLst>
            </a:custGeom>
            <a:solidFill>
              <a:srgbClr val="F7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6398074" y="4327576"/>
              <a:ext cx="304165" cy="304165"/>
            </a:xfrm>
            <a:custGeom>
              <a:avLst/>
              <a:gdLst/>
              <a:ahLst/>
              <a:cxnLst/>
              <a:rect l="l" t="t" r="r" b="b"/>
              <a:pathLst>
                <a:path w="304165" h="304164">
                  <a:moveTo>
                    <a:pt x="296583" y="105077"/>
                  </a:moveTo>
                  <a:lnTo>
                    <a:pt x="274366" y="61790"/>
                  </a:lnTo>
                  <a:lnTo>
                    <a:pt x="240954" y="28776"/>
                  </a:lnTo>
                  <a:lnTo>
                    <a:pt x="199497" y="7643"/>
                  </a:lnTo>
                  <a:lnTo>
                    <a:pt x="153149" y="0"/>
                  </a:lnTo>
                  <a:lnTo>
                    <a:pt x="105061" y="7455"/>
                  </a:lnTo>
                  <a:lnTo>
                    <a:pt x="61759" y="29669"/>
                  </a:lnTo>
                  <a:lnTo>
                    <a:pt x="28745" y="63081"/>
                  </a:lnTo>
                  <a:lnTo>
                    <a:pt x="7623" y="104539"/>
                  </a:lnTo>
                  <a:lnTo>
                    <a:pt x="0" y="150891"/>
                  </a:lnTo>
                  <a:lnTo>
                    <a:pt x="7478" y="198983"/>
                  </a:lnTo>
                  <a:lnTo>
                    <a:pt x="29676" y="242284"/>
                  </a:lnTo>
                  <a:lnTo>
                    <a:pt x="63084" y="275303"/>
                  </a:lnTo>
                  <a:lnTo>
                    <a:pt x="104540" y="296432"/>
                  </a:lnTo>
                  <a:lnTo>
                    <a:pt x="150886" y="304067"/>
                  </a:lnTo>
                  <a:lnTo>
                    <a:pt x="198960" y="296599"/>
                  </a:lnTo>
                  <a:lnTo>
                    <a:pt x="242266" y="274386"/>
                  </a:lnTo>
                  <a:lnTo>
                    <a:pt x="275290" y="240975"/>
                  </a:lnTo>
                  <a:lnTo>
                    <a:pt x="296423" y="199518"/>
                  </a:lnTo>
                  <a:lnTo>
                    <a:pt x="304057" y="153168"/>
                  </a:lnTo>
                  <a:lnTo>
                    <a:pt x="296583" y="105077"/>
                  </a:lnTo>
                </a:path>
              </a:pathLst>
            </a:custGeom>
            <a:ln w="44108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6659035" y="3793076"/>
              <a:ext cx="352425" cy="703580"/>
            </a:xfrm>
            <a:custGeom>
              <a:avLst/>
              <a:gdLst/>
              <a:ahLst/>
              <a:cxnLst/>
              <a:rect l="l" t="t" r="r" b="b"/>
              <a:pathLst>
                <a:path w="352425" h="703579">
                  <a:moveTo>
                    <a:pt x="227110" y="377607"/>
                  </a:moveTo>
                  <a:lnTo>
                    <a:pt x="261008" y="317963"/>
                  </a:lnTo>
                  <a:lnTo>
                    <a:pt x="288745" y="269111"/>
                  </a:lnTo>
                  <a:lnTo>
                    <a:pt x="310664" y="230423"/>
                  </a:lnTo>
                  <a:lnTo>
                    <a:pt x="352275" y="120666"/>
                  </a:lnTo>
                  <a:lnTo>
                    <a:pt x="347683" y="49653"/>
                  </a:lnTo>
                  <a:lnTo>
                    <a:pt x="324602" y="11419"/>
                  </a:lnTo>
                  <a:lnTo>
                    <a:pt x="310749" y="0"/>
                  </a:lnTo>
                  <a:lnTo>
                    <a:pt x="143489" y="296171"/>
                  </a:lnTo>
                </a:path>
                <a:path w="352425" h="703579">
                  <a:moveTo>
                    <a:pt x="227110" y="377607"/>
                  </a:moveTo>
                  <a:lnTo>
                    <a:pt x="310664" y="230423"/>
                  </a:lnTo>
                </a:path>
                <a:path w="352425" h="703579">
                  <a:moveTo>
                    <a:pt x="42306" y="703145"/>
                  </a:moveTo>
                  <a:lnTo>
                    <a:pt x="100952" y="599820"/>
                  </a:lnTo>
                </a:path>
                <a:path w="352425" h="703579">
                  <a:moveTo>
                    <a:pt x="0" y="549810"/>
                  </a:moveTo>
                  <a:lnTo>
                    <a:pt x="65251" y="434838"/>
                  </a:lnTo>
                </a:path>
              </a:pathLst>
            </a:custGeom>
            <a:ln w="44108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6785946" y="4386829"/>
              <a:ext cx="304165" cy="304165"/>
            </a:xfrm>
            <a:custGeom>
              <a:avLst/>
              <a:gdLst/>
              <a:ahLst/>
              <a:cxnLst/>
              <a:rect l="l" t="t" r="r" b="b"/>
              <a:pathLst>
                <a:path w="304165" h="304164">
                  <a:moveTo>
                    <a:pt x="28024" y="64037"/>
                  </a:moveTo>
                  <a:lnTo>
                    <a:pt x="62127" y="29346"/>
                  </a:lnTo>
                  <a:lnTo>
                    <a:pt x="103863" y="7802"/>
                  </a:lnTo>
                  <a:lnTo>
                    <a:pt x="149736" y="0"/>
                  </a:lnTo>
                  <a:lnTo>
                    <a:pt x="196250" y="6531"/>
                  </a:lnTo>
                  <a:lnTo>
                    <a:pt x="239909" y="27990"/>
                  </a:lnTo>
                  <a:lnTo>
                    <a:pt x="274613" y="62111"/>
                  </a:lnTo>
                  <a:lnTo>
                    <a:pt x="296157" y="103852"/>
                  </a:lnTo>
                  <a:lnTo>
                    <a:pt x="303955" y="149724"/>
                  </a:lnTo>
                  <a:lnTo>
                    <a:pt x="297415" y="196241"/>
                  </a:lnTo>
                  <a:lnTo>
                    <a:pt x="275949" y="239915"/>
                  </a:lnTo>
                  <a:lnTo>
                    <a:pt x="241828" y="274620"/>
                  </a:lnTo>
                  <a:lnTo>
                    <a:pt x="200087" y="296168"/>
                  </a:lnTo>
                  <a:lnTo>
                    <a:pt x="154215" y="303967"/>
                  </a:lnTo>
                  <a:lnTo>
                    <a:pt x="107698" y="297427"/>
                  </a:lnTo>
                  <a:lnTo>
                    <a:pt x="64025" y="275955"/>
                  </a:lnTo>
                  <a:lnTo>
                    <a:pt x="29337" y="241836"/>
                  </a:lnTo>
                  <a:lnTo>
                    <a:pt x="7796" y="200097"/>
                  </a:lnTo>
                  <a:lnTo>
                    <a:pt x="0" y="154224"/>
                  </a:lnTo>
                  <a:lnTo>
                    <a:pt x="6543" y="107708"/>
                  </a:lnTo>
                  <a:lnTo>
                    <a:pt x="28024" y="64037"/>
                  </a:lnTo>
                </a:path>
              </a:pathLst>
            </a:custGeom>
            <a:ln w="44108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6666527" y="3758334"/>
              <a:ext cx="147320" cy="751205"/>
            </a:xfrm>
            <a:custGeom>
              <a:avLst/>
              <a:gdLst/>
              <a:ahLst/>
              <a:cxnLst/>
              <a:rect l="l" t="t" r="r" b="b"/>
              <a:pathLst>
                <a:path w="147319" h="751204">
                  <a:moveTo>
                    <a:pt x="42828" y="385364"/>
                  </a:moveTo>
                  <a:lnTo>
                    <a:pt x="28253" y="318320"/>
                  </a:lnTo>
                  <a:lnTo>
                    <a:pt x="16351" y="263419"/>
                  </a:lnTo>
                  <a:lnTo>
                    <a:pt x="6989" y="219955"/>
                  </a:lnTo>
                  <a:lnTo>
                    <a:pt x="0" y="102780"/>
                  </a:lnTo>
                  <a:lnTo>
                    <a:pt x="25570" y="36371"/>
                  </a:lnTo>
                  <a:lnTo>
                    <a:pt x="59016" y="6765"/>
                  </a:lnTo>
                  <a:lnTo>
                    <a:pt x="75650" y="0"/>
                  </a:lnTo>
                  <a:lnTo>
                    <a:pt x="146839" y="332162"/>
                  </a:lnTo>
                </a:path>
                <a:path w="147319" h="751204">
                  <a:moveTo>
                    <a:pt x="44566" y="393377"/>
                  </a:moveTo>
                  <a:lnTo>
                    <a:pt x="6989" y="219955"/>
                  </a:lnTo>
                </a:path>
                <a:path w="147319" h="751204">
                  <a:moveTo>
                    <a:pt x="122060" y="751205"/>
                  </a:moveTo>
                  <a:lnTo>
                    <a:pt x="63405" y="480420"/>
                  </a:lnTo>
                </a:path>
              </a:pathLst>
            </a:custGeom>
            <a:ln w="44108">
              <a:solidFill>
                <a:srgbClr val="2820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6689525" y="4075615"/>
              <a:ext cx="211335" cy="3222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6464096" y="4393615"/>
              <a:ext cx="172016" cy="17198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6851919" y="4452813"/>
              <a:ext cx="171983" cy="17198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/>
          <p:nvPr/>
        </p:nvSpPr>
        <p:spPr>
          <a:xfrm>
            <a:off x="12001165" y="2142011"/>
            <a:ext cx="490220" cy="499109"/>
          </a:xfrm>
          <a:custGeom>
            <a:avLst/>
            <a:gdLst/>
            <a:ahLst/>
            <a:cxnLst/>
            <a:rect l="l" t="t" r="r" b="b"/>
            <a:pathLst>
              <a:path w="490220" h="499110">
                <a:moveTo>
                  <a:pt x="30081" y="280984"/>
                </a:moveTo>
                <a:lnTo>
                  <a:pt x="1037" y="254283"/>
                </a:lnTo>
                <a:lnTo>
                  <a:pt x="0" y="246692"/>
                </a:lnTo>
                <a:lnTo>
                  <a:pt x="3365" y="221174"/>
                </a:lnTo>
                <a:lnTo>
                  <a:pt x="14201" y="170488"/>
                </a:lnTo>
                <a:lnTo>
                  <a:pt x="36597" y="118595"/>
                </a:lnTo>
                <a:lnTo>
                  <a:pt x="71591" y="67396"/>
                </a:lnTo>
                <a:lnTo>
                  <a:pt x="123654" y="36096"/>
                </a:lnTo>
                <a:lnTo>
                  <a:pt x="177436" y="13171"/>
                </a:lnTo>
                <a:lnTo>
                  <a:pt x="204798" y="2967"/>
                </a:lnTo>
                <a:lnTo>
                  <a:pt x="222744" y="0"/>
                </a:lnTo>
                <a:lnTo>
                  <a:pt x="239816" y="3663"/>
                </a:lnTo>
                <a:lnTo>
                  <a:pt x="256479" y="12658"/>
                </a:lnTo>
                <a:lnTo>
                  <a:pt x="273199" y="25687"/>
                </a:lnTo>
                <a:lnTo>
                  <a:pt x="261983" y="33364"/>
                </a:lnTo>
                <a:lnTo>
                  <a:pt x="251407" y="40742"/>
                </a:lnTo>
                <a:lnTo>
                  <a:pt x="215795" y="60453"/>
                </a:lnTo>
                <a:lnTo>
                  <a:pt x="170743" y="78534"/>
                </a:lnTo>
                <a:lnTo>
                  <a:pt x="131762" y="98170"/>
                </a:lnTo>
                <a:lnTo>
                  <a:pt x="102709" y="125987"/>
                </a:lnTo>
                <a:lnTo>
                  <a:pt x="81985" y="160841"/>
                </a:lnTo>
                <a:lnTo>
                  <a:pt x="67992" y="201589"/>
                </a:lnTo>
                <a:lnTo>
                  <a:pt x="63780" y="215885"/>
                </a:lnTo>
                <a:lnTo>
                  <a:pt x="58900" y="229979"/>
                </a:lnTo>
                <a:lnTo>
                  <a:pt x="53826" y="244000"/>
                </a:lnTo>
                <a:lnTo>
                  <a:pt x="49030" y="258074"/>
                </a:lnTo>
                <a:lnTo>
                  <a:pt x="44493" y="268429"/>
                </a:lnTo>
                <a:lnTo>
                  <a:pt x="38155" y="276645"/>
                </a:lnTo>
                <a:lnTo>
                  <a:pt x="30081" y="280984"/>
                </a:lnTo>
                <a:close/>
              </a:path>
              <a:path w="490220" h="499110">
                <a:moveTo>
                  <a:pt x="176888" y="498570"/>
                </a:moveTo>
                <a:lnTo>
                  <a:pt x="142299" y="476044"/>
                </a:lnTo>
                <a:lnTo>
                  <a:pt x="126670" y="396438"/>
                </a:lnTo>
                <a:lnTo>
                  <a:pt x="127054" y="347890"/>
                </a:lnTo>
                <a:lnTo>
                  <a:pt x="135809" y="300239"/>
                </a:lnTo>
                <a:lnTo>
                  <a:pt x="154919" y="253617"/>
                </a:lnTo>
                <a:lnTo>
                  <a:pt x="181703" y="214013"/>
                </a:lnTo>
                <a:lnTo>
                  <a:pt x="214409" y="181266"/>
                </a:lnTo>
                <a:lnTo>
                  <a:pt x="251937" y="154471"/>
                </a:lnTo>
                <a:lnTo>
                  <a:pt x="293190" y="132727"/>
                </a:lnTo>
                <a:lnTo>
                  <a:pt x="350355" y="112809"/>
                </a:lnTo>
                <a:lnTo>
                  <a:pt x="409844" y="98775"/>
                </a:lnTo>
                <a:lnTo>
                  <a:pt x="429761" y="97156"/>
                </a:lnTo>
                <a:lnTo>
                  <a:pt x="448521" y="100955"/>
                </a:lnTo>
                <a:lnTo>
                  <a:pt x="466027" y="109511"/>
                </a:lnTo>
                <a:lnTo>
                  <a:pt x="482185" y="122160"/>
                </a:lnTo>
                <a:lnTo>
                  <a:pt x="487562" y="128830"/>
                </a:lnTo>
                <a:lnTo>
                  <a:pt x="490145" y="139875"/>
                </a:lnTo>
                <a:lnTo>
                  <a:pt x="488094" y="145147"/>
                </a:lnTo>
                <a:lnTo>
                  <a:pt x="446111" y="169120"/>
                </a:lnTo>
                <a:lnTo>
                  <a:pt x="404098" y="183862"/>
                </a:lnTo>
                <a:lnTo>
                  <a:pt x="343853" y="203260"/>
                </a:lnTo>
                <a:lnTo>
                  <a:pt x="313988" y="213553"/>
                </a:lnTo>
                <a:lnTo>
                  <a:pt x="278935" y="232637"/>
                </a:lnTo>
                <a:lnTo>
                  <a:pt x="234109" y="291909"/>
                </a:lnTo>
                <a:lnTo>
                  <a:pt x="222074" y="328996"/>
                </a:lnTo>
                <a:lnTo>
                  <a:pt x="211137" y="391300"/>
                </a:lnTo>
                <a:lnTo>
                  <a:pt x="203433" y="454276"/>
                </a:lnTo>
                <a:lnTo>
                  <a:pt x="201861" y="468985"/>
                </a:lnTo>
                <a:lnTo>
                  <a:pt x="198796" y="482496"/>
                </a:lnTo>
                <a:lnTo>
                  <a:pt x="191414" y="492970"/>
                </a:lnTo>
                <a:lnTo>
                  <a:pt x="176888" y="4985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683753" y="1425955"/>
            <a:ext cx="9742947" cy="112466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pt-BR" sz="7200" dirty="0">
                <a:solidFill>
                  <a:srgbClr val="FF0000"/>
                </a:solidFill>
                <a:latin typeface="Century Gothic"/>
                <a:cs typeface="Century Gothic"/>
              </a:rPr>
              <a:t>PRIMEIROS PASSOS</a:t>
            </a:r>
            <a:endParaRPr sz="72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83754" y="3653903"/>
            <a:ext cx="12259310" cy="51504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5999"/>
              </a:lnSpc>
              <a:spcBef>
                <a:spcPts val="90"/>
              </a:spcBef>
            </a:pPr>
            <a:r>
              <a:rPr sz="2900" spc="-55" dirty="0">
                <a:latin typeface="Verdana"/>
                <a:cs typeface="Verdana"/>
              </a:rPr>
              <a:t>Nosso</a:t>
            </a:r>
            <a:r>
              <a:rPr sz="2900" spc="-254" dirty="0">
                <a:latin typeface="Verdana"/>
                <a:cs typeface="Verdana"/>
              </a:rPr>
              <a:t> </a:t>
            </a:r>
            <a:r>
              <a:rPr sz="2900" spc="-90" dirty="0">
                <a:latin typeface="Verdana"/>
                <a:cs typeface="Verdana"/>
              </a:rPr>
              <a:t>lugar</a:t>
            </a:r>
            <a:r>
              <a:rPr sz="2900" spc="-254" dirty="0">
                <a:latin typeface="Verdana"/>
                <a:cs typeface="Verdana"/>
              </a:rPr>
              <a:t> </a:t>
            </a:r>
            <a:r>
              <a:rPr sz="2900" spc="-135" dirty="0">
                <a:latin typeface="Verdana"/>
                <a:cs typeface="Verdana"/>
              </a:rPr>
              <a:t>é</a:t>
            </a:r>
            <a:r>
              <a:rPr sz="2900" spc="-250" dirty="0">
                <a:latin typeface="Verdana"/>
                <a:cs typeface="Verdana"/>
              </a:rPr>
              <a:t> </a:t>
            </a:r>
            <a:r>
              <a:rPr sz="2900" spc="-65" dirty="0">
                <a:latin typeface="Verdana"/>
                <a:cs typeface="Verdana"/>
              </a:rPr>
              <a:t>Fortaleza</a:t>
            </a:r>
            <a:r>
              <a:rPr sz="2900" spc="-254" dirty="0">
                <a:latin typeface="Verdana"/>
                <a:cs typeface="Verdana"/>
              </a:rPr>
              <a:t> </a:t>
            </a:r>
            <a:r>
              <a:rPr sz="2900" spc="-135" dirty="0">
                <a:latin typeface="Verdana"/>
                <a:cs typeface="Verdana"/>
              </a:rPr>
              <a:t>e</a:t>
            </a:r>
            <a:r>
              <a:rPr sz="2900" spc="-250" dirty="0">
                <a:latin typeface="Verdana"/>
                <a:cs typeface="Verdana"/>
              </a:rPr>
              <a:t> </a:t>
            </a:r>
            <a:r>
              <a:rPr sz="2900" spc="-60" dirty="0">
                <a:latin typeface="Verdana"/>
                <a:cs typeface="Verdana"/>
              </a:rPr>
              <a:t>nossa</a:t>
            </a:r>
            <a:r>
              <a:rPr sz="2900" spc="-254" dirty="0">
                <a:latin typeface="Verdana"/>
                <a:cs typeface="Verdana"/>
              </a:rPr>
              <a:t> </a:t>
            </a:r>
            <a:r>
              <a:rPr sz="2900" spc="-70" dirty="0">
                <a:latin typeface="Verdana"/>
                <a:cs typeface="Verdana"/>
              </a:rPr>
              <a:t>escola</a:t>
            </a:r>
            <a:r>
              <a:rPr sz="2900" spc="-250" dirty="0">
                <a:latin typeface="Verdana"/>
                <a:cs typeface="Verdana"/>
              </a:rPr>
              <a:t> </a:t>
            </a:r>
            <a:r>
              <a:rPr sz="2900" spc="-95" dirty="0">
                <a:latin typeface="Verdana"/>
                <a:cs typeface="Verdana"/>
              </a:rPr>
              <a:t>se</a:t>
            </a:r>
            <a:r>
              <a:rPr sz="2900" spc="-254" dirty="0">
                <a:latin typeface="Verdana"/>
                <a:cs typeface="Verdana"/>
              </a:rPr>
              <a:t> </a:t>
            </a:r>
            <a:r>
              <a:rPr sz="2900" spc="-50" dirty="0">
                <a:latin typeface="Verdana"/>
                <a:cs typeface="Verdana"/>
              </a:rPr>
              <a:t>localiza</a:t>
            </a:r>
            <a:r>
              <a:rPr sz="2900" spc="-254" dirty="0">
                <a:latin typeface="Verdana"/>
                <a:cs typeface="Verdana"/>
              </a:rPr>
              <a:t> </a:t>
            </a:r>
            <a:r>
              <a:rPr sz="2900" spc="-100" dirty="0">
                <a:latin typeface="Verdana"/>
                <a:cs typeface="Verdana"/>
              </a:rPr>
              <a:t>no</a:t>
            </a:r>
            <a:r>
              <a:rPr sz="2900" spc="-250" dirty="0">
                <a:latin typeface="Verdana"/>
                <a:cs typeface="Verdana"/>
              </a:rPr>
              <a:t> </a:t>
            </a:r>
            <a:r>
              <a:rPr sz="2900" spc="-95" dirty="0">
                <a:latin typeface="Verdana"/>
                <a:cs typeface="Verdana"/>
              </a:rPr>
              <a:t>bairro</a:t>
            </a:r>
            <a:r>
              <a:rPr sz="2900" spc="-254" dirty="0">
                <a:latin typeface="Verdana"/>
                <a:cs typeface="Verdana"/>
              </a:rPr>
              <a:t> </a:t>
            </a:r>
            <a:r>
              <a:rPr sz="2900" spc="-125" dirty="0">
                <a:latin typeface="Verdana"/>
                <a:cs typeface="Verdana"/>
              </a:rPr>
              <a:t>Mondubim,  </a:t>
            </a:r>
            <a:r>
              <a:rPr sz="2900" spc="-114" dirty="0">
                <a:latin typeface="Verdana"/>
                <a:cs typeface="Verdana"/>
              </a:rPr>
              <a:t>ou</a:t>
            </a:r>
            <a:r>
              <a:rPr sz="2900" spc="-260" dirty="0">
                <a:latin typeface="Verdana"/>
                <a:cs typeface="Verdana"/>
              </a:rPr>
              <a:t> </a:t>
            </a:r>
            <a:r>
              <a:rPr sz="2900" spc="-30" dirty="0">
                <a:latin typeface="Verdana"/>
                <a:cs typeface="Verdana"/>
              </a:rPr>
              <a:t>Aracapé</a:t>
            </a:r>
            <a:r>
              <a:rPr sz="2900" spc="-254" dirty="0">
                <a:latin typeface="Verdana"/>
                <a:cs typeface="Verdana"/>
              </a:rPr>
              <a:t> </a:t>
            </a:r>
            <a:r>
              <a:rPr sz="2900" spc="-390" dirty="0">
                <a:latin typeface="Verdana"/>
                <a:cs typeface="Verdana"/>
              </a:rPr>
              <a:t>(</a:t>
            </a:r>
            <a:r>
              <a:rPr sz="2900" spc="-254" dirty="0">
                <a:latin typeface="Verdana"/>
                <a:cs typeface="Verdana"/>
              </a:rPr>
              <a:t> </a:t>
            </a:r>
            <a:r>
              <a:rPr sz="2900" spc="-70" dirty="0">
                <a:latin typeface="Verdana"/>
                <a:cs typeface="Verdana"/>
              </a:rPr>
              <a:t>pra</a:t>
            </a:r>
            <a:r>
              <a:rPr sz="2900" spc="-254" dirty="0">
                <a:latin typeface="Verdana"/>
                <a:cs typeface="Verdana"/>
              </a:rPr>
              <a:t> </a:t>
            </a:r>
            <a:r>
              <a:rPr sz="2900" spc="-140" dirty="0">
                <a:latin typeface="Verdana"/>
                <a:cs typeface="Verdana"/>
              </a:rPr>
              <a:t>quem</a:t>
            </a:r>
            <a:r>
              <a:rPr sz="2900" spc="-254" dirty="0">
                <a:latin typeface="Verdana"/>
                <a:cs typeface="Verdana"/>
              </a:rPr>
              <a:t> </a:t>
            </a:r>
            <a:r>
              <a:rPr sz="2900" spc="-114" dirty="0">
                <a:latin typeface="Verdana"/>
                <a:cs typeface="Verdana"/>
              </a:rPr>
              <a:t>entende</a:t>
            </a:r>
            <a:r>
              <a:rPr sz="2900" spc="-254" dirty="0">
                <a:latin typeface="Verdana"/>
                <a:cs typeface="Verdana"/>
              </a:rPr>
              <a:t> </a:t>
            </a:r>
            <a:r>
              <a:rPr sz="2900" spc="15" dirty="0">
                <a:latin typeface="Verdana"/>
                <a:cs typeface="Verdana"/>
              </a:rPr>
              <a:t>a</a:t>
            </a:r>
            <a:r>
              <a:rPr sz="2900" spc="-260" dirty="0">
                <a:latin typeface="Verdana"/>
                <a:cs typeface="Verdana"/>
              </a:rPr>
              <a:t> </a:t>
            </a:r>
            <a:r>
              <a:rPr sz="2900" spc="-75" dirty="0">
                <a:latin typeface="Verdana"/>
                <a:cs typeface="Verdana"/>
              </a:rPr>
              <a:t>divisão</a:t>
            </a:r>
            <a:r>
              <a:rPr sz="2900" spc="-254" dirty="0">
                <a:latin typeface="Verdana"/>
                <a:cs typeface="Verdana"/>
              </a:rPr>
              <a:t> </a:t>
            </a:r>
            <a:r>
              <a:rPr sz="2900" spc="-80" dirty="0">
                <a:latin typeface="Verdana"/>
                <a:cs typeface="Verdana"/>
              </a:rPr>
              <a:t>desses</a:t>
            </a:r>
            <a:r>
              <a:rPr sz="2900" spc="-254" dirty="0">
                <a:latin typeface="Verdana"/>
                <a:cs typeface="Verdana"/>
              </a:rPr>
              <a:t> </a:t>
            </a:r>
            <a:r>
              <a:rPr sz="2900" spc="-155" dirty="0">
                <a:latin typeface="Verdana"/>
                <a:cs typeface="Verdana"/>
              </a:rPr>
              <a:t>lugares).</a:t>
            </a:r>
            <a:endParaRPr sz="2900">
              <a:latin typeface="Verdana"/>
              <a:cs typeface="Verdana"/>
            </a:endParaRPr>
          </a:p>
          <a:p>
            <a:pPr marL="12700" marR="198120">
              <a:lnSpc>
                <a:spcPts val="4040"/>
              </a:lnSpc>
              <a:spcBef>
                <a:spcPts val="225"/>
              </a:spcBef>
            </a:pPr>
            <a:r>
              <a:rPr sz="2900" spc="-20" dirty="0">
                <a:latin typeface="Verdana"/>
                <a:cs typeface="Verdana"/>
              </a:rPr>
              <a:t>Pois</a:t>
            </a:r>
            <a:r>
              <a:rPr sz="2900" spc="-254" dirty="0">
                <a:latin typeface="Verdana"/>
                <a:cs typeface="Verdana"/>
              </a:rPr>
              <a:t> </a:t>
            </a:r>
            <a:r>
              <a:rPr sz="2900" spc="-200" dirty="0">
                <a:latin typeface="Verdana"/>
                <a:cs typeface="Verdana"/>
              </a:rPr>
              <a:t>bem,</a:t>
            </a:r>
            <a:r>
              <a:rPr sz="2900" spc="-254" dirty="0">
                <a:latin typeface="Verdana"/>
                <a:cs typeface="Verdana"/>
              </a:rPr>
              <a:t> </a:t>
            </a:r>
            <a:r>
              <a:rPr sz="2900" spc="-95" dirty="0">
                <a:latin typeface="Verdana"/>
                <a:cs typeface="Verdana"/>
              </a:rPr>
              <a:t>devido</a:t>
            </a:r>
            <a:r>
              <a:rPr sz="2900" spc="-250" dirty="0">
                <a:latin typeface="Verdana"/>
                <a:cs typeface="Verdana"/>
              </a:rPr>
              <a:t> </a:t>
            </a:r>
            <a:r>
              <a:rPr sz="2900" spc="15" dirty="0">
                <a:latin typeface="Verdana"/>
                <a:cs typeface="Verdana"/>
              </a:rPr>
              <a:t>à</a:t>
            </a:r>
            <a:r>
              <a:rPr sz="2900" spc="-254" dirty="0">
                <a:latin typeface="Verdana"/>
                <a:cs typeface="Verdana"/>
              </a:rPr>
              <a:t> </a:t>
            </a:r>
            <a:r>
              <a:rPr sz="2900" spc="-85" dirty="0">
                <a:latin typeface="Verdana"/>
                <a:cs typeface="Verdana"/>
              </a:rPr>
              <a:t>grande</a:t>
            </a:r>
            <a:r>
              <a:rPr sz="2900" spc="-254" dirty="0">
                <a:latin typeface="Verdana"/>
                <a:cs typeface="Verdana"/>
              </a:rPr>
              <a:t> </a:t>
            </a:r>
            <a:r>
              <a:rPr sz="2900" spc="-80" dirty="0">
                <a:latin typeface="Verdana"/>
                <a:cs typeface="Verdana"/>
              </a:rPr>
              <a:t>demanda</a:t>
            </a:r>
            <a:r>
              <a:rPr sz="2900" spc="-250" dirty="0">
                <a:latin typeface="Verdana"/>
                <a:cs typeface="Verdana"/>
              </a:rPr>
              <a:t> </a:t>
            </a:r>
            <a:r>
              <a:rPr sz="2900" spc="-15" dirty="0">
                <a:latin typeface="Verdana"/>
                <a:cs typeface="Verdana"/>
              </a:rPr>
              <a:t>da</a:t>
            </a:r>
            <a:r>
              <a:rPr sz="2900" spc="-254" dirty="0">
                <a:latin typeface="Verdana"/>
                <a:cs typeface="Verdana"/>
              </a:rPr>
              <a:t> </a:t>
            </a:r>
            <a:r>
              <a:rPr sz="2900" spc="-95" dirty="0">
                <a:latin typeface="Verdana"/>
                <a:cs typeface="Verdana"/>
              </a:rPr>
              <a:t>comunidade</a:t>
            </a:r>
            <a:r>
              <a:rPr sz="2900" spc="-254" dirty="0">
                <a:latin typeface="Verdana"/>
                <a:cs typeface="Verdana"/>
              </a:rPr>
              <a:t> </a:t>
            </a:r>
            <a:r>
              <a:rPr sz="2900" spc="-50" dirty="0">
                <a:latin typeface="Verdana"/>
                <a:cs typeface="Verdana"/>
              </a:rPr>
              <a:t>para</a:t>
            </a:r>
            <a:r>
              <a:rPr sz="2900" spc="-250" dirty="0">
                <a:latin typeface="Verdana"/>
                <a:cs typeface="Verdana"/>
              </a:rPr>
              <a:t> </a:t>
            </a:r>
            <a:r>
              <a:rPr sz="2900" spc="-95" dirty="0">
                <a:latin typeface="Verdana"/>
                <a:cs typeface="Verdana"/>
              </a:rPr>
              <a:t>mais</a:t>
            </a:r>
            <a:r>
              <a:rPr sz="2900" spc="-254" dirty="0">
                <a:latin typeface="Verdana"/>
                <a:cs typeface="Verdana"/>
              </a:rPr>
              <a:t> </a:t>
            </a:r>
            <a:r>
              <a:rPr sz="2900" spc="-45" dirty="0">
                <a:latin typeface="Verdana"/>
                <a:cs typeface="Verdana"/>
              </a:rPr>
              <a:t>vagas  </a:t>
            </a:r>
            <a:r>
              <a:rPr sz="2900" spc="-50" dirty="0">
                <a:latin typeface="Verdana"/>
                <a:cs typeface="Verdana"/>
              </a:rPr>
              <a:t>na </a:t>
            </a:r>
            <a:r>
              <a:rPr sz="2900" spc="-100" dirty="0">
                <a:latin typeface="Verdana"/>
                <a:cs typeface="Verdana"/>
              </a:rPr>
              <a:t>referida </a:t>
            </a:r>
            <a:r>
              <a:rPr sz="2900" spc="-114" dirty="0">
                <a:latin typeface="Verdana"/>
                <a:cs typeface="Verdana"/>
              </a:rPr>
              <a:t>escola, </a:t>
            </a:r>
            <a:r>
              <a:rPr sz="2900" spc="-90" dirty="0">
                <a:latin typeface="Verdana"/>
                <a:cs typeface="Verdana"/>
              </a:rPr>
              <a:t>abriu-se </a:t>
            </a:r>
            <a:r>
              <a:rPr sz="2900" spc="-95" dirty="0">
                <a:latin typeface="Verdana"/>
                <a:cs typeface="Verdana"/>
              </a:rPr>
              <a:t>mais </a:t>
            </a:r>
            <a:r>
              <a:rPr sz="2900" spc="-125" dirty="0">
                <a:latin typeface="Verdana"/>
                <a:cs typeface="Verdana"/>
              </a:rPr>
              <a:t>uma </a:t>
            </a:r>
            <a:r>
              <a:rPr sz="2900" spc="-135" dirty="0">
                <a:latin typeface="Verdana"/>
                <a:cs typeface="Verdana"/>
              </a:rPr>
              <a:t>turma </a:t>
            </a:r>
            <a:r>
              <a:rPr sz="2900" spc="-90" dirty="0">
                <a:latin typeface="Verdana"/>
                <a:cs typeface="Verdana"/>
              </a:rPr>
              <a:t>de </a:t>
            </a:r>
            <a:r>
              <a:rPr sz="2900" spc="-330" dirty="0">
                <a:latin typeface="Verdana"/>
                <a:cs typeface="Verdana"/>
              </a:rPr>
              <a:t>4º </a:t>
            </a:r>
            <a:r>
              <a:rPr sz="2900" spc="-165" dirty="0">
                <a:latin typeface="Verdana"/>
                <a:cs typeface="Verdana"/>
              </a:rPr>
              <a:t>(quarto) </a:t>
            </a:r>
            <a:r>
              <a:rPr sz="2900" spc="-65" dirty="0">
                <a:latin typeface="Verdana"/>
                <a:cs typeface="Verdana"/>
              </a:rPr>
              <a:t>ano do  </a:t>
            </a:r>
            <a:r>
              <a:rPr sz="2900" spc="-105" dirty="0">
                <a:latin typeface="Verdana"/>
                <a:cs typeface="Verdana"/>
              </a:rPr>
              <a:t>ensino</a:t>
            </a:r>
            <a:r>
              <a:rPr sz="2900" spc="-260" dirty="0">
                <a:latin typeface="Verdana"/>
                <a:cs typeface="Verdana"/>
              </a:rPr>
              <a:t> </a:t>
            </a:r>
            <a:r>
              <a:rPr sz="2900" spc="-114" dirty="0">
                <a:latin typeface="Verdana"/>
                <a:cs typeface="Verdana"/>
              </a:rPr>
              <a:t>fundamental.</a:t>
            </a:r>
            <a:endParaRPr sz="29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2900" spc="170" dirty="0">
                <a:latin typeface="Verdana"/>
                <a:cs typeface="Verdana"/>
              </a:rPr>
              <a:t>A</a:t>
            </a:r>
            <a:r>
              <a:rPr sz="2900" spc="-254" dirty="0">
                <a:latin typeface="Verdana"/>
                <a:cs typeface="Verdana"/>
              </a:rPr>
              <a:t> </a:t>
            </a:r>
            <a:r>
              <a:rPr sz="2900" spc="-70" dirty="0">
                <a:latin typeface="Verdana"/>
                <a:cs typeface="Verdana"/>
              </a:rPr>
              <a:t>escola</a:t>
            </a:r>
            <a:r>
              <a:rPr sz="2900" spc="-254" dirty="0">
                <a:latin typeface="Verdana"/>
                <a:cs typeface="Verdana"/>
              </a:rPr>
              <a:t> </a:t>
            </a:r>
            <a:r>
              <a:rPr sz="2900" spc="-55" dirty="0">
                <a:latin typeface="Verdana"/>
                <a:cs typeface="Verdana"/>
              </a:rPr>
              <a:t>abriga</a:t>
            </a:r>
            <a:r>
              <a:rPr sz="2900" spc="-254" dirty="0">
                <a:latin typeface="Verdana"/>
                <a:cs typeface="Verdana"/>
              </a:rPr>
              <a:t> </a:t>
            </a:r>
            <a:r>
              <a:rPr sz="2900" spc="-120" dirty="0">
                <a:latin typeface="Verdana"/>
                <a:cs typeface="Verdana"/>
              </a:rPr>
              <a:t>turmas</a:t>
            </a:r>
            <a:r>
              <a:rPr sz="2900" spc="-254" dirty="0">
                <a:latin typeface="Verdana"/>
                <a:cs typeface="Verdana"/>
              </a:rPr>
              <a:t> </a:t>
            </a:r>
            <a:r>
              <a:rPr sz="2900" spc="-85" dirty="0">
                <a:latin typeface="Verdana"/>
                <a:cs typeface="Verdana"/>
              </a:rPr>
              <a:t>desde</a:t>
            </a:r>
            <a:r>
              <a:rPr sz="2900" spc="-254" dirty="0">
                <a:latin typeface="Verdana"/>
                <a:cs typeface="Verdana"/>
              </a:rPr>
              <a:t> </a:t>
            </a:r>
            <a:r>
              <a:rPr sz="2900" spc="15" dirty="0">
                <a:latin typeface="Verdana"/>
                <a:cs typeface="Verdana"/>
              </a:rPr>
              <a:t>a</a:t>
            </a:r>
            <a:r>
              <a:rPr sz="2900" spc="-254" dirty="0">
                <a:latin typeface="Verdana"/>
                <a:cs typeface="Verdana"/>
              </a:rPr>
              <a:t> </a:t>
            </a:r>
            <a:r>
              <a:rPr sz="2900" spc="-114" dirty="0">
                <a:latin typeface="Verdana"/>
                <a:cs typeface="Verdana"/>
              </a:rPr>
              <a:t>creche</a:t>
            </a:r>
            <a:r>
              <a:rPr sz="2900" spc="-254" dirty="0">
                <a:latin typeface="Verdana"/>
                <a:cs typeface="Verdana"/>
              </a:rPr>
              <a:t> </a:t>
            </a:r>
            <a:r>
              <a:rPr sz="2900" spc="-80" dirty="0">
                <a:latin typeface="Verdana"/>
                <a:cs typeface="Verdana"/>
              </a:rPr>
              <a:t>até</a:t>
            </a:r>
            <a:r>
              <a:rPr sz="2900" spc="-254" dirty="0">
                <a:latin typeface="Verdana"/>
                <a:cs typeface="Verdana"/>
              </a:rPr>
              <a:t> </a:t>
            </a:r>
            <a:r>
              <a:rPr sz="2900" spc="-85" dirty="0">
                <a:latin typeface="Verdana"/>
                <a:cs typeface="Verdana"/>
              </a:rPr>
              <a:t>o</a:t>
            </a:r>
            <a:r>
              <a:rPr sz="2900" spc="-254" dirty="0">
                <a:latin typeface="Verdana"/>
                <a:cs typeface="Verdana"/>
              </a:rPr>
              <a:t> </a:t>
            </a:r>
            <a:r>
              <a:rPr sz="2900" spc="-100" dirty="0">
                <a:latin typeface="Verdana"/>
                <a:cs typeface="Verdana"/>
              </a:rPr>
              <a:t>nono</a:t>
            </a:r>
            <a:r>
              <a:rPr sz="2900" spc="-254" dirty="0">
                <a:latin typeface="Verdana"/>
                <a:cs typeface="Verdana"/>
              </a:rPr>
              <a:t> </a:t>
            </a:r>
            <a:r>
              <a:rPr sz="2900" spc="-65" dirty="0">
                <a:latin typeface="Verdana"/>
                <a:cs typeface="Verdana"/>
              </a:rPr>
              <a:t>ano</a:t>
            </a:r>
            <a:r>
              <a:rPr sz="2900" spc="-254" dirty="0">
                <a:latin typeface="Verdana"/>
                <a:cs typeface="Verdana"/>
              </a:rPr>
              <a:t> </a:t>
            </a:r>
            <a:r>
              <a:rPr sz="2900" spc="-65" dirty="0">
                <a:latin typeface="Verdana"/>
                <a:cs typeface="Verdana"/>
              </a:rPr>
              <a:t>do</a:t>
            </a:r>
            <a:endParaRPr sz="2900">
              <a:latin typeface="Verdana"/>
              <a:cs typeface="Verdana"/>
            </a:endParaRPr>
          </a:p>
          <a:p>
            <a:pPr marL="12700" marR="848360">
              <a:lnSpc>
                <a:spcPts val="4040"/>
              </a:lnSpc>
              <a:spcBef>
                <a:spcPts val="225"/>
              </a:spcBef>
            </a:pPr>
            <a:r>
              <a:rPr sz="2900" spc="-105" dirty="0">
                <a:latin typeface="Verdana"/>
                <a:cs typeface="Verdana"/>
              </a:rPr>
              <a:t>ensino </a:t>
            </a:r>
            <a:r>
              <a:rPr sz="2900" spc="-95" dirty="0">
                <a:latin typeface="Verdana"/>
                <a:cs typeface="Verdana"/>
              </a:rPr>
              <a:t>fundamental </a:t>
            </a:r>
            <a:r>
              <a:rPr sz="2900" spc="-135" dirty="0">
                <a:latin typeface="Verdana"/>
                <a:cs typeface="Verdana"/>
              </a:rPr>
              <a:t>e </a:t>
            </a:r>
            <a:r>
              <a:rPr sz="2900" spc="-90" dirty="0">
                <a:latin typeface="Verdana"/>
                <a:cs typeface="Verdana"/>
              </a:rPr>
              <a:t>atende </a:t>
            </a:r>
            <a:r>
              <a:rPr sz="2900" spc="15" dirty="0">
                <a:latin typeface="Verdana"/>
                <a:cs typeface="Verdana"/>
              </a:rPr>
              <a:t>a </a:t>
            </a:r>
            <a:r>
              <a:rPr sz="2900" spc="-60" dirty="0">
                <a:latin typeface="Verdana"/>
                <a:cs typeface="Verdana"/>
              </a:rPr>
              <a:t>população </a:t>
            </a:r>
            <a:r>
              <a:rPr sz="2900" spc="-30" dirty="0">
                <a:latin typeface="Verdana"/>
                <a:cs typeface="Verdana"/>
              </a:rPr>
              <a:t>das </a:t>
            </a:r>
            <a:r>
              <a:rPr sz="2900" spc="-60" dirty="0">
                <a:latin typeface="Verdana"/>
                <a:cs typeface="Verdana"/>
              </a:rPr>
              <a:t>suas </a:t>
            </a:r>
            <a:r>
              <a:rPr sz="2900" spc="-120" dirty="0">
                <a:latin typeface="Verdana"/>
                <a:cs typeface="Verdana"/>
              </a:rPr>
              <a:t>mediações,  </a:t>
            </a:r>
            <a:r>
              <a:rPr sz="2900" spc="-110" dirty="0">
                <a:latin typeface="Verdana"/>
                <a:cs typeface="Verdana"/>
              </a:rPr>
              <a:t>compreendendo </a:t>
            </a:r>
            <a:r>
              <a:rPr sz="2900" spc="-175" dirty="0">
                <a:latin typeface="Verdana"/>
                <a:cs typeface="Verdana"/>
              </a:rPr>
              <a:t>que, </a:t>
            </a:r>
            <a:r>
              <a:rPr sz="2900" spc="-100" dirty="0">
                <a:latin typeface="Verdana"/>
                <a:cs typeface="Verdana"/>
              </a:rPr>
              <a:t>seus </a:t>
            </a:r>
            <a:r>
              <a:rPr sz="2900" spc="-80" dirty="0">
                <a:latin typeface="Verdana"/>
                <a:cs typeface="Verdana"/>
              </a:rPr>
              <a:t>alunos </a:t>
            </a:r>
            <a:r>
              <a:rPr sz="2900" spc="-165" dirty="0">
                <a:latin typeface="Verdana"/>
                <a:cs typeface="Verdana"/>
              </a:rPr>
              <a:t>têm </a:t>
            </a:r>
            <a:r>
              <a:rPr sz="2900" spc="-80" dirty="0">
                <a:latin typeface="Verdana"/>
                <a:cs typeface="Verdana"/>
              </a:rPr>
              <a:t>situações </a:t>
            </a:r>
            <a:r>
              <a:rPr sz="2900" spc="-90" dirty="0">
                <a:latin typeface="Verdana"/>
                <a:cs typeface="Verdana"/>
              </a:rPr>
              <a:t>socioeconômicas  </a:t>
            </a:r>
            <a:r>
              <a:rPr sz="2900" spc="-75" dirty="0">
                <a:latin typeface="Verdana"/>
                <a:cs typeface="Verdana"/>
              </a:rPr>
              <a:t>diversificadas</a:t>
            </a:r>
            <a:r>
              <a:rPr sz="2900" spc="-254" dirty="0">
                <a:latin typeface="Verdana"/>
                <a:cs typeface="Verdana"/>
              </a:rPr>
              <a:t> </a:t>
            </a:r>
            <a:r>
              <a:rPr sz="2900" spc="-150" dirty="0">
                <a:latin typeface="Verdana"/>
                <a:cs typeface="Verdana"/>
              </a:rPr>
              <a:t>mesmo</a:t>
            </a:r>
            <a:r>
              <a:rPr sz="2900" spc="-250" dirty="0">
                <a:latin typeface="Verdana"/>
                <a:cs typeface="Verdana"/>
              </a:rPr>
              <a:t> </a:t>
            </a:r>
            <a:r>
              <a:rPr sz="2900" spc="-95" dirty="0">
                <a:latin typeface="Verdana"/>
                <a:cs typeface="Verdana"/>
              </a:rPr>
              <a:t>se</a:t>
            </a:r>
            <a:r>
              <a:rPr sz="2900" spc="-250" dirty="0">
                <a:latin typeface="Verdana"/>
                <a:cs typeface="Verdana"/>
              </a:rPr>
              <a:t> </a:t>
            </a:r>
            <a:r>
              <a:rPr sz="2900" spc="-60" dirty="0">
                <a:latin typeface="Verdana"/>
                <a:cs typeface="Verdana"/>
              </a:rPr>
              <a:t>localizando</a:t>
            </a:r>
            <a:r>
              <a:rPr sz="2900" spc="-254" dirty="0">
                <a:latin typeface="Verdana"/>
                <a:cs typeface="Verdana"/>
              </a:rPr>
              <a:t> </a:t>
            </a:r>
            <a:r>
              <a:rPr sz="2900" spc="-190" dirty="0">
                <a:latin typeface="Verdana"/>
                <a:cs typeface="Verdana"/>
              </a:rPr>
              <a:t>em</a:t>
            </a:r>
            <a:r>
              <a:rPr sz="2900" spc="-250" dirty="0">
                <a:latin typeface="Verdana"/>
                <a:cs typeface="Verdana"/>
              </a:rPr>
              <a:t> </a:t>
            </a:r>
            <a:r>
              <a:rPr sz="2900" spc="-195" dirty="0">
                <a:latin typeface="Verdana"/>
                <a:cs typeface="Verdana"/>
              </a:rPr>
              <a:t>um</a:t>
            </a:r>
            <a:r>
              <a:rPr sz="2900" spc="-250" dirty="0">
                <a:latin typeface="Verdana"/>
                <a:cs typeface="Verdana"/>
              </a:rPr>
              <a:t> </a:t>
            </a:r>
            <a:r>
              <a:rPr sz="2900" spc="-95" dirty="0">
                <a:latin typeface="Verdana"/>
                <a:cs typeface="Verdana"/>
              </a:rPr>
              <a:t>bairro</a:t>
            </a:r>
            <a:r>
              <a:rPr sz="2900" spc="-250" dirty="0">
                <a:latin typeface="Verdana"/>
                <a:cs typeface="Verdana"/>
              </a:rPr>
              <a:t> </a:t>
            </a:r>
            <a:r>
              <a:rPr sz="2900" spc="-105" dirty="0">
                <a:latin typeface="Verdana"/>
                <a:cs typeface="Verdana"/>
              </a:rPr>
              <a:t>periférico</a:t>
            </a:r>
            <a:r>
              <a:rPr sz="2900" spc="-254" dirty="0">
                <a:latin typeface="Verdana"/>
                <a:cs typeface="Verdana"/>
              </a:rPr>
              <a:t> </a:t>
            </a:r>
            <a:r>
              <a:rPr sz="2900" spc="-135" dirty="0">
                <a:latin typeface="Verdana"/>
                <a:cs typeface="Verdana"/>
              </a:rPr>
              <a:t>e</a:t>
            </a:r>
            <a:r>
              <a:rPr sz="2900" spc="-250" dirty="0">
                <a:latin typeface="Verdana"/>
                <a:cs typeface="Verdana"/>
              </a:rPr>
              <a:t> </a:t>
            </a:r>
            <a:r>
              <a:rPr sz="2900" spc="-110" dirty="0">
                <a:latin typeface="Verdana"/>
                <a:cs typeface="Verdana"/>
              </a:rPr>
              <a:t>que  </a:t>
            </a:r>
            <a:r>
              <a:rPr sz="2900" spc="-45" dirty="0">
                <a:latin typeface="Verdana"/>
                <a:cs typeface="Verdana"/>
              </a:rPr>
              <a:t>ainda</a:t>
            </a:r>
            <a:r>
              <a:rPr sz="2900" spc="-254" dirty="0">
                <a:latin typeface="Verdana"/>
                <a:cs typeface="Verdana"/>
              </a:rPr>
              <a:t> </a:t>
            </a:r>
            <a:r>
              <a:rPr sz="2900" spc="-95" dirty="0">
                <a:latin typeface="Verdana"/>
                <a:cs typeface="Verdana"/>
              </a:rPr>
              <a:t>sofre</a:t>
            </a:r>
            <a:r>
              <a:rPr sz="2900" spc="-254" dirty="0">
                <a:latin typeface="Verdana"/>
                <a:cs typeface="Verdana"/>
              </a:rPr>
              <a:t> </a:t>
            </a:r>
            <a:r>
              <a:rPr sz="2900" spc="-130" dirty="0">
                <a:latin typeface="Verdana"/>
                <a:cs typeface="Verdana"/>
              </a:rPr>
              <a:t>com</a:t>
            </a:r>
            <a:r>
              <a:rPr sz="2900" spc="-250" dirty="0">
                <a:latin typeface="Verdana"/>
                <a:cs typeface="Verdana"/>
              </a:rPr>
              <a:t> </a:t>
            </a:r>
            <a:r>
              <a:rPr sz="2900" spc="-75" dirty="0">
                <a:latin typeface="Verdana"/>
                <a:cs typeface="Verdana"/>
              </a:rPr>
              <a:t>carência</a:t>
            </a:r>
            <a:r>
              <a:rPr sz="2900" spc="-254" dirty="0">
                <a:latin typeface="Verdana"/>
                <a:cs typeface="Verdana"/>
              </a:rPr>
              <a:t> </a:t>
            </a:r>
            <a:r>
              <a:rPr sz="2900" spc="-90" dirty="0">
                <a:latin typeface="Verdana"/>
                <a:cs typeface="Verdana"/>
              </a:rPr>
              <a:t>de</a:t>
            </a:r>
            <a:r>
              <a:rPr sz="2900" spc="-254" dirty="0">
                <a:latin typeface="Verdana"/>
                <a:cs typeface="Verdana"/>
              </a:rPr>
              <a:t> </a:t>
            </a:r>
            <a:r>
              <a:rPr sz="2900" spc="-110" dirty="0">
                <a:latin typeface="Verdana"/>
                <a:cs typeface="Verdana"/>
              </a:rPr>
              <a:t>recursos</a:t>
            </a:r>
            <a:r>
              <a:rPr sz="2900" spc="-250" dirty="0">
                <a:latin typeface="Verdana"/>
                <a:cs typeface="Verdana"/>
              </a:rPr>
              <a:t> </a:t>
            </a:r>
            <a:r>
              <a:rPr sz="2900" spc="-65" dirty="0">
                <a:latin typeface="Verdana"/>
                <a:cs typeface="Verdana"/>
              </a:rPr>
              <a:t>sociais</a:t>
            </a:r>
            <a:r>
              <a:rPr sz="2900" spc="-254" dirty="0">
                <a:latin typeface="Verdana"/>
                <a:cs typeface="Verdana"/>
              </a:rPr>
              <a:t> </a:t>
            </a:r>
            <a:r>
              <a:rPr sz="2900" spc="-135" dirty="0">
                <a:latin typeface="Verdana"/>
                <a:cs typeface="Verdana"/>
              </a:rPr>
              <a:t>e</a:t>
            </a:r>
            <a:r>
              <a:rPr sz="2900" spc="-254" dirty="0">
                <a:latin typeface="Verdana"/>
                <a:cs typeface="Verdana"/>
              </a:rPr>
              <a:t> </a:t>
            </a:r>
            <a:r>
              <a:rPr sz="2900" spc="-90" dirty="0">
                <a:latin typeface="Verdana"/>
                <a:cs typeface="Verdana"/>
              </a:rPr>
              <a:t>de</a:t>
            </a:r>
            <a:r>
              <a:rPr sz="2900" spc="-250" dirty="0">
                <a:latin typeface="Verdana"/>
                <a:cs typeface="Verdana"/>
              </a:rPr>
              <a:t> </a:t>
            </a:r>
            <a:r>
              <a:rPr sz="2900" spc="-125" dirty="0">
                <a:latin typeface="Verdana"/>
                <a:cs typeface="Verdana"/>
              </a:rPr>
              <a:t>infraestrutura.</a:t>
            </a:r>
            <a:endParaRPr sz="2900">
              <a:latin typeface="Verdana"/>
              <a:cs typeface="Verdana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5217357" y="7449117"/>
            <a:ext cx="370840" cy="409575"/>
          </a:xfrm>
          <a:custGeom>
            <a:avLst/>
            <a:gdLst/>
            <a:ahLst/>
            <a:cxnLst/>
            <a:rect l="l" t="t" r="r" b="b"/>
            <a:pathLst>
              <a:path w="370840" h="409575">
                <a:moveTo>
                  <a:pt x="329505" y="135437"/>
                </a:moveTo>
                <a:lnTo>
                  <a:pt x="366136" y="175451"/>
                </a:lnTo>
                <a:lnTo>
                  <a:pt x="370504" y="218252"/>
                </a:lnTo>
                <a:lnTo>
                  <a:pt x="369375" y="239428"/>
                </a:lnTo>
                <a:lnTo>
                  <a:pt x="360633" y="290578"/>
                </a:lnTo>
                <a:lnTo>
                  <a:pt x="335574" y="336181"/>
                </a:lnTo>
                <a:lnTo>
                  <a:pt x="299502" y="369627"/>
                </a:lnTo>
                <a:lnTo>
                  <a:pt x="261600" y="400818"/>
                </a:lnTo>
                <a:lnTo>
                  <a:pt x="248062" y="407921"/>
                </a:lnTo>
                <a:lnTo>
                  <a:pt x="233518" y="409570"/>
                </a:lnTo>
                <a:lnTo>
                  <a:pt x="217933" y="406909"/>
                </a:lnTo>
                <a:lnTo>
                  <a:pt x="201267" y="401087"/>
                </a:lnTo>
                <a:lnTo>
                  <a:pt x="208235" y="392062"/>
                </a:lnTo>
                <a:lnTo>
                  <a:pt x="214770" y="383442"/>
                </a:lnTo>
                <a:lnTo>
                  <a:pt x="248234" y="349378"/>
                </a:lnTo>
                <a:lnTo>
                  <a:pt x="269352" y="332253"/>
                </a:lnTo>
                <a:lnTo>
                  <a:pt x="295377" y="306435"/>
                </a:lnTo>
                <a:lnTo>
                  <a:pt x="311392" y="276809"/>
                </a:lnTo>
                <a:lnTo>
                  <a:pt x="318965" y="243852"/>
                </a:lnTo>
                <a:lnTo>
                  <a:pt x="319663" y="208040"/>
                </a:lnTo>
                <a:lnTo>
                  <a:pt x="319352" y="195662"/>
                </a:lnTo>
                <a:lnTo>
                  <a:pt x="319625" y="183265"/>
                </a:lnTo>
                <a:lnTo>
                  <a:pt x="320072" y="170873"/>
                </a:lnTo>
                <a:lnTo>
                  <a:pt x="320283" y="158514"/>
                </a:lnTo>
                <a:lnTo>
                  <a:pt x="321242" y="149153"/>
                </a:lnTo>
                <a:lnTo>
                  <a:pt x="324185" y="140998"/>
                </a:lnTo>
                <a:lnTo>
                  <a:pt x="329505" y="135437"/>
                </a:lnTo>
                <a:close/>
              </a:path>
              <a:path w="370840" h="409575">
                <a:moveTo>
                  <a:pt x="156708" y="3039"/>
                </a:moveTo>
                <a:lnTo>
                  <a:pt x="198290" y="21109"/>
                </a:lnTo>
                <a:lnTo>
                  <a:pt x="222923" y="70148"/>
                </a:lnTo>
                <a:lnTo>
                  <a:pt x="235071" y="108490"/>
                </a:lnTo>
                <a:lnTo>
                  <a:pt x="240317" y="148348"/>
                </a:lnTo>
                <a:lnTo>
                  <a:pt x="237049" y="190144"/>
                </a:lnTo>
                <a:lnTo>
                  <a:pt x="225866" y="228452"/>
                </a:lnTo>
                <a:lnTo>
                  <a:pt x="208205" y="262931"/>
                </a:lnTo>
                <a:lnTo>
                  <a:pt x="185174" y="294002"/>
                </a:lnTo>
                <a:lnTo>
                  <a:pt x="157880" y="322085"/>
                </a:lnTo>
                <a:lnTo>
                  <a:pt x="117437" y="352954"/>
                </a:lnTo>
                <a:lnTo>
                  <a:pt x="73634" y="379806"/>
                </a:lnTo>
                <a:lnTo>
                  <a:pt x="42255" y="388360"/>
                </a:lnTo>
                <a:lnTo>
                  <a:pt x="26111" y="386271"/>
                </a:lnTo>
                <a:lnTo>
                  <a:pt x="10897" y="380917"/>
                </a:lnTo>
                <a:lnTo>
                  <a:pt x="0" y="363065"/>
                </a:lnTo>
                <a:lnTo>
                  <a:pt x="3592" y="357233"/>
                </a:lnTo>
                <a:lnTo>
                  <a:pt x="35154" y="327177"/>
                </a:lnTo>
                <a:lnTo>
                  <a:pt x="99416" y="279983"/>
                </a:lnTo>
                <a:lnTo>
                  <a:pt x="120573" y="263945"/>
                </a:lnTo>
                <a:lnTo>
                  <a:pt x="143610" y="239604"/>
                </a:lnTo>
                <a:lnTo>
                  <a:pt x="157694" y="211653"/>
                </a:lnTo>
                <a:lnTo>
                  <a:pt x="164125" y="181013"/>
                </a:lnTo>
                <a:lnTo>
                  <a:pt x="164201" y="148606"/>
                </a:lnTo>
                <a:lnTo>
                  <a:pt x="161224" y="122553"/>
                </a:lnTo>
                <a:lnTo>
                  <a:pt x="156934" y="96627"/>
                </a:lnTo>
                <a:lnTo>
                  <a:pt x="151957" y="70783"/>
                </a:lnTo>
                <a:lnTo>
                  <a:pt x="146919" y="44977"/>
                </a:lnTo>
                <a:lnTo>
                  <a:pt x="144398" y="32974"/>
                </a:lnTo>
                <a:lnTo>
                  <a:pt x="143374" y="21518"/>
                </a:lnTo>
                <a:lnTo>
                  <a:pt x="146570" y="11307"/>
                </a:lnTo>
                <a:lnTo>
                  <a:pt x="156708" y="30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7493772" y="2707956"/>
            <a:ext cx="290195" cy="281940"/>
          </a:xfrm>
          <a:custGeom>
            <a:avLst/>
            <a:gdLst/>
            <a:ahLst/>
            <a:cxnLst/>
            <a:rect l="l" t="t" r="r" b="b"/>
            <a:pathLst>
              <a:path w="290194" h="281939">
                <a:moveTo>
                  <a:pt x="124871" y="18386"/>
                </a:moveTo>
                <a:lnTo>
                  <a:pt x="125515" y="12764"/>
                </a:lnTo>
                <a:lnTo>
                  <a:pt x="128121" y="6995"/>
                </a:lnTo>
                <a:lnTo>
                  <a:pt x="138385" y="0"/>
                </a:lnTo>
                <a:lnTo>
                  <a:pt x="144479" y="630"/>
                </a:lnTo>
                <a:lnTo>
                  <a:pt x="188885" y="7796"/>
                </a:lnTo>
                <a:lnTo>
                  <a:pt x="235195" y="28522"/>
                </a:lnTo>
                <a:lnTo>
                  <a:pt x="268064" y="68988"/>
                </a:lnTo>
                <a:lnTo>
                  <a:pt x="288137" y="115228"/>
                </a:lnTo>
                <a:lnTo>
                  <a:pt x="290045" y="125512"/>
                </a:lnTo>
                <a:lnTo>
                  <a:pt x="288093" y="135380"/>
                </a:lnTo>
                <a:lnTo>
                  <a:pt x="283039" y="145084"/>
                </a:lnTo>
                <a:lnTo>
                  <a:pt x="275643" y="154873"/>
                </a:lnTo>
                <a:lnTo>
                  <a:pt x="271069" y="148522"/>
                </a:lnTo>
                <a:lnTo>
                  <a:pt x="266675" y="142536"/>
                </a:lnTo>
                <a:lnTo>
                  <a:pt x="247259" y="105313"/>
                </a:lnTo>
                <a:lnTo>
                  <a:pt x="243898" y="96633"/>
                </a:lnTo>
                <a:lnTo>
                  <a:pt x="232094" y="74469"/>
                </a:lnTo>
                <a:lnTo>
                  <a:pt x="215639" y="58123"/>
                </a:lnTo>
                <a:lnTo>
                  <a:pt x="195183" y="46661"/>
                </a:lnTo>
                <a:lnTo>
                  <a:pt x="171373" y="39148"/>
                </a:lnTo>
                <a:lnTo>
                  <a:pt x="163027" y="36913"/>
                </a:lnTo>
                <a:lnTo>
                  <a:pt x="154790" y="34292"/>
                </a:lnTo>
                <a:lnTo>
                  <a:pt x="146431" y="31506"/>
                </a:lnTo>
                <a:lnTo>
                  <a:pt x="138371" y="28984"/>
                </a:lnTo>
                <a:lnTo>
                  <a:pt x="132311" y="26510"/>
                </a:lnTo>
                <a:lnTo>
                  <a:pt x="127473" y="22973"/>
                </a:lnTo>
                <a:lnTo>
                  <a:pt x="124871" y="18386"/>
                </a:lnTo>
                <a:close/>
              </a:path>
              <a:path w="290194" h="281939">
                <a:moveTo>
                  <a:pt x="0" y="105696"/>
                </a:moveTo>
                <a:lnTo>
                  <a:pt x="58804" y="75465"/>
                </a:lnTo>
                <a:lnTo>
                  <a:pt x="87005" y="75047"/>
                </a:lnTo>
                <a:lnTo>
                  <a:pt x="114771" y="79456"/>
                </a:lnTo>
                <a:lnTo>
                  <a:pt x="165323" y="104721"/>
                </a:lnTo>
                <a:lnTo>
                  <a:pt x="200625" y="144337"/>
                </a:lnTo>
                <a:lnTo>
                  <a:pt x="220428" y="183766"/>
                </a:lnTo>
                <a:lnTo>
                  <a:pt x="234594" y="234436"/>
                </a:lnTo>
                <a:lnTo>
                  <a:pt x="235738" y="245872"/>
                </a:lnTo>
                <a:lnTo>
                  <a:pt x="233724" y="256713"/>
                </a:lnTo>
                <a:lnTo>
                  <a:pt x="228934" y="266896"/>
                </a:lnTo>
                <a:lnTo>
                  <a:pt x="221753" y="276356"/>
                </a:lnTo>
                <a:lnTo>
                  <a:pt x="219790" y="278504"/>
                </a:lnTo>
                <a:lnTo>
                  <a:pt x="208297" y="281439"/>
                </a:lnTo>
                <a:lnTo>
                  <a:pt x="204778" y="275952"/>
                </a:lnTo>
                <a:lnTo>
                  <a:pt x="185116" y="232251"/>
                </a:lnTo>
                <a:lnTo>
                  <a:pt x="173231" y="197852"/>
                </a:lnTo>
                <a:lnTo>
                  <a:pt x="166946" y="180808"/>
                </a:lnTo>
                <a:lnTo>
                  <a:pt x="139763" y="146147"/>
                </a:lnTo>
                <a:lnTo>
                  <a:pt x="98953" y="129456"/>
                </a:lnTo>
                <a:lnTo>
                  <a:pt x="44320" y="122160"/>
                </a:lnTo>
                <a:lnTo>
                  <a:pt x="17439" y="119672"/>
                </a:lnTo>
                <a:lnTo>
                  <a:pt x="9560" y="118087"/>
                </a:lnTo>
                <a:lnTo>
                  <a:pt x="3401" y="113978"/>
                </a:lnTo>
                <a:lnTo>
                  <a:pt x="0" y="1056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" name="object 32"/>
          <p:cNvGrpSpPr/>
          <p:nvPr/>
        </p:nvGrpSpPr>
        <p:grpSpPr>
          <a:xfrm>
            <a:off x="0" y="9169586"/>
            <a:ext cx="18720435" cy="1550035"/>
            <a:chOff x="0" y="9169586"/>
            <a:chExt cx="18720435" cy="1550035"/>
          </a:xfrm>
        </p:grpSpPr>
        <p:sp>
          <p:nvSpPr>
            <p:cNvPr id="33" name="object 33"/>
            <p:cNvSpPr/>
            <p:nvPr/>
          </p:nvSpPr>
          <p:spPr>
            <a:xfrm>
              <a:off x="104979" y="9169586"/>
              <a:ext cx="18517235" cy="1440815"/>
            </a:xfrm>
            <a:custGeom>
              <a:avLst/>
              <a:gdLst/>
              <a:ahLst/>
              <a:cxnLst/>
              <a:rect l="l" t="t" r="r" b="b"/>
              <a:pathLst>
                <a:path w="18517235" h="1440815">
                  <a:moveTo>
                    <a:pt x="596" y="1440306"/>
                  </a:moveTo>
                  <a:lnTo>
                    <a:pt x="0" y="90141"/>
                  </a:lnTo>
                  <a:lnTo>
                    <a:pt x="26907" y="66722"/>
                  </a:lnTo>
                  <a:lnTo>
                    <a:pt x="66660" y="44283"/>
                  </a:lnTo>
                  <a:lnTo>
                    <a:pt x="109779" y="34839"/>
                  </a:lnTo>
                  <a:lnTo>
                    <a:pt x="157955" y="13044"/>
                  </a:lnTo>
                  <a:lnTo>
                    <a:pt x="209012" y="4206"/>
                  </a:lnTo>
                  <a:lnTo>
                    <a:pt x="262704" y="8306"/>
                  </a:lnTo>
                  <a:lnTo>
                    <a:pt x="320724" y="0"/>
                  </a:lnTo>
                  <a:lnTo>
                    <a:pt x="1523925" y="91879"/>
                  </a:lnTo>
                  <a:lnTo>
                    <a:pt x="1575482" y="83079"/>
                  </a:lnTo>
                  <a:lnTo>
                    <a:pt x="1930139" y="110162"/>
                  </a:lnTo>
                  <a:lnTo>
                    <a:pt x="2032557" y="105246"/>
                  </a:lnTo>
                  <a:lnTo>
                    <a:pt x="2337034" y="128497"/>
                  </a:lnTo>
                  <a:lnTo>
                    <a:pt x="2439491" y="123584"/>
                  </a:lnTo>
                  <a:lnTo>
                    <a:pt x="2591679" y="135205"/>
                  </a:lnTo>
                  <a:lnTo>
                    <a:pt x="2744739" y="134156"/>
                  </a:lnTo>
                  <a:lnTo>
                    <a:pt x="2947303" y="149625"/>
                  </a:lnTo>
                  <a:lnTo>
                    <a:pt x="3251421" y="160111"/>
                  </a:lnTo>
                  <a:lnTo>
                    <a:pt x="3401835" y="171597"/>
                  </a:lnTo>
                  <a:lnTo>
                    <a:pt x="3452940" y="162763"/>
                  </a:lnTo>
                  <a:lnTo>
                    <a:pt x="3653491" y="178078"/>
                  </a:lnTo>
                  <a:lnTo>
                    <a:pt x="3855009" y="180729"/>
                  </a:lnTo>
                  <a:lnTo>
                    <a:pt x="3955285" y="188386"/>
                  </a:lnTo>
                  <a:lnTo>
                    <a:pt x="4006390" y="179552"/>
                  </a:lnTo>
                  <a:lnTo>
                    <a:pt x="4307217" y="202524"/>
                  </a:lnTo>
                  <a:lnTo>
                    <a:pt x="4358322" y="193690"/>
                  </a:lnTo>
                  <a:lnTo>
                    <a:pt x="6324698" y="343848"/>
                  </a:lnTo>
                  <a:lnTo>
                    <a:pt x="6376107" y="335037"/>
                  </a:lnTo>
                  <a:lnTo>
                    <a:pt x="6880335" y="373541"/>
                  </a:lnTo>
                  <a:lnTo>
                    <a:pt x="6931708" y="364727"/>
                  </a:lnTo>
                  <a:lnTo>
                    <a:pt x="7284468" y="391665"/>
                  </a:lnTo>
                  <a:lnTo>
                    <a:pt x="7335818" y="382849"/>
                  </a:lnTo>
                  <a:lnTo>
                    <a:pt x="7688437" y="409776"/>
                  </a:lnTo>
                  <a:lnTo>
                    <a:pt x="7790132" y="404805"/>
                  </a:lnTo>
                  <a:lnTo>
                    <a:pt x="7991565" y="420187"/>
                  </a:lnTo>
                  <a:lnTo>
                    <a:pt x="8093237" y="415214"/>
                  </a:lnTo>
                  <a:lnTo>
                    <a:pt x="8294627" y="430593"/>
                  </a:lnTo>
                  <a:lnTo>
                    <a:pt x="8396280" y="425618"/>
                  </a:lnTo>
                  <a:lnTo>
                    <a:pt x="8597636" y="440994"/>
                  </a:lnTo>
                  <a:lnTo>
                    <a:pt x="8749608" y="439862"/>
                  </a:lnTo>
                  <a:lnTo>
                    <a:pt x="8900603" y="451393"/>
                  </a:lnTo>
                  <a:lnTo>
                    <a:pt x="9102885" y="454103"/>
                  </a:lnTo>
                  <a:lnTo>
                    <a:pt x="9708718" y="474892"/>
                  </a:lnTo>
                  <a:lnTo>
                    <a:pt x="9809825" y="482613"/>
                  </a:lnTo>
                  <a:lnTo>
                    <a:pt x="9861345" y="473810"/>
                  </a:lnTo>
                  <a:lnTo>
                    <a:pt x="10013006" y="485391"/>
                  </a:lnTo>
                  <a:lnTo>
                    <a:pt x="10064527" y="476588"/>
                  </a:lnTo>
                  <a:lnTo>
                    <a:pt x="10216187" y="488170"/>
                  </a:lnTo>
                  <a:lnTo>
                    <a:pt x="10267708" y="479367"/>
                  </a:lnTo>
                  <a:lnTo>
                    <a:pt x="10419368" y="490948"/>
                  </a:lnTo>
                  <a:lnTo>
                    <a:pt x="10470889" y="482146"/>
                  </a:lnTo>
                  <a:lnTo>
                    <a:pt x="10571996" y="489866"/>
                  </a:lnTo>
                  <a:lnTo>
                    <a:pt x="10623517" y="481064"/>
                  </a:lnTo>
                  <a:lnTo>
                    <a:pt x="10674070" y="484924"/>
                  </a:lnTo>
                  <a:lnTo>
                    <a:pt x="10725591" y="476121"/>
                  </a:lnTo>
                  <a:lnTo>
                    <a:pt x="10826698" y="483842"/>
                  </a:lnTo>
                  <a:lnTo>
                    <a:pt x="10878218" y="475039"/>
                  </a:lnTo>
                  <a:lnTo>
                    <a:pt x="10979325" y="482760"/>
                  </a:lnTo>
                  <a:lnTo>
                    <a:pt x="11030846" y="473958"/>
                  </a:lnTo>
                  <a:lnTo>
                    <a:pt x="11081399" y="477818"/>
                  </a:lnTo>
                  <a:lnTo>
                    <a:pt x="11132920" y="469015"/>
                  </a:lnTo>
                  <a:lnTo>
                    <a:pt x="11183473" y="472876"/>
                  </a:lnTo>
                  <a:lnTo>
                    <a:pt x="11285547" y="467933"/>
                  </a:lnTo>
                  <a:lnTo>
                    <a:pt x="11590803" y="465770"/>
                  </a:lnTo>
                  <a:lnTo>
                    <a:pt x="11692877" y="460827"/>
                  </a:lnTo>
                  <a:lnTo>
                    <a:pt x="11743430" y="464688"/>
                  </a:lnTo>
                  <a:lnTo>
                    <a:pt x="11794951" y="455885"/>
                  </a:lnTo>
                  <a:lnTo>
                    <a:pt x="11896058" y="463606"/>
                  </a:lnTo>
                  <a:lnTo>
                    <a:pt x="11947578" y="454803"/>
                  </a:lnTo>
                  <a:lnTo>
                    <a:pt x="11998132" y="458664"/>
                  </a:lnTo>
                  <a:lnTo>
                    <a:pt x="12049652" y="449861"/>
                  </a:lnTo>
                  <a:lnTo>
                    <a:pt x="12150759" y="457582"/>
                  </a:lnTo>
                  <a:lnTo>
                    <a:pt x="12202280" y="448779"/>
                  </a:lnTo>
                  <a:lnTo>
                    <a:pt x="12356255" y="447800"/>
                  </a:lnTo>
                  <a:lnTo>
                    <a:pt x="12458025" y="455571"/>
                  </a:lnTo>
                  <a:lnTo>
                    <a:pt x="12509818" y="446790"/>
                  </a:lnTo>
                  <a:lnTo>
                    <a:pt x="12611372" y="454545"/>
                  </a:lnTo>
                  <a:lnTo>
                    <a:pt x="12663076" y="445756"/>
                  </a:lnTo>
                  <a:lnTo>
                    <a:pt x="12764487" y="453500"/>
                  </a:lnTo>
                  <a:lnTo>
                    <a:pt x="12816137" y="444707"/>
                  </a:lnTo>
                  <a:lnTo>
                    <a:pt x="12917477" y="452446"/>
                  </a:lnTo>
                  <a:lnTo>
                    <a:pt x="12969108" y="443651"/>
                  </a:lnTo>
                  <a:lnTo>
                    <a:pt x="13019775" y="447520"/>
                  </a:lnTo>
                  <a:lnTo>
                    <a:pt x="13071415" y="438727"/>
                  </a:lnTo>
                  <a:lnTo>
                    <a:pt x="13172794" y="446468"/>
                  </a:lnTo>
                  <a:lnTo>
                    <a:pt x="13224476" y="437678"/>
                  </a:lnTo>
                  <a:lnTo>
                    <a:pt x="13275212" y="441552"/>
                  </a:lnTo>
                  <a:lnTo>
                    <a:pt x="13326941" y="432766"/>
                  </a:lnTo>
                  <a:lnTo>
                    <a:pt x="13428560" y="440526"/>
                  </a:lnTo>
                  <a:lnTo>
                    <a:pt x="13480391" y="431746"/>
                  </a:lnTo>
                  <a:lnTo>
                    <a:pt x="13531296" y="435634"/>
                  </a:lnTo>
                  <a:lnTo>
                    <a:pt x="13583215" y="426861"/>
                  </a:lnTo>
                  <a:lnTo>
                    <a:pt x="13634216" y="430756"/>
                  </a:lnTo>
                  <a:lnTo>
                    <a:pt x="13686238" y="421992"/>
                  </a:lnTo>
                  <a:lnTo>
                    <a:pt x="13786877" y="429677"/>
                  </a:lnTo>
                  <a:lnTo>
                    <a:pt x="13838122" y="420853"/>
                  </a:lnTo>
                  <a:lnTo>
                    <a:pt x="13888374" y="424690"/>
                  </a:lnTo>
                  <a:lnTo>
                    <a:pt x="14293372" y="404669"/>
                  </a:lnTo>
                  <a:lnTo>
                    <a:pt x="14445373" y="390803"/>
                  </a:lnTo>
                  <a:lnTo>
                    <a:pt x="15049986" y="360551"/>
                  </a:lnTo>
                  <a:lnTo>
                    <a:pt x="15200386" y="359299"/>
                  </a:lnTo>
                  <a:lnTo>
                    <a:pt x="15602453" y="339054"/>
                  </a:lnTo>
                  <a:lnTo>
                    <a:pt x="15652211" y="342854"/>
                  </a:lnTo>
                  <a:lnTo>
                    <a:pt x="15702934" y="333990"/>
                  </a:lnTo>
                  <a:lnTo>
                    <a:pt x="15752690" y="337789"/>
                  </a:lnTo>
                  <a:lnTo>
                    <a:pt x="15802282" y="328840"/>
                  </a:lnTo>
                  <a:lnTo>
                    <a:pt x="15851012" y="332561"/>
                  </a:lnTo>
                  <a:lnTo>
                    <a:pt x="15900809" y="323626"/>
                  </a:lnTo>
                  <a:lnTo>
                    <a:pt x="15998747" y="331105"/>
                  </a:lnTo>
                  <a:lnTo>
                    <a:pt x="16048811" y="322191"/>
                  </a:lnTo>
                  <a:lnTo>
                    <a:pt x="16097987" y="325946"/>
                  </a:lnTo>
                  <a:lnTo>
                    <a:pt x="16148203" y="317044"/>
                  </a:lnTo>
                  <a:lnTo>
                    <a:pt x="16296339" y="328356"/>
                  </a:lnTo>
                  <a:lnTo>
                    <a:pt x="16346797" y="319472"/>
                  </a:lnTo>
                  <a:lnTo>
                    <a:pt x="16495531" y="330830"/>
                  </a:lnTo>
                  <a:lnTo>
                    <a:pt x="16546146" y="321958"/>
                  </a:lnTo>
                  <a:lnTo>
                    <a:pt x="16695227" y="333343"/>
                  </a:lnTo>
                  <a:lnTo>
                    <a:pt x="16745915" y="324476"/>
                  </a:lnTo>
                  <a:lnTo>
                    <a:pt x="16997071" y="343655"/>
                  </a:lnTo>
                  <a:lnTo>
                    <a:pt x="17098891" y="338694"/>
                  </a:lnTo>
                  <a:lnTo>
                    <a:pt x="17502987" y="369552"/>
                  </a:lnTo>
                  <a:lnTo>
                    <a:pt x="17605096" y="364612"/>
                  </a:lnTo>
                  <a:lnTo>
                    <a:pt x="17908638" y="387791"/>
                  </a:lnTo>
                  <a:lnTo>
                    <a:pt x="18061376" y="386718"/>
                  </a:lnTo>
                  <a:lnTo>
                    <a:pt x="18516394" y="421464"/>
                  </a:lnTo>
                  <a:lnTo>
                    <a:pt x="18517181" y="1440482"/>
                  </a:lnTo>
                  <a:lnTo>
                    <a:pt x="596" y="1440306"/>
                  </a:lnTo>
                  <a:close/>
                </a:path>
              </a:pathLst>
            </a:custGeom>
            <a:solidFill>
              <a:srgbClr val="166A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0" y="10506087"/>
              <a:ext cx="18720435" cy="213360"/>
            </a:xfrm>
            <a:custGeom>
              <a:avLst/>
              <a:gdLst/>
              <a:ahLst/>
              <a:cxnLst/>
              <a:rect l="l" t="t" r="r" b="b"/>
              <a:pathLst>
                <a:path w="18720435" h="213359">
                  <a:moveTo>
                    <a:pt x="104762" y="0"/>
                  </a:moveTo>
                  <a:lnTo>
                    <a:pt x="0" y="0"/>
                  </a:lnTo>
                  <a:lnTo>
                    <a:pt x="0" y="9525"/>
                  </a:lnTo>
                  <a:lnTo>
                    <a:pt x="104762" y="9525"/>
                  </a:lnTo>
                  <a:lnTo>
                    <a:pt x="104762" y="0"/>
                  </a:lnTo>
                  <a:close/>
                </a:path>
                <a:path w="18720435" h="213359">
                  <a:moveTo>
                    <a:pt x="228587" y="114300"/>
                  </a:moveTo>
                  <a:lnTo>
                    <a:pt x="219062" y="114300"/>
                  </a:lnTo>
                  <a:lnTo>
                    <a:pt x="219062" y="212915"/>
                  </a:lnTo>
                  <a:lnTo>
                    <a:pt x="228587" y="212915"/>
                  </a:lnTo>
                  <a:lnTo>
                    <a:pt x="228587" y="114300"/>
                  </a:lnTo>
                  <a:close/>
                </a:path>
                <a:path w="18720435" h="213359">
                  <a:moveTo>
                    <a:pt x="18516588" y="114300"/>
                  </a:moveTo>
                  <a:lnTo>
                    <a:pt x="18507063" y="114300"/>
                  </a:lnTo>
                  <a:lnTo>
                    <a:pt x="18507063" y="212915"/>
                  </a:lnTo>
                  <a:lnTo>
                    <a:pt x="18516588" y="212915"/>
                  </a:lnTo>
                  <a:lnTo>
                    <a:pt x="18516588" y="114300"/>
                  </a:lnTo>
                  <a:close/>
                </a:path>
                <a:path w="18720435" h="213359">
                  <a:moveTo>
                    <a:pt x="18719991" y="0"/>
                  </a:moveTo>
                  <a:lnTo>
                    <a:pt x="18621363" y="0"/>
                  </a:lnTo>
                  <a:lnTo>
                    <a:pt x="18621363" y="9525"/>
                  </a:lnTo>
                  <a:lnTo>
                    <a:pt x="18719991" y="9525"/>
                  </a:lnTo>
                  <a:lnTo>
                    <a:pt x="1871999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/>
          <p:nvPr/>
        </p:nvSpPr>
        <p:spPr>
          <a:xfrm>
            <a:off x="219074" y="0"/>
            <a:ext cx="9525" cy="104775"/>
          </a:xfrm>
          <a:custGeom>
            <a:avLst/>
            <a:gdLst/>
            <a:ahLst/>
            <a:cxnLst/>
            <a:rect l="l" t="t" r="r" b="b"/>
            <a:pathLst>
              <a:path w="9525" h="104775">
                <a:moveTo>
                  <a:pt x="9524" y="104774"/>
                </a:moveTo>
                <a:lnTo>
                  <a:pt x="0" y="104774"/>
                </a:lnTo>
                <a:lnTo>
                  <a:pt x="0" y="0"/>
                </a:lnTo>
                <a:lnTo>
                  <a:pt x="9524" y="0"/>
                </a:lnTo>
                <a:lnTo>
                  <a:pt x="9524" y="1047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0" y="219075"/>
            <a:ext cx="104775" cy="9525"/>
          </a:xfrm>
          <a:custGeom>
            <a:avLst/>
            <a:gdLst/>
            <a:ahLst/>
            <a:cxnLst/>
            <a:rect l="l" t="t" r="r" b="b"/>
            <a:pathLst>
              <a:path w="104775" h="9525">
                <a:moveTo>
                  <a:pt x="104774" y="9524"/>
                </a:moveTo>
                <a:lnTo>
                  <a:pt x="0" y="9524"/>
                </a:lnTo>
                <a:lnTo>
                  <a:pt x="0" y="0"/>
                </a:lnTo>
                <a:lnTo>
                  <a:pt x="104774" y="0"/>
                </a:lnTo>
                <a:lnTo>
                  <a:pt x="104774" y="9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8507073" y="0"/>
            <a:ext cx="9525" cy="104775"/>
          </a:xfrm>
          <a:custGeom>
            <a:avLst/>
            <a:gdLst/>
            <a:ahLst/>
            <a:cxnLst/>
            <a:rect l="l" t="t" r="r" b="b"/>
            <a:pathLst>
              <a:path w="9525" h="104775">
                <a:moveTo>
                  <a:pt x="9524" y="104774"/>
                </a:moveTo>
                <a:lnTo>
                  <a:pt x="0" y="104774"/>
                </a:lnTo>
                <a:lnTo>
                  <a:pt x="0" y="0"/>
                </a:lnTo>
                <a:lnTo>
                  <a:pt x="9524" y="0"/>
                </a:lnTo>
                <a:lnTo>
                  <a:pt x="9524" y="1047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8621375" y="219076"/>
            <a:ext cx="99060" cy="9525"/>
          </a:xfrm>
          <a:custGeom>
            <a:avLst/>
            <a:gdLst/>
            <a:ahLst/>
            <a:cxnLst/>
            <a:rect l="l" t="t" r="r" b="b"/>
            <a:pathLst>
              <a:path w="99059" h="9525">
                <a:moveTo>
                  <a:pt x="0" y="0"/>
                </a:moveTo>
                <a:lnTo>
                  <a:pt x="98625" y="0"/>
                </a:lnTo>
                <a:lnTo>
                  <a:pt x="98625" y="9524"/>
                </a:lnTo>
                <a:lnTo>
                  <a:pt x="0" y="95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775" y="104775"/>
            <a:ext cx="18516600" cy="10515600"/>
          </a:xfrm>
          <a:custGeom>
            <a:avLst/>
            <a:gdLst/>
            <a:ahLst/>
            <a:cxnLst/>
            <a:rect l="l" t="t" r="r" b="b"/>
            <a:pathLst>
              <a:path w="18516600" h="10515600">
                <a:moveTo>
                  <a:pt x="18516598" y="10515599"/>
                </a:moveTo>
                <a:lnTo>
                  <a:pt x="0" y="10515599"/>
                </a:lnTo>
                <a:lnTo>
                  <a:pt x="0" y="0"/>
                </a:lnTo>
                <a:lnTo>
                  <a:pt x="18516598" y="0"/>
                </a:lnTo>
                <a:lnTo>
                  <a:pt x="18516598" y="10515599"/>
                </a:lnTo>
                <a:close/>
              </a:path>
            </a:pathLst>
          </a:custGeom>
          <a:solidFill>
            <a:srgbClr val="166A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89879" y="649633"/>
            <a:ext cx="16994409" cy="95185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2678714" y="4643088"/>
            <a:ext cx="6604000" cy="44005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5080" indent="-635" algn="ctr">
              <a:lnSpc>
                <a:spcPct val="117200"/>
              </a:lnSpc>
              <a:spcBef>
                <a:spcPts val="90"/>
              </a:spcBef>
              <a:tabLst>
                <a:tab pos="1530350" algn="l"/>
              </a:tabLst>
            </a:pPr>
            <a:r>
              <a:rPr sz="2450" spc="-15" dirty="0">
                <a:latin typeface="Verdana"/>
                <a:cs typeface="Verdana"/>
              </a:rPr>
              <a:t>O </a:t>
            </a:r>
            <a:r>
              <a:rPr sz="2450" spc="-105" dirty="0">
                <a:latin typeface="Verdana"/>
                <a:cs typeface="Verdana"/>
              </a:rPr>
              <a:t>método </a:t>
            </a:r>
            <a:r>
              <a:rPr sz="2450" spc="-80" dirty="0">
                <a:latin typeface="Verdana"/>
                <a:cs typeface="Verdana"/>
              </a:rPr>
              <a:t>de </a:t>
            </a:r>
            <a:r>
              <a:rPr sz="2450" spc="-90" dirty="0">
                <a:latin typeface="Verdana"/>
                <a:cs typeface="Verdana"/>
              </a:rPr>
              <a:t>ensino </a:t>
            </a:r>
            <a:r>
              <a:rPr sz="2450" spc="-125" dirty="0">
                <a:latin typeface="Verdana"/>
                <a:cs typeface="Verdana"/>
              </a:rPr>
              <a:t>comumente </a:t>
            </a:r>
            <a:r>
              <a:rPr sz="2450" spc="-45" dirty="0">
                <a:latin typeface="Verdana"/>
                <a:cs typeface="Verdana"/>
              </a:rPr>
              <a:t>aplicado  </a:t>
            </a:r>
            <a:r>
              <a:rPr sz="2450" spc="-75" dirty="0">
                <a:latin typeface="Verdana"/>
                <a:cs typeface="Verdana"/>
              </a:rPr>
              <a:t>nesta </a:t>
            </a:r>
            <a:r>
              <a:rPr sz="2450" spc="-60" dirty="0">
                <a:latin typeface="Verdana"/>
                <a:cs typeface="Verdana"/>
              </a:rPr>
              <a:t>escola </a:t>
            </a:r>
            <a:r>
              <a:rPr sz="2450" spc="-55" dirty="0">
                <a:latin typeface="Verdana"/>
                <a:cs typeface="Verdana"/>
              </a:rPr>
              <a:t>não </a:t>
            </a:r>
            <a:r>
              <a:rPr sz="2450" spc="-140" dirty="0">
                <a:latin typeface="Verdana"/>
                <a:cs typeface="Verdana"/>
              </a:rPr>
              <a:t>tem </a:t>
            </a:r>
            <a:r>
              <a:rPr sz="2450" spc="-165" dirty="0">
                <a:latin typeface="Verdana"/>
                <a:cs typeface="Verdana"/>
              </a:rPr>
              <a:t>um </a:t>
            </a:r>
            <a:r>
              <a:rPr sz="2450" spc="-100" dirty="0">
                <a:latin typeface="Verdana"/>
                <a:cs typeface="Verdana"/>
              </a:rPr>
              <a:t>viés </a:t>
            </a:r>
            <a:r>
              <a:rPr sz="2450" spc="-105" dirty="0">
                <a:latin typeface="Verdana"/>
                <a:cs typeface="Verdana"/>
              </a:rPr>
              <a:t>estritamente  construtivista, </a:t>
            </a:r>
            <a:r>
              <a:rPr sz="2450" spc="-80" dirty="0">
                <a:latin typeface="Verdana"/>
                <a:cs typeface="Verdana"/>
              </a:rPr>
              <a:t>assim </a:t>
            </a:r>
            <a:r>
              <a:rPr sz="2450" spc="-145" dirty="0">
                <a:latin typeface="Verdana"/>
                <a:cs typeface="Verdana"/>
              </a:rPr>
              <a:t>como, </a:t>
            </a:r>
            <a:r>
              <a:rPr sz="2450" spc="-55" dirty="0">
                <a:latin typeface="Verdana"/>
                <a:cs typeface="Verdana"/>
              </a:rPr>
              <a:t>não </a:t>
            </a:r>
            <a:r>
              <a:rPr sz="2450" spc="-60" dirty="0">
                <a:latin typeface="Verdana"/>
                <a:cs typeface="Verdana"/>
              </a:rPr>
              <a:t>trabalha</a:t>
            </a:r>
            <a:r>
              <a:rPr sz="2450" spc="-665" dirty="0">
                <a:latin typeface="Verdana"/>
                <a:cs typeface="Verdana"/>
              </a:rPr>
              <a:t> </a:t>
            </a:r>
            <a:r>
              <a:rPr sz="2450" spc="-110" dirty="0">
                <a:latin typeface="Verdana"/>
                <a:cs typeface="Verdana"/>
              </a:rPr>
              <a:t>com  </a:t>
            </a:r>
            <a:r>
              <a:rPr sz="2450" spc="-45" dirty="0">
                <a:latin typeface="Verdana"/>
                <a:cs typeface="Verdana"/>
              </a:rPr>
              <a:t>pedagogia </a:t>
            </a:r>
            <a:r>
              <a:rPr sz="2450" spc="-80" dirty="0">
                <a:latin typeface="Verdana"/>
                <a:cs typeface="Verdana"/>
              </a:rPr>
              <a:t>de </a:t>
            </a:r>
            <a:r>
              <a:rPr sz="2450" spc="-135" dirty="0">
                <a:latin typeface="Verdana"/>
                <a:cs typeface="Verdana"/>
              </a:rPr>
              <a:t>projetos. </a:t>
            </a:r>
            <a:r>
              <a:rPr sz="2450" spc="-35" dirty="0">
                <a:latin typeface="Verdana"/>
                <a:cs typeface="Verdana"/>
              </a:rPr>
              <a:t>Apesar </a:t>
            </a:r>
            <a:r>
              <a:rPr sz="2450" spc="-105" dirty="0">
                <a:latin typeface="Verdana"/>
                <a:cs typeface="Verdana"/>
              </a:rPr>
              <a:t>disso, </a:t>
            </a:r>
            <a:r>
              <a:rPr sz="2450" spc="-110" dirty="0">
                <a:latin typeface="Verdana"/>
                <a:cs typeface="Verdana"/>
              </a:rPr>
              <a:t>tive  </a:t>
            </a:r>
            <a:r>
              <a:rPr sz="2450" spc="-105" dirty="0">
                <a:latin typeface="Verdana"/>
                <a:cs typeface="Verdana"/>
              </a:rPr>
              <a:t>uma </a:t>
            </a:r>
            <a:r>
              <a:rPr sz="2450" spc="-35" dirty="0">
                <a:latin typeface="Verdana"/>
                <a:cs typeface="Verdana"/>
              </a:rPr>
              <a:t>boa </a:t>
            </a:r>
            <a:r>
              <a:rPr sz="2450" spc="-50" dirty="0">
                <a:latin typeface="Verdana"/>
                <a:cs typeface="Verdana"/>
              </a:rPr>
              <a:t>aceitação </a:t>
            </a:r>
            <a:r>
              <a:rPr sz="2450" spc="-90" dirty="0">
                <a:latin typeface="Verdana"/>
                <a:cs typeface="Verdana"/>
              </a:rPr>
              <a:t>por </a:t>
            </a:r>
            <a:r>
              <a:rPr sz="2450" spc="-80" dirty="0">
                <a:latin typeface="Verdana"/>
                <a:cs typeface="Verdana"/>
              </a:rPr>
              <a:t>parte </a:t>
            </a:r>
            <a:r>
              <a:rPr sz="2450" spc="-15" dirty="0">
                <a:latin typeface="Verdana"/>
                <a:cs typeface="Verdana"/>
              </a:rPr>
              <a:t>da </a:t>
            </a:r>
            <a:r>
              <a:rPr sz="2450" spc="-90" dirty="0">
                <a:latin typeface="Verdana"/>
                <a:cs typeface="Verdana"/>
              </a:rPr>
              <a:t>equipe </a:t>
            </a:r>
            <a:r>
              <a:rPr sz="2450" spc="-80" dirty="0">
                <a:latin typeface="Verdana"/>
                <a:cs typeface="Verdana"/>
              </a:rPr>
              <a:t>de  </a:t>
            </a:r>
            <a:r>
              <a:rPr sz="2450" spc="-60" dirty="0">
                <a:latin typeface="Verdana"/>
                <a:cs typeface="Verdana"/>
              </a:rPr>
              <a:t>gestão </a:t>
            </a:r>
            <a:r>
              <a:rPr sz="2450" spc="-45" dirty="0">
                <a:latin typeface="Verdana"/>
                <a:cs typeface="Verdana"/>
              </a:rPr>
              <a:t>pedagógica </a:t>
            </a:r>
            <a:r>
              <a:rPr sz="2450" spc="-75" dirty="0">
                <a:latin typeface="Verdana"/>
                <a:cs typeface="Verdana"/>
              </a:rPr>
              <a:t>quanto </a:t>
            </a:r>
            <a:r>
              <a:rPr sz="2450" spc="-30" dirty="0">
                <a:latin typeface="Verdana"/>
                <a:cs typeface="Verdana"/>
              </a:rPr>
              <a:t>ao </a:t>
            </a:r>
            <a:r>
              <a:rPr sz="2450" spc="-110" dirty="0">
                <a:latin typeface="Verdana"/>
                <a:cs typeface="Verdana"/>
              </a:rPr>
              <a:t>desejo </a:t>
            </a:r>
            <a:r>
              <a:rPr sz="2450" spc="-80" dirty="0">
                <a:latin typeface="Verdana"/>
                <a:cs typeface="Verdana"/>
              </a:rPr>
              <a:t>de  </a:t>
            </a:r>
            <a:r>
              <a:rPr sz="2450" spc="-75" dirty="0">
                <a:latin typeface="Verdana"/>
                <a:cs typeface="Verdana"/>
              </a:rPr>
              <a:t>realizar</a:t>
            </a:r>
            <a:r>
              <a:rPr sz="2450" spc="-204" dirty="0">
                <a:latin typeface="Verdana"/>
                <a:cs typeface="Verdana"/>
              </a:rPr>
              <a:t> </a:t>
            </a:r>
            <a:r>
              <a:rPr sz="2450" spc="-70" dirty="0">
                <a:latin typeface="Verdana"/>
                <a:cs typeface="Verdana"/>
              </a:rPr>
              <a:t>o	</a:t>
            </a:r>
            <a:r>
              <a:rPr sz="2450" spc="-145" dirty="0">
                <a:latin typeface="Verdana"/>
                <a:cs typeface="Verdana"/>
              </a:rPr>
              <a:t>projeto. </a:t>
            </a:r>
            <a:r>
              <a:rPr sz="2450" spc="-80" dirty="0">
                <a:latin typeface="Verdana"/>
                <a:cs typeface="Verdana"/>
              </a:rPr>
              <a:t>Houve </a:t>
            </a:r>
            <a:r>
              <a:rPr sz="2450" spc="-85" dirty="0">
                <a:latin typeface="Verdana"/>
                <a:cs typeface="Verdana"/>
              </a:rPr>
              <a:t>acompanhamento  </a:t>
            </a:r>
            <a:r>
              <a:rPr sz="2450" spc="-55" dirty="0">
                <a:latin typeface="Verdana"/>
                <a:cs typeface="Verdana"/>
              </a:rPr>
              <a:t>do </a:t>
            </a:r>
            <a:r>
              <a:rPr sz="2450" spc="-100" dirty="0">
                <a:latin typeface="Verdana"/>
                <a:cs typeface="Verdana"/>
              </a:rPr>
              <a:t>desempenho </a:t>
            </a:r>
            <a:r>
              <a:rPr sz="2450" spc="-15" dirty="0">
                <a:latin typeface="Verdana"/>
                <a:cs typeface="Verdana"/>
              </a:rPr>
              <a:t>da </a:t>
            </a:r>
            <a:r>
              <a:rPr sz="2450" spc="-150" dirty="0">
                <a:latin typeface="Verdana"/>
                <a:cs typeface="Verdana"/>
              </a:rPr>
              <a:t>turma, </a:t>
            </a:r>
            <a:r>
              <a:rPr sz="2450" spc="-110" dirty="0">
                <a:latin typeface="Verdana"/>
                <a:cs typeface="Verdana"/>
              </a:rPr>
              <a:t>com </a:t>
            </a:r>
            <a:r>
              <a:rPr sz="2450" spc="-70" dirty="0">
                <a:latin typeface="Verdana"/>
                <a:cs typeface="Verdana"/>
              </a:rPr>
              <a:t>feedbacks </a:t>
            </a:r>
            <a:r>
              <a:rPr sz="2450" spc="-110" dirty="0">
                <a:latin typeface="Verdana"/>
                <a:cs typeface="Verdana"/>
              </a:rPr>
              <a:t>e  </a:t>
            </a:r>
            <a:r>
              <a:rPr sz="2450" spc="-75" dirty="0">
                <a:latin typeface="Verdana"/>
                <a:cs typeface="Verdana"/>
              </a:rPr>
              <a:t>parceria </a:t>
            </a:r>
            <a:r>
              <a:rPr sz="2450" spc="-60" dirty="0">
                <a:latin typeface="Verdana"/>
                <a:cs typeface="Verdana"/>
              </a:rPr>
              <a:t>ativa </a:t>
            </a:r>
            <a:r>
              <a:rPr sz="2450" spc="-160" dirty="0">
                <a:latin typeface="Verdana"/>
                <a:cs typeface="Verdana"/>
              </a:rPr>
              <a:t>em </a:t>
            </a:r>
            <a:r>
              <a:rPr sz="2450" spc="-75" dirty="0">
                <a:latin typeface="Verdana"/>
                <a:cs typeface="Verdana"/>
              </a:rPr>
              <a:t>todo </a:t>
            </a:r>
            <a:r>
              <a:rPr sz="2450" spc="-70" dirty="0">
                <a:latin typeface="Verdana"/>
                <a:cs typeface="Verdana"/>
              </a:rPr>
              <a:t>o </a:t>
            </a:r>
            <a:r>
              <a:rPr sz="2450" spc="-80" dirty="0">
                <a:latin typeface="Verdana"/>
                <a:cs typeface="Verdana"/>
              </a:rPr>
              <a:t>processo de  </a:t>
            </a:r>
            <a:r>
              <a:rPr sz="2450" spc="-110" dirty="0">
                <a:latin typeface="Verdana"/>
                <a:cs typeface="Verdana"/>
              </a:rPr>
              <a:t>execução.</a:t>
            </a:r>
            <a:endParaRPr sz="24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59624" y="4854980"/>
            <a:ext cx="6479540" cy="37096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16199"/>
              </a:lnSpc>
              <a:spcBef>
                <a:spcPts val="95"/>
              </a:spcBef>
            </a:pPr>
            <a:r>
              <a:rPr sz="2600" spc="-50" dirty="0">
                <a:latin typeface="Verdana"/>
                <a:cs typeface="Verdana"/>
              </a:rPr>
              <a:t>Apesar </a:t>
            </a:r>
            <a:r>
              <a:rPr sz="2600" spc="-30" dirty="0">
                <a:latin typeface="Verdana"/>
                <a:cs typeface="Verdana"/>
              </a:rPr>
              <a:t>da </a:t>
            </a:r>
            <a:r>
              <a:rPr sz="2600" spc="-80" dirty="0">
                <a:latin typeface="Verdana"/>
                <a:cs typeface="Verdana"/>
              </a:rPr>
              <a:t>ausência </a:t>
            </a:r>
            <a:r>
              <a:rPr sz="2600" spc="-95" dirty="0">
                <a:latin typeface="Verdana"/>
                <a:cs typeface="Verdana"/>
              </a:rPr>
              <a:t>de </a:t>
            </a:r>
            <a:r>
              <a:rPr sz="2600" spc="-114" dirty="0">
                <a:latin typeface="Verdana"/>
                <a:cs typeface="Verdana"/>
              </a:rPr>
              <a:t>recursos  </a:t>
            </a:r>
            <a:r>
              <a:rPr sz="2600" spc="-90" dirty="0">
                <a:latin typeface="Verdana"/>
                <a:cs typeface="Verdana"/>
              </a:rPr>
              <a:t>tecnológicos</a:t>
            </a:r>
            <a:r>
              <a:rPr sz="2600" spc="-245" dirty="0">
                <a:latin typeface="Verdana"/>
                <a:cs typeface="Verdana"/>
              </a:rPr>
              <a:t> </a:t>
            </a:r>
            <a:r>
              <a:rPr sz="2600" spc="-100" dirty="0">
                <a:latin typeface="Verdana"/>
                <a:cs typeface="Verdana"/>
              </a:rPr>
              <a:t>mais</a:t>
            </a:r>
            <a:r>
              <a:rPr sz="2600" spc="-240" dirty="0">
                <a:latin typeface="Verdana"/>
                <a:cs typeface="Verdana"/>
              </a:rPr>
              <a:t> </a:t>
            </a:r>
            <a:r>
              <a:rPr sz="2600" spc="-70" dirty="0">
                <a:latin typeface="Verdana"/>
                <a:cs typeface="Verdana"/>
              </a:rPr>
              <a:t>atuais</a:t>
            </a:r>
            <a:r>
              <a:rPr sz="2600" spc="-240" dirty="0">
                <a:latin typeface="Verdana"/>
                <a:cs typeface="Verdana"/>
              </a:rPr>
              <a:t> </a:t>
            </a:r>
            <a:r>
              <a:rPr sz="2600" spc="-110" dirty="0">
                <a:latin typeface="Verdana"/>
                <a:cs typeface="Verdana"/>
              </a:rPr>
              <a:t>que</a:t>
            </a:r>
            <a:r>
              <a:rPr sz="2600" spc="-240" dirty="0">
                <a:latin typeface="Verdana"/>
                <a:cs typeface="Verdana"/>
              </a:rPr>
              <a:t> </a:t>
            </a:r>
            <a:r>
              <a:rPr sz="2600" spc="-114" dirty="0">
                <a:latin typeface="Verdana"/>
                <a:cs typeface="Verdana"/>
              </a:rPr>
              <a:t>incluíssem</a:t>
            </a:r>
            <a:r>
              <a:rPr sz="2600" spc="-240" dirty="0">
                <a:latin typeface="Verdana"/>
                <a:cs typeface="Verdana"/>
              </a:rPr>
              <a:t> </a:t>
            </a:r>
            <a:r>
              <a:rPr sz="2600" spc="-130" dirty="0">
                <a:latin typeface="Verdana"/>
                <a:cs typeface="Verdana"/>
              </a:rPr>
              <a:t>e  </a:t>
            </a:r>
            <a:r>
              <a:rPr sz="2600" spc="-110" dirty="0">
                <a:latin typeface="Verdana"/>
                <a:cs typeface="Verdana"/>
              </a:rPr>
              <a:t>favorecessem </a:t>
            </a:r>
            <a:r>
              <a:rPr sz="2600" spc="5" dirty="0">
                <a:latin typeface="Verdana"/>
                <a:cs typeface="Verdana"/>
              </a:rPr>
              <a:t>a</a:t>
            </a:r>
            <a:r>
              <a:rPr sz="2600" spc="-700" dirty="0">
                <a:latin typeface="Verdana"/>
                <a:cs typeface="Verdana"/>
              </a:rPr>
              <a:t> </a:t>
            </a:r>
            <a:r>
              <a:rPr sz="2600" spc="-90" dirty="0">
                <a:latin typeface="Verdana"/>
                <a:cs typeface="Verdana"/>
              </a:rPr>
              <a:t>aprendizagem </a:t>
            </a:r>
            <a:r>
              <a:rPr sz="2600" spc="-70" dirty="0">
                <a:latin typeface="Verdana"/>
                <a:cs typeface="Verdana"/>
              </a:rPr>
              <a:t>dos </a:t>
            </a:r>
            <a:r>
              <a:rPr sz="2600" spc="-85" dirty="0">
                <a:latin typeface="Verdana"/>
                <a:cs typeface="Verdana"/>
              </a:rPr>
              <a:t>alunos  </a:t>
            </a:r>
            <a:r>
              <a:rPr sz="2600" spc="-30" dirty="0">
                <a:latin typeface="Verdana"/>
                <a:cs typeface="Verdana"/>
              </a:rPr>
              <a:t>da</a:t>
            </a:r>
            <a:r>
              <a:rPr sz="2600" spc="-240" dirty="0">
                <a:latin typeface="Verdana"/>
                <a:cs typeface="Verdana"/>
              </a:rPr>
              <a:t> </a:t>
            </a:r>
            <a:r>
              <a:rPr sz="2600" spc="-75" dirty="0">
                <a:latin typeface="Verdana"/>
                <a:cs typeface="Verdana"/>
              </a:rPr>
              <a:t>escola</a:t>
            </a:r>
            <a:r>
              <a:rPr sz="2600" spc="-235" dirty="0">
                <a:latin typeface="Verdana"/>
                <a:cs typeface="Verdana"/>
              </a:rPr>
              <a:t> </a:t>
            </a:r>
            <a:r>
              <a:rPr sz="2600" spc="-75" dirty="0">
                <a:latin typeface="Verdana"/>
                <a:cs typeface="Verdana"/>
              </a:rPr>
              <a:t>pública</a:t>
            </a:r>
            <a:r>
              <a:rPr sz="2600" spc="-240" dirty="0">
                <a:latin typeface="Verdana"/>
                <a:cs typeface="Verdana"/>
              </a:rPr>
              <a:t> </a:t>
            </a:r>
            <a:r>
              <a:rPr sz="2600" spc="5" dirty="0">
                <a:latin typeface="Verdana"/>
                <a:cs typeface="Verdana"/>
              </a:rPr>
              <a:t>à</a:t>
            </a:r>
            <a:r>
              <a:rPr sz="2600" spc="-235" dirty="0">
                <a:latin typeface="Verdana"/>
                <a:cs typeface="Verdana"/>
              </a:rPr>
              <a:t> </a:t>
            </a:r>
            <a:r>
              <a:rPr sz="2600" spc="-95" dirty="0">
                <a:latin typeface="Verdana"/>
                <a:cs typeface="Verdana"/>
              </a:rPr>
              <a:t>nova</a:t>
            </a:r>
            <a:r>
              <a:rPr sz="2600" spc="-235" dirty="0">
                <a:latin typeface="Verdana"/>
                <a:cs typeface="Verdana"/>
              </a:rPr>
              <a:t> </a:t>
            </a:r>
            <a:r>
              <a:rPr sz="2600" spc="-85" dirty="0">
                <a:latin typeface="Verdana"/>
                <a:cs typeface="Verdana"/>
              </a:rPr>
              <a:t>realidade</a:t>
            </a:r>
            <a:r>
              <a:rPr sz="2600" spc="-240" dirty="0">
                <a:latin typeface="Verdana"/>
                <a:cs typeface="Verdana"/>
              </a:rPr>
              <a:t> </a:t>
            </a:r>
            <a:r>
              <a:rPr sz="2600" spc="-105" dirty="0">
                <a:latin typeface="Verdana"/>
                <a:cs typeface="Verdana"/>
              </a:rPr>
              <a:t>global,  </a:t>
            </a:r>
            <a:r>
              <a:rPr sz="2600" spc="-100" dirty="0">
                <a:latin typeface="Verdana"/>
                <a:cs typeface="Verdana"/>
              </a:rPr>
              <a:t>busquei </a:t>
            </a:r>
            <a:r>
              <a:rPr sz="2600" spc="-105" dirty="0">
                <a:latin typeface="Verdana"/>
                <a:cs typeface="Verdana"/>
              </a:rPr>
              <a:t>materiais </a:t>
            </a:r>
            <a:r>
              <a:rPr sz="2600" spc="-110" dirty="0">
                <a:latin typeface="Verdana"/>
                <a:cs typeface="Verdana"/>
              </a:rPr>
              <a:t>que </a:t>
            </a:r>
            <a:r>
              <a:rPr sz="2600" spc="-130" dirty="0">
                <a:latin typeface="Verdana"/>
                <a:cs typeface="Verdana"/>
              </a:rPr>
              <a:t>também </a:t>
            </a:r>
            <a:r>
              <a:rPr sz="2600" spc="-100" dirty="0">
                <a:latin typeface="Verdana"/>
                <a:cs typeface="Verdana"/>
              </a:rPr>
              <a:t>fizessem  </a:t>
            </a:r>
            <a:r>
              <a:rPr sz="2600" spc="-95" dirty="0">
                <a:latin typeface="Verdana"/>
                <a:cs typeface="Verdana"/>
              </a:rPr>
              <a:t>parte </a:t>
            </a:r>
            <a:r>
              <a:rPr sz="2600" spc="-75" dirty="0">
                <a:latin typeface="Verdana"/>
                <a:cs typeface="Verdana"/>
              </a:rPr>
              <a:t>do </a:t>
            </a:r>
            <a:r>
              <a:rPr sz="2600" spc="-85" dirty="0">
                <a:latin typeface="Verdana"/>
                <a:cs typeface="Verdana"/>
              </a:rPr>
              <a:t>cotidiano </a:t>
            </a:r>
            <a:r>
              <a:rPr sz="2600" spc="-95" dirty="0">
                <a:latin typeface="Verdana"/>
                <a:cs typeface="Verdana"/>
              </a:rPr>
              <a:t>destes </a:t>
            </a:r>
            <a:r>
              <a:rPr sz="2600" spc="-90" dirty="0">
                <a:latin typeface="Verdana"/>
                <a:cs typeface="Verdana"/>
              </a:rPr>
              <a:t>através </a:t>
            </a:r>
            <a:r>
              <a:rPr sz="2600" spc="-75" dirty="0">
                <a:latin typeface="Verdana"/>
                <a:cs typeface="Verdana"/>
              </a:rPr>
              <a:t>do  </a:t>
            </a:r>
            <a:r>
              <a:rPr sz="2600" spc="-55" dirty="0">
                <a:latin typeface="Verdana"/>
                <a:cs typeface="Verdana"/>
              </a:rPr>
              <a:t>“faça </a:t>
            </a:r>
            <a:r>
              <a:rPr sz="2600" spc="-110" dirty="0">
                <a:latin typeface="Verdana"/>
                <a:cs typeface="Verdana"/>
              </a:rPr>
              <a:t>você </a:t>
            </a:r>
            <a:r>
              <a:rPr sz="2600" spc="-180" dirty="0">
                <a:latin typeface="Verdana"/>
                <a:cs typeface="Verdana"/>
              </a:rPr>
              <a:t>mesmo”, </a:t>
            </a:r>
            <a:r>
              <a:rPr sz="2600" spc="-30" dirty="0">
                <a:latin typeface="Verdana"/>
                <a:cs typeface="Verdana"/>
              </a:rPr>
              <a:t>da </a:t>
            </a:r>
            <a:r>
              <a:rPr sz="2600" spc="-90" dirty="0">
                <a:latin typeface="Verdana"/>
                <a:cs typeface="Verdana"/>
              </a:rPr>
              <a:t>criatividade </a:t>
            </a:r>
            <a:r>
              <a:rPr sz="2600" spc="-130" dirty="0">
                <a:latin typeface="Verdana"/>
                <a:cs typeface="Verdana"/>
              </a:rPr>
              <a:t>e  </a:t>
            </a:r>
            <a:r>
              <a:rPr sz="2600" spc="-110" dirty="0">
                <a:latin typeface="Verdana"/>
                <a:cs typeface="Verdana"/>
              </a:rPr>
              <a:t>compartilhamento </a:t>
            </a:r>
            <a:r>
              <a:rPr sz="2600" spc="-95" dirty="0">
                <a:latin typeface="Verdana"/>
                <a:cs typeface="Verdana"/>
              </a:rPr>
              <a:t>de </a:t>
            </a:r>
            <a:r>
              <a:rPr sz="2600" spc="-114" dirty="0">
                <a:latin typeface="Verdana"/>
                <a:cs typeface="Verdana"/>
              </a:rPr>
              <a:t>ideias.</a:t>
            </a:r>
            <a:r>
              <a:rPr sz="2600" spc="-515" dirty="0">
                <a:latin typeface="Verdana"/>
                <a:cs typeface="Verdana"/>
              </a:rPr>
              <a:t> </a:t>
            </a:r>
            <a:r>
              <a:rPr sz="2600" spc="-345" dirty="0">
                <a:latin typeface="Verdana"/>
                <a:cs typeface="Verdana"/>
              </a:rPr>
              <a:t>.</a:t>
            </a:r>
            <a:endParaRPr sz="2600">
              <a:latin typeface="Verdana"/>
              <a:cs typeface="Verdan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330700" y="1495384"/>
            <a:ext cx="10210801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4800" dirty="0">
                <a:latin typeface="Century Gothic"/>
                <a:cs typeface="Century Gothic"/>
              </a:rPr>
              <a:t>SOMOS UMA ESCOLA PÚBLICA </a:t>
            </a:r>
            <a:endParaRPr sz="4800" dirty="0">
              <a:latin typeface="Century Gothic"/>
              <a:cs typeface="Century Goth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09483" y="9641371"/>
            <a:ext cx="476884" cy="422909"/>
          </a:xfrm>
          <a:custGeom>
            <a:avLst/>
            <a:gdLst/>
            <a:ahLst/>
            <a:cxnLst/>
            <a:rect l="l" t="t" r="r" b="b"/>
            <a:pathLst>
              <a:path w="476884" h="422909">
                <a:moveTo>
                  <a:pt x="327624" y="368573"/>
                </a:moveTo>
                <a:lnTo>
                  <a:pt x="307325" y="408257"/>
                </a:lnTo>
                <a:lnTo>
                  <a:pt x="258036" y="419440"/>
                </a:lnTo>
                <a:lnTo>
                  <a:pt x="208050" y="422866"/>
                </a:lnTo>
                <a:lnTo>
                  <a:pt x="177744" y="420794"/>
                </a:lnTo>
                <a:lnTo>
                  <a:pt x="118602" y="407254"/>
                </a:lnTo>
                <a:lnTo>
                  <a:pt x="71380" y="371036"/>
                </a:lnTo>
                <a:lnTo>
                  <a:pt x="31147" y="330255"/>
                </a:lnTo>
                <a:lnTo>
                  <a:pt x="12003" y="308984"/>
                </a:lnTo>
                <a:lnTo>
                  <a:pt x="2832" y="293699"/>
                </a:lnTo>
                <a:lnTo>
                  <a:pt x="0" y="276836"/>
                </a:lnTo>
                <a:lnTo>
                  <a:pt x="2159" y="258435"/>
                </a:lnTo>
                <a:lnTo>
                  <a:pt x="7963" y="238538"/>
                </a:lnTo>
                <a:lnTo>
                  <a:pt x="18984" y="246006"/>
                </a:lnTo>
                <a:lnTo>
                  <a:pt x="29504" y="252998"/>
                </a:lnTo>
                <a:lnTo>
                  <a:pt x="60261" y="278379"/>
                </a:lnTo>
                <a:lnTo>
                  <a:pt x="92944" y="312943"/>
                </a:lnTo>
                <a:lnTo>
                  <a:pt x="124849" y="341420"/>
                </a:lnTo>
                <a:lnTo>
                  <a:pt x="160604" y="357924"/>
                </a:lnTo>
                <a:lnTo>
                  <a:pt x="199747" y="364319"/>
                </a:lnTo>
                <a:lnTo>
                  <a:pt x="241815" y="362473"/>
                </a:lnTo>
                <a:lnTo>
                  <a:pt x="256322" y="361190"/>
                </a:lnTo>
                <a:lnTo>
                  <a:pt x="270887" y="360587"/>
                </a:lnTo>
                <a:lnTo>
                  <a:pt x="285456" y="360188"/>
                </a:lnTo>
                <a:lnTo>
                  <a:pt x="299974" y="359516"/>
                </a:lnTo>
                <a:lnTo>
                  <a:pt x="311018" y="359941"/>
                </a:lnTo>
                <a:lnTo>
                  <a:pt x="320770" y="362772"/>
                </a:lnTo>
                <a:lnTo>
                  <a:pt x="327624" y="368573"/>
                </a:lnTo>
                <a:close/>
              </a:path>
              <a:path w="476884" h="422909">
                <a:moveTo>
                  <a:pt x="472327" y="156916"/>
                </a:moveTo>
                <a:lnTo>
                  <a:pt x="476718" y="172271"/>
                </a:lnTo>
                <a:lnTo>
                  <a:pt x="473038" y="185219"/>
                </a:lnTo>
                <a:lnTo>
                  <a:pt x="464344" y="196493"/>
                </a:lnTo>
                <a:lnTo>
                  <a:pt x="397662" y="239239"/>
                </a:lnTo>
                <a:lnTo>
                  <a:pt x="353417" y="256276"/>
                </a:lnTo>
                <a:lnTo>
                  <a:pt x="306967" y="265366"/>
                </a:lnTo>
                <a:lnTo>
                  <a:pt x="257716" y="264654"/>
                </a:lnTo>
                <a:lnTo>
                  <a:pt x="212071" y="254439"/>
                </a:lnTo>
                <a:lnTo>
                  <a:pt x="170519" y="236375"/>
                </a:lnTo>
                <a:lnTo>
                  <a:pt x="132635" y="211785"/>
                </a:lnTo>
                <a:lnTo>
                  <a:pt x="97995" y="181993"/>
                </a:lnTo>
                <a:lnTo>
                  <a:pt x="59272" y="137052"/>
                </a:lnTo>
                <a:lnTo>
                  <a:pt x="25057" y="87888"/>
                </a:lnTo>
                <a:lnTo>
                  <a:pt x="13081" y="51875"/>
                </a:lnTo>
                <a:lnTo>
                  <a:pt x="14537" y="32863"/>
                </a:lnTo>
                <a:lnTo>
                  <a:pt x="20199" y="13614"/>
                </a:lnTo>
                <a:lnTo>
                  <a:pt x="25167" y="4826"/>
                </a:lnTo>
                <a:lnTo>
                  <a:pt x="32095" y="24"/>
                </a:lnTo>
                <a:lnTo>
                  <a:pt x="38950" y="0"/>
                </a:lnTo>
                <a:lnTo>
                  <a:pt x="47223" y="4405"/>
                </a:lnTo>
                <a:lnTo>
                  <a:pt x="75878" y="29658"/>
                </a:lnTo>
                <a:lnTo>
                  <a:pt x="104431" y="62650"/>
                </a:lnTo>
                <a:lnTo>
                  <a:pt x="143792" y="110582"/>
                </a:lnTo>
                <a:lnTo>
                  <a:pt x="163920" y="134101"/>
                </a:lnTo>
                <a:lnTo>
                  <a:pt x="193907" y="159198"/>
                </a:lnTo>
                <a:lnTo>
                  <a:pt x="227577" y="173570"/>
                </a:lnTo>
                <a:lnTo>
                  <a:pt x="263929" y="178804"/>
                </a:lnTo>
                <a:lnTo>
                  <a:pt x="301965" y="176485"/>
                </a:lnTo>
                <a:lnTo>
                  <a:pt x="362515" y="164135"/>
                </a:lnTo>
                <a:lnTo>
                  <a:pt x="422508" y="148599"/>
                </a:lnTo>
                <a:lnTo>
                  <a:pt x="436438" y="144763"/>
                </a:lnTo>
                <a:lnTo>
                  <a:pt x="449819" y="142716"/>
                </a:lnTo>
                <a:lnTo>
                  <a:pt x="461999" y="145690"/>
                </a:lnTo>
                <a:lnTo>
                  <a:pt x="472327" y="156916"/>
                </a:lnTo>
                <a:close/>
              </a:path>
            </a:pathLst>
          </a:custGeom>
          <a:solidFill>
            <a:srgbClr val="F7F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9074" y="0"/>
            <a:ext cx="9525" cy="104775"/>
          </a:xfrm>
          <a:custGeom>
            <a:avLst/>
            <a:gdLst/>
            <a:ahLst/>
            <a:cxnLst/>
            <a:rect l="l" t="t" r="r" b="b"/>
            <a:pathLst>
              <a:path w="9525" h="104775">
                <a:moveTo>
                  <a:pt x="9524" y="104774"/>
                </a:moveTo>
                <a:lnTo>
                  <a:pt x="0" y="104774"/>
                </a:lnTo>
                <a:lnTo>
                  <a:pt x="0" y="0"/>
                </a:lnTo>
                <a:lnTo>
                  <a:pt x="9524" y="0"/>
                </a:lnTo>
                <a:lnTo>
                  <a:pt x="9524" y="1047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219073"/>
            <a:ext cx="104775" cy="9525"/>
          </a:xfrm>
          <a:custGeom>
            <a:avLst/>
            <a:gdLst/>
            <a:ahLst/>
            <a:cxnLst/>
            <a:rect l="l" t="t" r="r" b="b"/>
            <a:pathLst>
              <a:path w="104775" h="9525">
                <a:moveTo>
                  <a:pt x="104774" y="9524"/>
                </a:moveTo>
                <a:lnTo>
                  <a:pt x="0" y="9524"/>
                </a:lnTo>
                <a:lnTo>
                  <a:pt x="0" y="0"/>
                </a:lnTo>
                <a:lnTo>
                  <a:pt x="104774" y="0"/>
                </a:lnTo>
                <a:lnTo>
                  <a:pt x="104774" y="9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507073" y="0"/>
            <a:ext cx="9525" cy="104775"/>
          </a:xfrm>
          <a:custGeom>
            <a:avLst/>
            <a:gdLst/>
            <a:ahLst/>
            <a:cxnLst/>
            <a:rect l="l" t="t" r="r" b="b"/>
            <a:pathLst>
              <a:path w="9525" h="104775">
                <a:moveTo>
                  <a:pt x="9524" y="104774"/>
                </a:moveTo>
                <a:lnTo>
                  <a:pt x="0" y="104774"/>
                </a:lnTo>
                <a:lnTo>
                  <a:pt x="0" y="0"/>
                </a:lnTo>
                <a:lnTo>
                  <a:pt x="9524" y="0"/>
                </a:lnTo>
                <a:lnTo>
                  <a:pt x="9524" y="1047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621375" y="219075"/>
            <a:ext cx="99060" cy="9525"/>
          </a:xfrm>
          <a:custGeom>
            <a:avLst/>
            <a:gdLst/>
            <a:ahLst/>
            <a:cxnLst/>
            <a:rect l="l" t="t" r="r" b="b"/>
            <a:pathLst>
              <a:path w="99059" h="9525">
                <a:moveTo>
                  <a:pt x="0" y="0"/>
                </a:moveTo>
                <a:lnTo>
                  <a:pt x="98625" y="0"/>
                </a:lnTo>
                <a:lnTo>
                  <a:pt x="98625" y="9524"/>
                </a:lnTo>
                <a:lnTo>
                  <a:pt x="0" y="95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19075" y="10620375"/>
            <a:ext cx="9525" cy="99060"/>
          </a:xfrm>
          <a:custGeom>
            <a:avLst/>
            <a:gdLst/>
            <a:ahLst/>
            <a:cxnLst/>
            <a:rect l="l" t="t" r="r" b="b"/>
            <a:pathLst>
              <a:path w="9525" h="99059">
                <a:moveTo>
                  <a:pt x="0" y="0"/>
                </a:moveTo>
                <a:lnTo>
                  <a:pt x="9524" y="0"/>
                </a:lnTo>
                <a:lnTo>
                  <a:pt x="9524" y="98624"/>
                </a:lnTo>
                <a:lnTo>
                  <a:pt x="0" y="986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10506072"/>
            <a:ext cx="104775" cy="9525"/>
          </a:xfrm>
          <a:custGeom>
            <a:avLst/>
            <a:gdLst/>
            <a:ahLst/>
            <a:cxnLst/>
            <a:rect l="l" t="t" r="r" b="b"/>
            <a:pathLst>
              <a:path w="104775" h="9525">
                <a:moveTo>
                  <a:pt x="104774" y="9524"/>
                </a:moveTo>
                <a:lnTo>
                  <a:pt x="0" y="9524"/>
                </a:lnTo>
                <a:lnTo>
                  <a:pt x="0" y="0"/>
                </a:lnTo>
                <a:lnTo>
                  <a:pt x="104774" y="0"/>
                </a:lnTo>
                <a:lnTo>
                  <a:pt x="104774" y="9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507075" y="10620375"/>
            <a:ext cx="9525" cy="99060"/>
          </a:xfrm>
          <a:custGeom>
            <a:avLst/>
            <a:gdLst/>
            <a:ahLst/>
            <a:cxnLst/>
            <a:rect l="l" t="t" r="r" b="b"/>
            <a:pathLst>
              <a:path w="9525" h="99059">
                <a:moveTo>
                  <a:pt x="0" y="0"/>
                </a:moveTo>
                <a:lnTo>
                  <a:pt x="9524" y="0"/>
                </a:lnTo>
                <a:lnTo>
                  <a:pt x="9524" y="98624"/>
                </a:lnTo>
                <a:lnTo>
                  <a:pt x="0" y="986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621375" y="10506075"/>
            <a:ext cx="99060" cy="9525"/>
          </a:xfrm>
          <a:custGeom>
            <a:avLst/>
            <a:gdLst/>
            <a:ahLst/>
            <a:cxnLst/>
            <a:rect l="l" t="t" r="r" b="b"/>
            <a:pathLst>
              <a:path w="99059" h="9525">
                <a:moveTo>
                  <a:pt x="0" y="0"/>
                </a:moveTo>
                <a:lnTo>
                  <a:pt x="98625" y="0"/>
                </a:lnTo>
                <a:lnTo>
                  <a:pt x="98625" y="9524"/>
                </a:lnTo>
                <a:lnTo>
                  <a:pt x="0" y="95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8010" y="667483"/>
            <a:ext cx="7678889" cy="10329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t-BR" sz="6600" dirty="0">
                <a:solidFill>
                  <a:srgbClr val="FF0000"/>
                </a:solidFill>
                <a:latin typeface="Century Gothic"/>
                <a:cs typeface="Century Gothic"/>
              </a:rPr>
              <a:t>NOVOS EM TUDO </a:t>
            </a:r>
            <a:endParaRPr sz="66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8011" y="2782916"/>
            <a:ext cx="9404985" cy="537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92075">
              <a:lnSpc>
                <a:spcPct val="116100"/>
              </a:lnSpc>
              <a:spcBef>
                <a:spcPts val="90"/>
              </a:spcBef>
            </a:pPr>
            <a:r>
              <a:rPr sz="2750" spc="165" dirty="0">
                <a:latin typeface="Verdana"/>
                <a:cs typeface="Verdana"/>
              </a:rPr>
              <a:t>A </a:t>
            </a:r>
            <a:r>
              <a:rPr sz="2750" spc="-125" dirty="0">
                <a:latin typeface="Verdana"/>
                <a:cs typeface="Verdana"/>
              </a:rPr>
              <a:t>turma </a:t>
            </a:r>
            <a:r>
              <a:rPr sz="2750" spc="-175" dirty="0">
                <a:latin typeface="Verdana"/>
                <a:cs typeface="Verdana"/>
              </a:rPr>
              <a:t>em </a:t>
            </a:r>
            <a:r>
              <a:rPr sz="2750" spc="-100" dirty="0">
                <a:latin typeface="Verdana"/>
                <a:cs typeface="Verdana"/>
              </a:rPr>
              <a:t>que </a:t>
            </a:r>
            <a:r>
              <a:rPr sz="2750" spc="-65" dirty="0">
                <a:latin typeface="Verdana"/>
                <a:cs typeface="Verdana"/>
              </a:rPr>
              <a:t>foi </a:t>
            </a:r>
            <a:r>
              <a:rPr sz="2750" spc="-95" dirty="0">
                <a:latin typeface="Verdana"/>
                <a:cs typeface="Verdana"/>
              </a:rPr>
              <a:t>desenvolvido </a:t>
            </a:r>
            <a:r>
              <a:rPr sz="2750" spc="-80" dirty="0">
                <a:latin typeface="Verdana"/>
                <a:cs typeface="Verdana"/>
              </a:rPr>
              <a:t>o </a:t>
            </a:r>
            <a:r>
              <a:rPr sz="2750" spc="-125" dirty="0">
                <a:latin typeface="Verdana"/>
                <a:cs typeface="Verdana"/>
              </a:rPr>
              <a:t>projeto </a:t>
            </a:r>
            <a:r>
              <a:rPr sz="2750" spc="-80" dirty="0">
                <a:latin typeface="Verdana"/>
                <a:cs typeface="Verdana"/>
              </a:rPr>
              <a:t>tinha </a:t>
            </a:r>
            <a:r>
              <a:rPr sz="2750" spc="-180" dirty="0">
                <a:latin typeface="Verdana"/>
                <a:cs typeface="Verdana"/>
              </a:rPr>
              <a:t>um  </a:t>
            </a:r>
            <a:r>
              <a:rPr sz="2750" spc="-85" dirty="0">
                <a:latin typeface="Verdana"/>
                <a:cs typeface="Verdana"/>
              </a:rPr>
              <a:t>quantitativo de </a:t>
            </a:r>
            <a:r>
              <a:rPr sz="2750" spc="-80" dirty="0">
                <a:latin typeface="Verdana"/>
                <a:cs typeface="Verdana"/>
              </a:rPr>
              <a:t>25 </a:t>
            </a:r>
            <a:r>
              <a:rPr sz="2750" spc="-75" dirty="0">
                <a:latin typeface="Verdana"/>
                <a:cs typeface="Verdana"/>
              </a:rPr>
              <a:t>alunos </a:t>
            </a:r>
            <a:r>
              <a:rPr sz="2750" spc="-175" dirty="0">
                <a:latin typeface="Verdana"/>
                <a:cs typeface="Verdana"/>
              </a:rPr>
              <a:t>em </a:t>
            </a:r>
            <a:r>
              <a:rPr sz="2750" spc="-55" dirty="0">
                <a:latin typeface="Verdana"/>
                <a:cs typeface="Verdana"/>
              </a:rPr>
              <a:t>sua </a:t>
            </a:r>
            <a:r>
              <a:rPr sz="2750" spc="-90" dirty="0">
                <a:latin typeface="Verdana"/>
                <a:cs typeface="Verdana"/>
              </a:rPr>
              <a:t>maioria </a:t>
            </a:r>
            <a:r>
              <a:rPr sz="2750" spc="-80" dirty="0">
                <a:latin typeface="Verdana"/>
                <a:cs typeface="Verdana"/>
              </a:rPr>
              <a:t>novatos </a:t>
            </a:r>
            <a:r>
              <a:rPr sz="2750" spc="-100" dirty="0">
                <a:latin typeface="Verdana"/>
                <a:cs typeface="Verdana"/>
              </a:rPr>
              <a:t>que  </a:t>
            </a:r>
            <a:r>
              <a:rPr sz="2750" spc="-90" dirty="0">
                <a:latin typeface="Verdana"/>
                <a:cs typeface="Verdana"/>
              </a:rPr>
              <a:t>estavam </a:t>
            </a:r>
            <a:r>
              <a:rPr sz="2750" spc="-120" dirty="0">
                <a:latin typeface="Verdana"/>
                <a:cs typeface="Verdana"/>
              </a:rPr>
              <a:t>com </a:t>
            </a:r>
            <a:r>
              <a:rPr sz="2750" spc="-105" dirty="0">
                <a:latin typeface="Verdana"/>
                <a:cs typeface="Verdana"/>
              </a:rPr>
              <a:t>seu desempenho </a:t>
            </a:r>
            <a:r>
              <a:rPr sz="2750" spc="-80" dirty="0">
                <a:latin typeface="Verdana"/>
                <a:cs typeface="Verdana"/>
              </a:rPr>
              <a:t>escolar </a:t>
            </a:r>
            <a:r>
              <a:rPr sz="2750" spc="-55" dirty="0">
                <a:latin typeface="Verdana"/>
                <a:cs typeface="Verdana"/>
              </a:rPr>
              <a:t>abaixo </a:t>
            </a:r>
            <a:r>
              <a:rPr sz="2750" spc="-60" dirty="0">
                <a:latin typeface="Verdana"/>
                <a:cs typeface="Verdana"/>
              </a:rPr>
              <a:t>do  </a:t>
            </a:r>
            <a:r>
              <a:rPr sz="2750" spc="-75" dirty="0">
                <a:latin typeface="Verdana"/>
                <a:cs typeface="Verdana"/>
              </a:rPr>
              <a:t>esperado </a:t>
            </a:r>
            <a:r>
              <a:rPr sz="2750" spc="-60" dirty="0">
                <a:latin typeface="Verdana"/>
                <a:cs typeface="Verdana"/>
              </a:rPr>
              <a:t>pela </a:t>
            </a:r>
            <a:r>
              <a:rPr sz="2750" spc="-105" dirty="0">
                <a:latin typeface="Verdana"/>
                <a:cs typeface="Verdana"/>
              </a:rPr>
              <a:t>escola. Com </a:t>
            </a:r>
            <a:r>
              <a:rPr sz="2750" spc="-114" dirty="0">
                <a:latin typeface="Verdana"/>
                <a:cs typeface="Verdana"/>
              </a:rPr>
              <a:t>uma </a:t>
            </a:r>
            <a:r>
              <a:rPr sz="2750" spc="-80" dirty="0">
                <a:latin typeface="Verdana"/>
                <a:cs typeface="Verdana"/>
              </a:rPr>
              <a:t>professora </a:t>
            </a:r>
            <a:r>
              <a:rPr sz="2750" spc="-100" dirty="0">
                <a:latin typeface="Verdana"/>
                <a:cs typeface="Verdana"/>
              </a:rPr>
              <a:t>que </a:t>
            </a:r>
            <a:r>
              <a:rPr sz="2750" spc="-65" dirty="0">
                <a:latin typeface="Verdana"/>
                <a:cs typeface="Verdana"/>
              </a:rPr>
              <a:t>estava  </a:t>
            </a:r>
            <a:r>
              <a:rPr sz="2750" spc="-75" dirty="0">
                <a:latin typeface="Verdana"/>
                <a:cs typeface="Verdana"/>
              </a:rPr>
              <a:t>iniciando </a:t>
            </a:r>
            <a:r>
              <a:rPr sz="2750" spc="-105" dirty="0">
                <a:latin typeface="Verdana"/>
                <a:cs typeface="Verdana"/>
              </a:rPr>
              <a:t>seu </a:t>
            </a:r>
            <a:r>
              <a:rPr sz="2750" spc="-95" dirty="0">
                <a:latin typeface="Verdana"/>
                <a:cs typeface="Verdana"/>
              </a:rPr>
              <a:t>magistério </a:t>
            </a:r>
            <a:r>
              <a:rPr sz="2750" spc="-175" dirty="0">
                <a:latin typeface="Verdana"/>
                <a:cs typeface="Verdana"/>
              </a:rPr>
              <a:t>em </a:t>
            </a:r>
            <a:r>
              <a:rPr sz="2750" spc="-114" dirty="0">
                <a:latin typeface="Verdana"/>
                <a:cs typeface="Verdana"/>
              </a:rPr>
              <a:t>uma </a:t>
            </a:r>
            <a:r>
              <a:rPr sz="2750" spc="-65" dirty="0">
                <a:latin typeface="Verdana"/>
                <a:cs typeface="Verdana"/>
              </a:rPr>
              <a:t>escola pública </a:t>
            </a:r>
            <a:r>
              <a:rPr sz="2750" spc="-60" dirty="0">
                <a:latin typeface="Verdana"/>
                <a:cs typeface="Verdana"/>
              </a:rPr>
              <a:t>pela  </a:t>
            </a:r>
            <a:r>
              <a:rPr sz="2750" spc="-114" dirty="0">
                <a:latin typeface="Verdana"/>
                <a:cs typeface="Verdana"/>
              </a:rPr>
              <a:t>primeira</a:t>
            </a:r>
            <a:r>
              <a:rPr sz="2750" spc="-235" dirty="0">
                <a:latin typeface="Verdana"/>
                <a:cs typeface="Verdana"/>
              </a:rPr>
              <a:t> </a:t>
            </a:r>
            <a:r>
              <a:rPr sz="2750" spc="-95" dirty="0">
                <a:latin typeface="Verdana"/>
                <a:cs typeface="Verdana"/>
              </a:rPr>
              <a:t>vez</a:t>
            </a:r>
            <a:r>
              <a:rPr sz="2750" spc="-229" dirty="0">
                <a:latin typeface="Verdana"/>
                <a:cs typeface="Verdana"/>
              </a:rPr>
              <a:t> </a:t>
            </a:r>
            <a:r>
              <a:rPr sz="2750" spc="-110" dirty="0">
                <a:latin typeface="Verdana"/>
                <a:cs typeface="Verdana"/>
              </a:rPr>
              <a:t>como</a:t>
            </a:r>
            <a:r>
              <a:rPr sz="2750" spc="-229" dirty="0">
                <a:latin typeface="Verdana"/>
                <a:cs typeface="Verdana"/>
              </a:rPr>
              <a:t> </a:t>
            </a:r>
            <a:r>
              <a:rPr sz="2750" spc="-80" dirty="0">
                <a:latin typeface="Verdana"/>
                <a:cs typeface="Verdana"/>
              </a:rPr>
              <a:t>professora</a:t>
            </a:r>
            <a:r>
              <a:rPr sz="2750" spc="-229" dirty="0">
                <a:latin typeface="Verdana"/>
                <a:cs typeface="Verdana"/>
              </a:rPr>
              <a:t> </a:t>
            </a:r>
            <a:r>
              <a:rPr sz="2750" spc="-110" dirty="0">
                <a:latin typeface="Verdana"/>
                <a:cs typeface="Verdana"/>
              </a:rPr>
              <a:t>formada,</a:t>
            </a:r>
            <a:r>
              <a:rPr sz="2750" spc="-229" dirty="0">
                <a:latin typeface="Verdana"/>
                <a:cs typeface="Verdana"/>
              </a:rPr>
              <a:t> </a:t>
            </a:r>
            <a:r>
              <a:rPr sz="2750" spc="-175" dirty="0">
                <a:latin typeface="Verdana"/>
                <a:cs typeface="Verdana"/>
              </a:rPr>
              <a:t>em</a:t>
            </a:r>
            <a:r>
              <a:rPr sz="2750" spc="-229" dirty="0">
                <a:latin typeface="Verdana"/>
                <a:cs typeface="Verdana"/>
              </a:rPr>
              <a:t> </a:t>
            </a:r>
            <a:r>
              <a:rPr sz="2750" spc="-114" dirty="0">
                <a:latin typeface="Verdana"/>
                <a:cs typeface="Verdana"/>
              </a:rPr>
              <a:t>uma</a:t>
            </a:r>
            <a:r>
              <a:rPr sz="2750" spc="-235" dirty="0">
                <a:latin typeface="Verdana"/>
                <a:cs typeface="Verdana"/>
              </a:rPr>
              <a:t> </a:t>
            </a:r>
            <a:r>
              <a:rPr sz="2750" spc="-30" dirty="0">
                <a:latin typeface="Verdana"/>
                <a:cs typeface="Verdana"/>
              </a:rPr>
              <a:t>sala</a:t>
            </a:r>
            <a:r>
              <a:rPr sz="2750" spc="-229" dirty="0">
                <a:latin typeface="Verdana"/>
                <a:cs typeface="Verdana"/>
              </a:rPr>
              <a:t> </a:t>
            </a:r>
            <a:r>
              <a:rPr sz="2750" spc="-120" dirty="0">
                <a:latin typeface="Verdana"/>
                <a:cs typeface="Verdana"/>
              </a:rPr>
              <a:t>com  </a:t>
            </a:r>
            <a:r>
              <a:rPr sz="2750" spc="-180" dirty="0">
                <a:latin typeface="Verdana"/>
                <a:cs typeface="Verdana"/>
              </a:rPr>
              <a:t>um </a:t>
            </a:r>
            <a:r>
              <a:rPr sz="2750" spc="-114" dirty="0">
                <a:latin typeface="Verdana"/>
                <a:cs typeface="Verdana"/>
              </a:rPr>
              <a:t>bom </a:t>
            </a:r>
            <a:r>
              <a:rPr sz="2750" spc="-55" dirty="0">
                <a:latin typeface="Verdana"/>
                <a:cs typeface="Verdana"/>
              </a:rPr>
              <a:t>espaço </a:t>
            </a:r>
            <a:r>
              <a:rPr sz="2750" spc="-85" dirty="0">
                <a:latin typeface="Verdana"/>
                <a:cs typeface="Verdana"/>
              </a:rPr>
              <a:t>de </a:t>
            </a:r>
            <a:r>
              <a:rPr sz="2750" spc="-100" dirty="0">
                <a:latin typeface="Verdana"/>
                <a:cs typeface="Verdana"/>
              </a:rPr>
              <a:t>aproveitamento </a:t>
            </a:r>
            <a:r>
              <a:rPr sz="2750" spc="-90" dirty="0">
                <a:latin typeface="Verdana"/>
                <a:cs typeface="Verdana"/>
              </a:rPr>
              <a:t>mas </a:t>
            </a:r>
            <a:r>
              <a:rPr sz="2750" spc="-100" dirty="0">
                <a:latin typeface="Verdana"/>
                <a:cs typeface="Verdana"/>
              </a:rPr>
              <a:t>que </a:t>
            </a:r>
            <a:r>
              <a:rPr sz="2750" spc="-65" dirty="0">
                <a:latin typeface="Verdana"/>
                <a:cs typeface="Verdana"/>
              </a:rPr>
              <a:t>estava  </a:t>
            </a:r>
            <a:r>
              <a:rPr sz="2750" spc="-75" dirty="0">
                <a:latin typeface="Verdana"/>
                <a:cs typeface="Verdana"/>
              </a:rPr>
              <a:t>esquecida </a:t>
            </a:r>
            <a:r>
              <a:rPr sz="2750" spc="-85" dirty="0">
                <a:latin typeface="Verdana"/>
                <a:cs typeface="Verdana"/>
              </a:rPr>
              <a:t>pelo </a:t>
            </a:r>
            <a:r>
              <a:rPr sz="2750" spc="-155" dirty="0">
                <a:latin typeface="Verdana"/>
                <a:cs typeface="Verdana"/>
              </a:rPr>
              <a:t>tempo, </a:t>
            </a:r>
            <a:r>
              <a:rPr sz="2750" spc="-135" dirty="0">
                <a:latin typeface="Verdana"/>
                <a:cs typeface="Verdana"/>
              </a:rPr>
              <a:t>sem </a:t>
            </a:r>
            <a:r>
              <a:rPr sz="2750" spc="-90" dirty="0">
                <a:latin typeface="Verdana"/>
                <a:cs typeface="Verdana"/>
              </a:rPr>
              <a:t>utilização, </a:t>
            </a:r>
            <a:r>
              <a:rPr sz="2750" spc="-120" dirty="0">
                <a:latin typeface="Verdana"/>
                <a:cs typeface="Verdana"/>
              </a:rPr>
              <a:t>com </a:t>
            </a:r>
            <a:r>
              <a:rPr sz="2750" spc="-75" dirty="0">
                <a:latin typeface="Verdana"/>
                <a:cs typeface="Verdana"/>
              </a:rPr>
              <a:t>paredes </a:t>
            </a:r>
            <a:r>
              <a:rPr sz="2750" spc="-175" dirty="0">
                <a:latin typeface="Verdana"/>
                <a:cs typeface="Verdana"/>
              </a:rPr>
              <a:t>em  </a:t>
            </a:r>
            <a:r>
              <a:rPr sz="2750" spc="-120" dirty="0">
                <a:latin typeface="Verdana"/>
                <a:cs typeface="Verdana"/>
              </a:rPr>
              <a:t>verde</a:t>
            </a:r>
            <a:r>
              <a:rPr sz="2750" spc="-240" dirty="0">
                <a:latin typeface="Verdana"/>
                <a:cs typeface="Verdana"/>
              </a:rPr>
              <a:t> </a:t>
            </a:r>
            <a:r>
              <a:rPr sz="2750" spc="-95" dirty="0">
                <a:latin typeface="Verdana"/>
                <a:cs typeface="Verdana"/>
              </a:rPr>
              <a:t>limão</a:t>
            </a:r>
            <a:r>
              <a:rPr sz="2750" spc="-235" dirty="0">
                <a:latin typeface="Verdana"/>
                <a:cs typeface="Verdana"/>
              </a:rPr>
              <a:t> </a:t>
            </a:r>
            <a:r>
              <a:rPr sz="2750" spc="-20" dirty="0">
                <a:latin typeface="Verdana"/>
                <a:cs typeface="Verdana"/>
              </a:rPr>
              <a:t>apagado</a:t>
            </a:r>
            <a:r>
              <a:rPr sz="2750" spc="-235" dirty="0">
                <a:latin typeface="Verdana"/>
                <a:cs typeface="Verdana"/>
              </a:rPr>
              <a:t> </a:t>
            </a:r>
            <a:r>
              <a:rPr sz="2750" spc="-130" dirty="0">
                <a:latin typeface="Verdana"/>
                <a:cs typeface="Verdana"/>
              </a:rPr>
              <a:t>entre</a:t>
            </a:r>
            <a:r>
              <a:rPr sz="2750" spc="-240" dirty="0">
                <a:latin typeface="Verdana"/>
                <a:cs typeface="Verdana"/>
              </a:rPr>
              <a:t> </a:t>
            </a:r>
            <a:r>
              <a:rPr sz="2750" spc="-80" dirty="0">
                <a:latin typeface="Verdana"/>
                <a:cs typeface="Verdana"/>
              </a:rPr>
              <a:t>poeiras</a:t>
            </a:r>
            <a:r>
              <a:rPr sz="2750" spc="-235" dirty="0">
                <a:latin typeface="Verdana"/>
                <a:cs typeface="Verdana"/>
              </a:rPr>
              <a:t> </a:t>
            </a:r>
            <a:r>
              <a:rPr sz="2750" spc="-125" dirty="0">
                <a:latin typeface="Verdana"/>
                <a:cs typeface="Verdana"/>
              </a:rPr>
              <a:t>e</a:t>
            </a:r>
            <a:r>
              <a:rPr sz="2750" spc="-235" dirty="0">
                <a:latin typeface="Verdana"/>
                <a:cs typeface="Verdana"/>
              </a:rPr>
              <a:t> </a:t>
            </a:r>
            <a:r>
              <a:rPr sz="2750" spc="20" dirty="0">
                <a:latin typeface="Verdana"/>
                <a:cs typeface="Verdana"/>
              </a:rPr>
              <a:t>a</a:t>
            </a:r>
            <a:r>
              <a:rPr sz="2750" spc="-240" dirty="0">
                <a:latin typeface="Verdana"/>
                <a:cs typeface="Verdana"/>
              </a:rPr>
              <a:t> </a:t>
            </a:r>
            <a:r>
              <a:rPr sz="2750" spc="-40" dirty="0">
                <a:latin typeface="Verdana"/>
                <a:cs typeface="Verdana"/>
              </a:rPr>
              <a:t>falta</a:t>
            </a:r>
            <a:r>
              <a:rPr sz="2750" spc="-235" dirty="0">
                <a:latin typeface="Verdana"/>
                <a:cs typeface="Verdana"/>
              </a:rPr>
              <a:t> </a:t>
            </a:r>
            <a:r>
              <a:rPr sz="2750" spc="-85" dirty="0">
                <a:latin typeface="Verdana"/>
                <a:cs typeface="Verdana"/>
              </a:rPr>
              <a:t>de</a:t>
            </a:r>
            <a:r>
              <a:rPr sz="2750" spc="-235" dirty="0">
                <a:latin typeface="Verdana"/>
                <a:cs typeface="Verdana"/>
              </a:rPr>
              <a:t> </a:t>
            </a:r>
            <a:r>
              <a:rPr sz="2750" spc="-70" dirty="0">
                <a:latin typeface="Verdana"/>
                <a:cs typeface="Verdana"/>
              </a:rPr>
              <a:t>vida</a:t>
            </a:r>
            <a:r>
              <a:rPr sz="2750" spc="-240" dirty="0">
                <a:latin typeface="Verdana"/>
                <a:cs typeface="Verdana"/>
              </a:rPr>
              <a:t> </a:t>
            </a:r>
            <a:r>
              <a:rPr sz="2750" spc="-90" dirty="0">
                <a:latin typeface="Verdana"/>
                <a:cs typeface="Verdana"/>
              </a:rPr>
              <a:t>onde  </a:t>
            </a:r>
            <a:r>
              <a:rPr sz="2750" spc="-65" dirty="0">
                <a:latin typeface="Verdana"/>
                <a:cs typeface="Verdana"/>
              </a:rPr>
              <a:t>só </a:t>
            </a:r>
            <a:r>
              <a:rPr sz="2750" spc="-75" dirty="0">
                <a:latin typeface="Verdana"/>
                <a:cs typeface="Verdana"/>
              </a:rPr>
              <a:t>alunos </a:t>
            </a:r>
            <a:r>
              <a:rPr sz="2750" spc="-105" dirty="0">
                <a:latin typeface="Verdana"/>
                <a:cs typeface="Verdana"/>
              </a:rPr>
              <a:t>conseguem </a:t>
            </a:r>
            <a:r>
              <a:rPr sz="2750" spc="-110" dirty="0">
                <a:latin typeface="Verdana"/>
                <a:cs typeface="Verdana"/>
              </a:rPr>
              <a:t>proporcionar, </a:t>
            </a:r>
            <a:r>
              <a:rPr sz="2750" spc="-100" dirty="0">
                <a:latin typeface="Verdana"/>
                <a:cs typeface="Verdana"/>
              </a:rPr>
              <a:t>que </a:t>
            </a:r>
            <a:r>
              <a:rPr sz="2750" spc="-65" dirty="0">
                <a:latin typeface="Verdana"/>
                <a:cs typeface="Verdana"/>
              </a:rPr>
              <a:t>só </a:t>
            </a:r>
            <a:r>
              <a:rPr sz="2750" spc="20" dirty="0">
                <a:latin typeface="Verdana"/>
                <a:cs typeface="Verdana"/>
              </a:rPr>
              <a:t>a </a:t>
            </a:r>
            <a:r>
              <a:rPr sz="2750" spc="-75" dirty="0">
                <a:latin typeface="Verdana"/>
                <a:cs typeface="Verdana"/>
              </a:rPr>
              <a:t>dinâmica  </a:t>
            </a:r>
            <a:r>
              <a:rPr sz="2750" spc="-80" dirty="0">
                <a:latin typeface="Verdana"/>
                <a:cs typeface="Verdana"/>
              </a:rPr>
              <a:t>escolar </a:t>
            </a:r>
            <a:r>
              <a:rPr sz="2750" spc="-5" dirty="0">
                <a:latin typeface="Verdana"/>
                <a:cs typeface="Verdana"/>
              </a:rPr>
              <a:t>faz</a:t>
            </a:r>
            <a:r>
              <a:rPr sz="2750" spc="-405" dirty="0">
                <a:latin typeface="Verdana"/>
                <a:cs typeface="Verdana"/>
              </a:rPr>
              <a:t> </a:t>
            </a:r>
            <a:r>
              <a:rPr sz="2750" spc="-155" dirty="0">
                <a:latin typeface="Verdana"/>
                <a:cs typeface="Verdana"/>
              </a:rPr>
              <a:t>suscitar...</a:t>
            </a:r>
            <a:endParaRPr sz="2750" dirty="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5337" y="625104"/>
            <a:ext cx="18517235" cy="9987280"/>
            <a:chOff x="105337" y="625104"/>
            <a:chExt cx="18517235" cy="9987280"/>
          </a:xfrm>
        </p:grpSpPr>
        <p:sp>
          <p:nvSpPr>
            <p:cNvPr id="5" name="object 5"/>
            <p:cNvSpPr/>
            <p:nvPr/>
          </p:nvSpPr>
          <p:spPr>
            <a:xfrm>
              <a:off x="8682936" y="8375406"/>
              <a:ext cx="309880" cy="413384"/>
            </a:xfrm>
            <a:custGeom>
              <a:avLst/>
              <a:gdLst/>
              <a:ahLst/>
              <a:cxnLst/>
              <a:rect l="l" t="t" r="r" b="b"/>
              <a:pathLst>
                <a:path w="309879" h="413384">
                  <a:moveTo>
                    <a:pt x="85234" y="344255"/>
                  </a:moveTo>
                  <a:lnTo>
                    <a:pt x="78263" y="348658"/>
                  </a:lnTo>
                  <a:lnTo>
                    <a:pt x="70417" y="349084"/>
                  </a:lnTo>
                  <a:lnTo>
                    <a:pt x="61445" y="347190"/>
                  </a:lnTo>
                  <a:lnTo>
                    <a:pt x="26036" y="301410"/>
                  </a:lnTo>
                  <a:lnTo>
                    <a:pt x="10389" y="261780"/>
                  </a:lnTo>
                  <a:lnTo>
                    <a:pt x="0" y="210940"/>
                  </a:lnTo>
                  <a:lnTo>
                    <a:pt x="35" y="185050"/>
                  </a:lnTo>
                  <a:lnTo>
                    <a:pt x="17273" y="137061"/>
                  </a:lnTo>
                  <a:lnTo>
                    <a:pt x="40015" y="93521"/>
                  </a:lnTo>
                  <a:lnTo>
                    <a:pt x="52351" y="72304"/>
                  </a:lnTo>
                  <a:lnTo>
                    <a:pt x="62395" y="60777"/>
                  </a:lnTo>
                  <a:lnTo>
                    <a:pt x="75352" y="53971"/>
                  </a:lnTo>
                  <a:lnTo>
                    <a:pt x="90843" y="50802"/>
                  </a:lnTo>
                  <a:lnTo>
                    <a:pt x="108485" y="50189"/>
                  </a:lnTo>
                  <a:lnTo>
                    <a:pt x="105261" y="61126"/>
                  </a:lnTo>
                  <a:lnTo>
                    <a:pt x="102294" y="71529"/>
                  </a:lnTo>
                  <a:lnTo>
                    <a:pt x="83450" y="115404"/>
                  </a:lnTo>
                  <a:lnTo>
                    <a:pt x="69973" y="139018"/>
                  </a:lnTo>
                  <a:lnTo>
                    <a:pt x="55074" y="172512"/>
                  </a:lnTo>
                  <a:lnTo>
                    <a:pt x="50883" y="205928"/>
                  </a:lnTo>
                  <a:lnTo>
                    <a:pt x="55768" y="239389"/>
                  </a:lnTo>
                  <a:lnTo>
                    <a:pt x="68096" y="273019"/>
                  </a:lnTo>
                  <a:lnTo>
                    <a:pt x="72872" y="284444"/>
                  </a:lnTo>
                  <a:lnTo>
                    <a:pt x="77110" y="296097"/>
                  </a:lnTo>
                  <a:lnTo>
                    <a:pt x="81184" y="307808"/>
                  </a:lnTo>
                  <a:lnTo>
                    <a:pt x="85467" y="319404"/>
                  </a:lnTo>
                  <a:lnTo>
                    <a:pt x="87965" y="328476"/>
                  </a:lnTo>
                  <a:lnTo>
                    <a:pt x="88177" y="337144"/>
                  </a:lnTo>
                  <a:lnTo>
                    <a:pt x="85234" y="344255"/>
                  </a:lnTo>
                  <a:close/>
                </a:path>
                <a:path w="309879" h="413384">
                  <a:moveTo>
                    <a:pt x="294265" y="405032"/>
                  </a:moveTo>
                  <a:lnTo>
                    <a:pt x="282934" y="412699"/>
                  </a:lnTo>
                  <a:lnTo>
                    <a:pt x="271478" y="413177"/>
                  </a:lnTo>
                  <a:lnTo>
                    <a:pt x="260090" y="409139"/>
                  </a:lnTo>
                  <a:lnTo>
                    <a:pt x="208232" y="366481"/>
                  </a:lnTo>
                  <a:lnTo>
                    <a:pt x="183014" y="335148"/>
                  </a:lnTo>
                  <a:lnTo>
                    <a:pt x="163680" y="299900"/>
                  </a:lnTo>
                  <a:lnTo>
                    <a:pt x="151580" y="259760"/>
                  </a:lnTo>
                  <a:lnTo>
                    <a:pt x="148121" y="220004"/>
                  </a:lnTo>
                  <a:lnTo>
                    <a:pt x="152086" y="181468"/>
                  </a:lnTo>
                  <a:lnTo>
                    <a:pt x="162291" y="144163"/>
                  </a:lnTo>
                  <a:lnTo>
                    <a:pt x="177553" y="108098"/>
                  </a:lnTo>
                  <a:lnTo>
                    <a:pt x="204060" y="64671"/>
                  </a:lnTo>
                  <a:lnTo>
                    <a:pt x="235154" y="23770"/>
                  </a:lnTo>
                  <a:lnTo>
                    <a:pt x="277105" y="523"/>
                  </a:lnTo>
                  <a:lnTo>
                    <a:pt x="293222" y="0"/>
                  </a:lnTo>
                  <a:lnTo>
                    <a:pt x="309850" y="12690"/>
                  </a:lnTo>
                  <a:lnTo>
                    <a:pt x="295496" y="49423"/>
                  </a:lnTo>
                  <a:lnTo>
                    <a:pt x="247300" y="126151"/>
                  </a:lnTo>
                  <a:lnTo>
                    <a:pt x="233393" y="148766"/>
                  </a:lnTo>
                  <a:lnTo>
                    <a:pt x="220744" y="179801"/>
                  </a:lnTo>
                  <a:lnTo>
                    <a:pt x="217746" y="210956"/>
                  </a:lnTo>
                  <a:lnTo>
                    <a:pt x="222856" y="241843"/>
                  </a:lnTo>
                  <a:lnTo>
                    <a:pt x="246746" y="295279"/>
                  </a:lnTo>
                  <a:lnTo>
                    <a:pt x="274143" y="340172"/>
                  </a:lnTo>
                  <a:lnTo>
                    <a:pt x="294891" y="372671"/>
                  </a:lnTo>
                  <a:lnTo>
                    <a:pt x="299996" y="382977"/>
                  </a:lnTo>
                  <a:lnTo>
                    <a:pt x="300718" y="393652"/>
                  </a:lnTo>
                  <a:lnTo>
                    <a:pt x="294265" y="4050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5337" y="8195655"/>
              <a:ext cx="18516666" cy="241646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012516" y="625104"/>
              <a:ext cx="1735733" cy="225207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475961" y="741978"/>
              <a:ext cx="2712997" cy="202407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450745" y="2164898"/>
              <a:ext cx="7929875" cy="641060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 rot="240000">
            <a:off x="11477306" y="8406070"/>
            <a:ext cx="4721666" cy="316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90"/>
              </a:lnSpc>
            </a:pPr>
            <a:r>
              <a:rPr sz="3675" spc="-480" baseline="3401" dirty="0">
                <a:latin typeface="Arial Black"/>
                <a:cs typeface="Arial Black"/>
              </a:rPr>
              <a:t>sala </a:t>
            </a:r>
            <a:r>
              <a:rPr sz="3675" spc="-367" baseline="3401" dirty="0">
                <a:latin typeface="Arial Black"/>
                <a:cs typeface="Arial Black"/>
              </a:rPr>
              <a:t>da </a:t>
            </a:r>
            <a:r>
              <a:rPr sz="3675" spc="-352" baseline="2267" dirty="0">
                <a:latin typeface="Arial Black"/>
                <a:cs typeface="Arial Black"/>
              </a:rPr>
              <a:t>turma </a:t>
            </a:r>
            <a:r>
              <a:rPr sz="3675" spc="-262" baseline="2267" dirty="0">
                <a:latin typeface="Arial Black"/>
                <a:cs typeface="Arial Black"/>
              </a:rPr>
              <a:t>do </a:t>
            </a:r>
            <a:r>
              <a:rPr sz="3675" spc="-322" baseline="1133" dirty="0">
                <a:latin typeface="Arial Black"/>
                <a:cs typeface="Arial Black"/>
              </a:rPr>
              <a:t>4 </a:t>
            </a:r>
            <a:r>
              <a:rPr sz="3675" spc="-345" baseline="1133" dirty="0">
                <a:latin typeface="Arial Black"/>
                <a:cs typeface="Arial Black"/>
              </a:rPr>
              <a:t>ano </a:t>
            </a:r>
            <a:r>
              <a:rPr sz="3675" spc="-457" baseline="1133" dirty="0">
                <a:latin typeface="Arial Black"/>
                <a:cs typeface="Arial Black"/>
              </a:rPr>
              <a:t>com</a:t>
            </a:r>
            <a:r>
              <a:rPr sz="3675" spc="82" baseline="1133" dirty="0">
                <a:latin typeface="Arial Black"/>
                <a:cs typeface="Arial Black"/>
              </a:rPr>
              <a:t> </a:t>
            </a:r>
            <a:r>
              <a:rPr sz="2450" spc="-290" dirty="0">
                <a:latin typeface="Arial Black"/>
                <a:cs typeface="Arial Black"/>
              </a:rPr>
              <a:t>seus</a:t>
            </a:r>
            <a:endParaRPr sz="245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 rot="240000">
            <a:off x="12476256" y="8844326"/>
            <a:ext cx="2658569" cy="316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90"/>
              </a:lnSpc>
            </a:pPr>
            <a:r>
              <a:rPr sz="3675" spc="-427" baseline="2267" dirty="0">
                <a:latin typeface="Arial Black"/>
                <a:cs typeface="Arial Black"/>
              </a:rPr>
              <a:t>res</a:t>
            </a:r>
            <a:r>
              <a:rPr sz="3675" spc="-427" baseline="1133" dirty="0">
                <a:latin typeface="Arial Black"/>
                <a:cs typeface="Arial Black"/>
              </a:rPr>
              <a:t>pectivos</a:t>
            </a:r>
            <a:r>
              <a:rPr sz="3675" spc="-359" baseline="1133" dirty="0">
                <a:latin typeface="Arial Black"/>
                <a:cs typeface="Arial Black"/>
              </a:rPr>
              <a:t> </a:t>
            </a:r>
            <a:r>
              <a:rPr sz="3675" spc="-375" baseline="1133" dirty="0">
                <a:latin typeface="Arial Black"/>
                <a:cs typeface="Arial Black"/>
              </a:rPr>
              <a:t>a</a:t>
            </a:r>
            <a:r>
              <a:rPr sz="2450" spc="-250" dirty="0">
                <a:latin typeface="Arial Black"/>
                <a:cs typeface="Arial Black"/>
              </a:rPr>
              <a:t>lunos</a:t>
            </a:r>
            <a:endParaRPr sz="2450">
              <a:latin typeface="Arial Black"/>
              <a:cs typeface="Arial Black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19074" y="1"/>
            <a:ext cx="9525" cy="104775"/>
          </a:xfrm>
          <a:custGeom>
            <a:avLst/>
            <a:gdLst/>
            <a:ahLst/>
            <a:cxnLst/>
            <a:rect l="l" t="t" r="r" b="b"/>
            <a:pathLst>
              <a:path w="9525" h="104775">
                <a:moveTo>
                  <a:pt x="9524" y="104774"/>
                </a:moveTo>
                <a:lnTo>
                  <a:pt x="0" y="104774"/>
                </a:lnTo>
                <a:lnTo>
                  <a:pt x="0" y="0"/>
                </a:lnTo>
                <a:lnTo>
                  <a:pt x="9524" y="0"/>
                </a:lnTo>
                <a:lnTo>
                  <a:pt x="9524" y="1047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219076"/>
            <a:ext cx="104775" cy="9525"/>
          </a:xfrm>
          <a:custGeom>
            <a:avLst/>
            <a:gdLst/>
            <a:ahLst/>
            <a:cxnLst/>
            <a:rect l="l" t="t" r="r" b="b"/>
            <a:pathLst>
              <a:path w="104775" h="9525">
                <a:moveTo>
                  <a:pt x="104774" y="9524"/>
                </a:moveTo>
                <a:lnTo>
                  <a:pt x="0" y="9524"/>
                </a:lnTo>
                <a:lnTo>
                  <a:pt x="0" y="0"/>
                </a:lnTo>
                <a:lnTo>
                  <a:pt x="104774" y="0"/>
                </a:lnTo>
                <a:lnTo>
                  <a:pt x="104774" y="9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507073" y="1"/>
            <a:ext cx="9525" cy="104775"/>
          </a:xfrm>
          <a:custGeom>
            <a:avLst/>
            <a:gdLst/>
            <a:ahLst/>
            <a:cxnLst/>
            <a:rect l="l" t="t" r="r" b="b"/>
            <a:pathLst>
              <a:path w="9525" h="104775">
                <a:moveTo>
                  <a:pt x="9524" y="104774"/>
                </a:moveTo>
                <a:lnTo>
                  <a:pt x="0" y="104774"/>
                </a:lnTo>
                <a:lnTo>
                  <a:pt x="0" y="0"/>
                </a:lnTo>
                <a:lnTo>
                  <a:pt x="9524" y="0"/>
                </a:lnTo>
                <a:lnTo>
                  <a:pt x="9524" y="1047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621375" y="219078"/>
            <a:ext cx="99060" cy="9525"/>
          </a:xfrm>
          <a:custGeom>
            <a:avLst/>
            <a:gdLst/>
            <a:ahLst/>
            <a:cxnLst/>
            <a:rect l="l" t="t" r="r" b="b"/>
            <a:pathLst>
              <a:path w="99059" h="9525">
                <a:moveTo>
                  <a:pt x="0" y="0"/>
                </a:moveTo>
                <a:lnTo>
                  <a:pt x="98625" y="0"/>
                </a:lnTo>
                <a:lnTo>
                  <a:pt x="98625" y="9524"/>
                </a:lnTo>
                <a:lnTo>
                  <a:pt x="0" y="95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10506087"/>
            <a:ext cx="18720435" cy="213360"/>
          </a:xfrm>
          <a:custGeom>
            <a:avLst/>
            <a:gdLst/>
            <a:ahLst/>
            <a:cxnLst/>
            <a:rect l="l" t="t" r="r" b="b"/>
            <a:pathLst>
              <a:path w="18720435" h="213359">
                <a:moveTo>
                  <a:pt x="104762" y="0"/>
                </a:moveTo>
                <a:lnTo>
                  <a:pt x="0" y="0"/>
                </a:lnTo>
                <a:lnTo>
                  <a:pt x="0" y="9525"/>
                </a:lnTo>
                <a:lnTo>
                  <a:pt x="104762" y="9525"/>
                </a:lnTo>
                <a:lnTo>
                  <a:pt x="104762" y="0"/>
                </a:lnTo>
                <a:close/>
              </a:path>
              <a:path w="18720435" h="213359">
                <a:moveTo>
                  <a:pt x="228587" y="114300"/>
                </a:moveTo>
                <a:lnTo>
                  <a:pt x="219062" y="114300"/>
                </a:lnTo>
                <a:lnTo>
                  <a:pt x="219062" y="212915"/>
                </a:lnTo>
                <a:lnTo>
                  <a:pt x="228587" y="212915"/>
                </a:lnTo>
                <a:lnTo>
                  <a:pt x="228587" y="114300"/>
                </a:lnTo>
                <a:close/>
              </a:path>
              <a:path w="18720435" h="213359">
                <a:moveTo>
                  <a:pt x="18516588" y="114300"/>
                </a:moveTo>
                <a:lnTo>
                  <a:pt x="18507063" y="114300"/>
                </a:lnTo>
                <a:lnTo>
                  <a:pt x="18507063" y="212915"/>
                </a:lnTo>
                <a:lnTo>
                  <a:pt x="18516588" y="212915"/>
                </a:lnTo>
                <a:lnTo>
                  <a:pt x="18516588" y="114300"/>
                </a:lnTo>
                <a:close/>
              </a:path>
              <a:path w="18720435" h="213359">
                <a:moveTo>
                  <a:pt x="18719991" y="0"/>
                </a:moveTo>
                <a:lnTo>
                  <a:pt x="18621363" y="0"/>
                </a:lnTo>
                <a:lnTo>
                  <a:pt x="18621363" y="9525"/>
                </a:lnTo>
                <a:lnTo>
                  <a:pt x="18719991" y="9525"/>
                </a:lnTo>
                <a:lnTo>
                  <a:pt x="187199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25849" y="485874"/>
            <a:ext cx="5170170" cy="1433195"/>
          </a:xfrm>
          <a:custGeom>
            <a:avLst/>
            <a:gdLst/>
            <a:ahLst/>
            <a:cxnLst/>
            <a:rect l="l" t="t" r="r" b="b"/>
            <a:pathLst>
              <a:path w="5170170" h="1433195">
                <a:moveTo>
                  <a:pt x="5135180" y="319276"/>
                </a:moveTo>
                <a:lnTo>
                  <a:pt x="1478421" y="58940"/>
                </a:lnTo>
                <a:lnTo>
                  <a:pt x="1678374" y="71962"/>
                </a:lnTo>
                <a:lnTo>
                  <a:pt x="1978212" y="86652"/>
                </a:lnTo>
                <a:lnTo>
                  <a:pt x="2676386" y="108111"/>
                </a:lnTo>
                <a:lnTo>
                  <a:pt x="2725177" y="108752"/>
                </a:lnTo>
                <a:lnTo>
                  <a:pt x="2822866" y="108563"/>
                </a:lnTo>
                <a:lnTo>
                  <a:pt x="3533024" y="93403"/>
                </a:lnTo>
                <a:lnTo>
                  <a:pt x="3641369" y="89550"/>
                </a:lnTo>
                <a:lnTo>
                  <a:pt x="4168215" y="62532"/>
                </a:lnTo>
                <a:lnTo>
                  <a:pt x="4220875" y="60520"/>
                </a:lnTo>
                <a:lnTo>
                  <a:pt x="4273869" y="59430"/>
                </a:lnTo>
                <a:lnTo>
                  <a:pt x="4327102" y="59157"/>
                </a:lnTo>
                <a:lnTo>
                  <a:pt x="4380485" y="59594"/>
                </a:lnTo>
                <a:lnTo>
                  <a:pt x="4433924" y="60634"/>
                </a:lnTo>
                <a:lnTo>
                  <a:pt x="4975800" y="84642"/>
                </a:lnTo>
                <a:lnTo>
                  <a:pt x="5022073" y="90538"/>
                </a:lnTo>
                <a:lnTo>
                  <a:pt x="5068115" y="99540"/>
                </a:lnTo>
                <a:lnTo>
                  <a:pt x="5102435" y="116554"/>
                </a:lnTo>
                <a:lnTo>
                  <a:pt x="5123213" y="201914"/>
                </a:lnTo>
                <a:lnTo>
                  <a:pt x="5128276" y="252732"/>
                </a:lnTo>
                <a:lnTo>
                  <a:pt x="5133515" y="303477"/>
                </a:lnTo>
                <a:lnTo>
                  <a:pt x="5135180" y="319276"/>
                </a:lnTo>
                <a:close/>
              </a:path>
              <a:path w="5170170" h="1433195">
                <a:moveTo>
                  <a:pt x="5138308" y="348946"/>
                </a:moveTo>
                <a:lnTo>
                  <a:pt x="419284" y="12984"/>
                </a:lnTo>
                <a:lnTo>
                  <a:pt x="476309" y="16166"/>
                </a:lnTo>
                <a:lnTo>
                  <a:pt x="526622" y="18439"/>
                </a:lnTo>
                <a:lnTo>
                  <a:pt x="1229652" y="42597"/>
                </a:lnTo>
                <a:lnTo>
                  <a:pt x="1279298" y="44681"/>
                </a:lnTo>
                <a:lnTo>
                  <a:pt x="1328893" y="47492"/>
                </a:lnTo>
                <a:lnTo>
                  <a:pt x="5135180" y="319276"/>
                </a:lnTo>
                <a:lnTo>
                  <a:pt x="5138308" y="348946"/>
                </a:lnTo>
                <a:close/>
              </a:path>
              <a:path w="5170170" h="1433195">
                <a:moveTo>
                  <a:pt x="343609" y="1411954"/>
                </a:moveTo>
                <a:lnTo>
                  <a:pt x="288111" y="1406254"/>
                </a:lnTo>
                <a:lnTo>
                  <a:pt x="232727" y="1397565"/>
                </a:lnTo>
                <a:lnTo>
                  <a:pt x="190187" y="1386731"/>
                </a:lnTo>
                <a:lnTo>
                  <a:pt x="149416" y="1372901"/>
                </a:lnTo>
                <a:lnTo>
                  <a:pt x="100849" y="1341084"/>
                </a:lnTo>
                <a:lnTo>
                  <a:pt x="78491" y="1290838"/>
                </a:lnTo>
                <a:lnTo>
                  <a:pt x="74211" y="1240992"/>
                </a:lnTo>
                <a:lnTo>
                  <a:pt x="69835" y="1191181"/>
                </a:lnTo>
                <a:lnTo>
                  <a:pt x="65365" y="1141401"/>
                </a:lnTo>
                <a:lnTo>
                  <a:pt x="60805" y="1091645"/>
                </a:lnTo>
                <a:lnTo>
                  <a:pt x="56125" y="1041552"/>
                </a:lnTo>
                <a:lnTo>
                  <a:pt x="51429" y="992181"/>
                </a:lnTo>
                <a:lnTo>
                  <a:pt x="46621" y="942462"/>
                </a:lnTo>
                <a:lnTo>
                  <a:pt x="41736" y="892744"/>
                </a:lnTo>
                <a:lnTo>
                  <a:pt x="36779" y="843020"/>
                </a:lnTo>
                <a:lnTo>
                  <a:pt x="31752" y="793286"/>
                </a:lnTo>
                <a:lnTo>
                  <a:pt x="26660" y="743534"/>
                </a:lnTo>
                <a:lnTo>
                  <a:pt x="21506" y="693760"/>
                </a:lnTo>
                <a:lnTo>
                  <a:pt x="16293" y="643957"/>
                </a:lnTo>
                <a:lnTo>
                  <a:pt x="11025" y="594120"/>
                </a:lnTo>
                <a:lnTo>
                  <a:pt x="5705" y="544243"/>
                </a:lnTo>
                <a:lnTo>
                  <a:pt x="336" y="494319"/>
                </a:lnTo>
                <a:lnTo>
                  <a:pt x="0" y="439396"/>
                </a:lnTo>
                <a:lnTo>
                  <a:pt x="6823" y="384984"/>
                </a:lnTo>
                <a:lnTo>
                  <a:pt x="20946" y="331871"/>
                </a:lnTo>
                <a:lnTo>
                  <a:pt x="42506" y="280849"/>
                </a:lnTo>
                <a:lnTo>
                  <a:pt x="62098" y="239732"/>
                </a:lnTo>
                <a:lnTo>
                  <a:pt x="81612" y="198310"/>
                </a:lnTo>
                <a:lnTo>
                  <a:pt x="99484" y="156172"/>
                </a:lnTo>
                <a:lnTo>
                  <a:pt x="114150" y="112906"/>
                </a:lnTo>
                <a:lnTo>
                  <a:pt x="124046" y="68101"/>
                </a:lnTo>
                <a:lnTo>
                  <a:pt x="137261" y="35934"/>
                </a:lnTo>
                <a:lnTo>
                  <a:pt x="163968" y="13703"/>
                </a:lnTo>
                <a:lnTo>
                  <a:pt x="202011" y="1646"/>
                </a:lnTo>
                <a:lnTo>
                  <a:pt x="249232" y="0"/>
                </a:lnTo>
                <a:lnTo>
                  <a:pt x="5138308" y="348946"/>
                </a:lnTo>
                <a:lnTo>
                  <a:pt x="5144238" y="404864"/>
                </a:lnTo>
                <a:lnTo>
                  <a:pt x="5149583" y="455565"/>
                </a:lnTo>
                <a:lnTo>
                  <a:pt x="5154821" y="506310"/>
                </a:lnTo>
                <a:lnTo>
                  <a:pt x="5159884" y="557128"/>
                </a:lnTo>
                <a:lnTo>
                  <a:pt x="5164700" y="608048"/>
                </a:lnTo>
                <a:lnTo>
                  <a:pt x="5167845" y="655729"/>
                </a:lnTo>
                <a:lnTo>
                  <a:pt x="5169405" y="703298"/>
                </a:lnTo>
                <a:lnTo>
                  <a:pt x="5169776" y="750781"/>
                </a:lnTo>
                <a:lnTo>
                  <a:pt x="5169354" y="798209"/>
                </a:lnTo>
                <a:lnTo>
                  <a:pt x="5168536" y="845608"/>
                </a:lnTo>
                <a:lnTo>
                  <a:pt x="5166983" y="892005"/>
                </a:lnTo>
                <a:lnTo>
                  <a:pt x="5163523" y="937876"/>
                </a:lnTo>
                <a:lnTo>
                  <a:pt x="5159288" y="983692"/>
                </a:lnTo>
                <a:lnTo>
                  <a:pt x="5155414" y="1029923"/>
                </a:lnTo>
                <a:lnTo>
                  <a:pt x="5161606" y="1030364"/>
                </a:lnTo>
                <a:lnTo>
                  <a:pt x="5161311" y="1034506"/>
                </a:lnTo>
                <a:lnTo>
                  <a:pt x="5157460" y="1176032"/>
                </a:lnTo>
                <a:lnTo>
                  <a:pt x="5153498" y="1319110"/>
                </a:lnTo>
                <a:lnTo>
                  <a:pt x="5122534" y="1375187"/>
                </a:lnTo>
                <a:lnTo>
                  <a:pt x="5050430" y="1397112"/>
                </a:lnTo>
                <a:lnTo>
                  <a:pt x="4893281" y="1394486"/>
                </a:lnTo>
                <a:lnTo>
                  <a:pt x="4736350" y="1394949"/>
                </a:lnTo>
                <a:lnTo>
                  <a:pt x="4579636" y="1398500"/>
                </a:lnTo>
                <a:lnTo>
                  <a:pt x="4475282" y="1402584"/>
                </a:lnTo>
                <a:lnTo>
                  <a:pt x="4371024" y="1408040"/>
                </a:lnTo>
                <a:lnTo>
                  <a:pt x="4266863" y="1414870"/>
                </a:lnTo>
                <a:lnTo>
                  <a:pt x="4214819" y="1418799"/>
                </a:lnTo>
                <a:lnTo>
                  <a:pt x="4163619" y="1421794"/>
                </a:lnTo>
                <a:lnTo>
                  <a:pt x="4112269" y="1423679"/>
                </a:lnTo>
                <a:lnTo>
                  <a:pt x="4060860" y="1424750"/>
                </a:lnTo>
                <a:lnTo>
                  <a:pt x="3907234" y="1426042"/>
                </a:lnTo>
                <a:lnTo>
                  <a:pt x="3458605" y="1432695"/>
                </a:lnTo>
                <a:lnTo>
                  <a:pt x="3062352" y="1432238"/>
                </a:lnTo>
                <a:lnTo>
                  <a:pt x="2914003" y="1429515"/>
                </a:lnTo>
                <a:lnTo>
                  <a:pt x="2815406" y="1426155"/>
                </a:lnTo>
                <a:lnTo>
                  <a:pt x="2418054" y="1410633"/>
                </a:lnTo>
                <a:lnTo>
                  <a:pt x="2169123" y="1405140"/>
                </a:lnTo>
                <a:lnTo>
                  <a:pt x="2019995" y="1404362"/>
                </a:lnTo>
                <a:lnTo>
                  <a:pt x="1821401" y="1406235"/>
                </a:lnTo>
                <a:lnTo>
                  <a:pt x="1721895" y="1405062"/>
                </a:lnTo>
                <a:lnTo>
                  <a:pt x="1473320" y="1399442"/>
                </a:lnTo>
                <a:lnTo>
                  <a:pt x="966504" y="1396468"/>
                </a:lnTo>
                <a:lnTo>
                  <a:pt x="814256" y="1397954"/>
                </a:lnTo>
                <a:lnTo>
                  <a:pt x="712768" y="1400548"/>
                </a:lnTo>
                <a:lnTo>
                  <a:pt x="611281" y="1404803"/>
                </a:lnTo>
                <a:lnTo>
                  <a:pt x="560536" y="1407656"/>
                </a:lnTo>
                <a:lnTo>
                  <a:pt x="454547" y="1414357"/>
                </a:lnTo>
                <a:lnTo>
                  <a:pt x="399120" y="1414657"/>
                </a:lnTo>
                <a:lnTo>
                  <a:pt x="343609" y="1411954"/>
                </a:lnTo>
                <a:close/>
              </a:path>
            </a:pathLst>
          </a:custGeom>
          <a:solidFill>
            <a:srgbClr val="FDBE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31781" y="733111"/>
            <a:ext cx="6726848" cy="93871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pt-BR" sz="6000" b="1" dirty="0">
                <a:solidFill>
                  <a:srgbClr val="FF0000"/>
                </a:solidFill>
                <a:latin typeface="Century Gothic"/>
                <a:cs typeface="Century Gothic"/>
              </a:rPr>
              <a:t>O SER DOCENTE</a:t>
            </a:r>
            <a:endParaRPr sz="6000" b="1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26157" y="6170452"/>
            <a:ext cx="8369934" cy="39947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713740" algn="r">
              <a:lnSpc>
                <a:spcPct val="115799"/>
              </a:lnSpc>
              <a:spcBef>
                <a:spcPts val="95"/>
              </a:spcBef>
            </a:pPr>
            <a:r>
              <a:rPr sz="2500" spc="-110" dirty="0">
                <a:latin typeface="Verdana"/>
                <a:cs typeface="Verdana"/>
              </a:rPr>
              <a:t>Segundo </a:t>
            </a:r>
            <a:r>
              <a:rPr sz="2500" spc="-45" dirty="0">
                <a:latin typeface="Verdana"/>
                <a:cs typeface="Verdana"/>
              </a:rPr>
              <a:t>Paulo </a:t>
            </a:r>
            <a:r>
              <a:rPr sz="2500" spc="-150" dirty="0">
                <a:latin typeface="Verdana"/>
                <a:cs typeface="Verdana"/>
              </a:rPr>
              <a:t>Freire(1996) </a:t>
            </a:r>
            <a:r>
              <a:rPr sz="2500" spc="-135" dirty="0">
                <a:latin typeface="Verdana"/>
                <a:cs typeface="Verdana"/>
              </a:rPr>
              <a:t>“uma </a:t>
            </a:r>
            <a:r>
              <a:rPr sz="2500" spc="-45" dirty="0">
                <a:latin typeface="Verdana"/>
                <a:cs typeface="Verdana"/>
              </a:rPr>
              <a:t>das</a:t>
            </a:r>
            <a:r>
              <a:rPr sz="2500" spc="-90" dirty="0">
                <a:latin typeface="Verdana"/>
                <a:cs typeface="Verdana"/>
              </a:rPr>
              <a:t> </a:t>
            </a:r>
            <a:r>
              <a:rPr sz="2500" spc="-80" dirty="0">
                <a:latin typeface="Verdana"/>
                <a:cs typeface="Verdana"/>
              </a:rPr>
              <a:t>bonitezas</a:t>
            </a:r>
            <a:r>
              <a:rPr sz="2500" spc="-235" dirty="0">
                <a:latin typeface="Verdana"/>
                <a:cs typeface="Verdana"/>
              </a:rPr>
              <a:t> </a:t>
            </a:r>
            <a:r>
              <a:rPr sz="2500" spc="-95" dirty="0">
                <a:latin typeface="Verdana"/>
                <a:cs typeface="Verdana"/>
              </a:rPr>
              <a:t>de </a:t>
            </a:r>
            <a:r>
              <a:rPr sz="2500" spc="-80" dirty="0">
                <a:latin typeface="Verdana"/>
                <a:cs typeface="Verdana"/>
              </a:rPr>
              <a:t> </a:t>
            </a:r>
            <a:r>
              <a:rPr sz="2500" spc="-70" dirty="0">
                <a:latin typeface="Verdana"/>
                <a:cs typeface="Verdana"/>
              </a:rPr>
              <a:t>nossa</a:t>
            </a:r>
            <a:r>
              <a:rPr sz="2500" spc="-235" dirty="0">
                <a:latin typeface="Verdana"/>
                <a:cs typeface="Verdana"/>
              </a:rPr>
              <a:t> </a:t>
            </a:r>
            <a:r>
              <a:rPr sz="2500" spc="-110" dirty="0">
                <a:latin typeface="Verdana"/>
                <a:cs typeface="Verdana"/>
              </a:rPr>
              <a:t>maneira</a:t>
            </a:r>
            <a:r>
              <a:rPr sz="2500" spc="-229" dirty="0">
                <a:latin typeface="Verdana"/>
                <a:cs typeface="Verdana"/>
              </a:rPr>
              <a:t> </a:t>
            </a:r>
            <a:r>
              <a:rPr sz="2500" spc="-95" dirty="0">
                <a:latin typeface="Verdana"/>
                <a:cs typeface="Verdana"/>
              </a:rPr>
              <a:t>de</a:t>
            </a:r>
            <a:r>
              <a:rPr sz="2500" spc="-229" dirty="0">
                <a:latin typeface="Verdana"/>
                <a:cs typeface="Verdana"/>
              </a:rPr>
              <a:t> </a:t>
            </a:r>
            <a:r>
              <a:rPr sz="2500" spc="-100" dirty="0">
                <a:latin typeface="Verdana"/>
                <a:cs typeface="Verdana"/>
              </a:rPr>
              <a:t>estar</a:t>
            </a:r>
            <a:r>
              <a:rPr sz="2500" spc="-229" dirty="0">
                <a:latin typeface="Verdana"/>
                <a:cs typeface="Verdana"/>
              </a:rPr>
              <a:t> </a:t>
            </a:r>
            <a:r>
              <a:rPr sz="2500" spc="-105" dirty="0">
                <a:latin typeface="Verdana"/>
                <a:cs typeface="Verdana"/>
              </a:rPr>
              <a:t>no</a:t>
            </a:r>
            <a:r>
              <a:rPr sz="2500" spc="-229" dirty="0">
                <a:latin typeface="Verdana"/>
                <a:cs typeface="Verdana"/>
              </a:rPr>
              <a:t> </a:t>
            </a:r>
            <a:r>
              <a:rPr sz="2500" spc="-135" dirty="0">
                <a:latin typeface="Verdana"/>
                <a:cs typeface="Verdana"/>
              </a:rPr>
              <a:t>mundo</a:t>
            </a:r>
            <a:r>
              <a:rPr sz="2500" spc="-229" dirty="0">
                <a:latin typeface="Verdana"/>
                <a:cs typeface="Verdana"/>
              </a:rPr>
              <a:t> </a:t>
            </a:r>
            <a:r>
              <a:rPr sz="2500" spc="-130" dirty="0">
                <a:latin typeface="Verdana"/>
                <a:cs typeface="Verdana"/>
              </a:rPr>
              <a:t>e</a:t>
            </a:r>
            <a:r>
              <a:rPr sz="2500" spc="-229" dirty="0">
                <a:latin typeface="Verdana"/>
                <a:cs typeface="Verdana"/>
              </a:rPr>
              <a:t> </a:t>
            </a:r>
            <a:r>
              <a:rPr sz="2500" spc="-135" dirty="0">
                <a:latin typeface="Verdana"/>
                <a:cs typeface="Verdana"/>
              </a:rPr>
              <a:t>com</a:t>
            </a:r>
            <a:r>
              <a:rPr sz="2500" spc="-229" dirty="0">
                <a:latin typeface="Verdana"/>
                <a:cs typeface="Verdana"/>
              </a:rPr>
              <a:t> </a:t>
            </a:r>
            <a:r>
              <a:rPr sz="2500" spc="-90" dirty="0">
                <a:latin typeface="Verdana"/>
                <a:cs typeface="Verdana"/>
              </a:rPr>
              <a:t>o</a:t>
            </a:r>
            <a:r>
              <a:rPr sz="2500" spc="-229" dirty="0">
                <a:latin typeface="Verdana"/>
                <a:cs typeface="Verdana"/>
              </a:rPr>
              <a:t> </a:t>
            </a:r>
            <a:r>
              <a:rPr sz="2500" spc="-165" dirty="0">
                <a:latin typeface="Verdana"/>
                <a:cs typeface="Verdana"/>
              </a:rPr>
              <a:t>mundo,</a:t>
            </a:r>
            <a:r>
              <a:rPr sz="2500" spc="-235" dirty="0">
                <a:latin typeface="Verdana"/>
                <a:cs typeface="Verdana"/>
              </a:rPr>
              <a:t> </a:t>
            </a:r>
            <a:r>
              <a:rPr sz="2500" spc="-125" dirty="0">
                <a:latin typeface="Verdana"/>
                <a:cs typeface="Verdana"/>
              </a:rPr>
              <a:t>como </a:t>
            </a:r>
            <a:r>
              <a:rPr sz="2500" spc="-50" dirty="0">
                <a:latin typeface="Verdana"/>
                <a:cs typeface="Verdana"/>
              </a:rPr>
              <a:t> </a:t>
            </a:r>
            <a:r>
              <a:rPr sz="2500" spc="-114" dirty="0">
                <a:latin typeface="Verdana"/>
                <a:cs typeface="Verdana"/>
              </a:rPr>
              <a:t>seres</a:t>
            </a:r>
            <a:r>
              <a:rPr sz="2500" spc="-229" dirty="0">
                <a:latin typeface="Verdana"/>
                <a:cs typeface="Verdana"/>
              </a:rPr>
              <a:t> </a:t>
            </a:r>
            <a:r>
              <a:rPr sz="2500" spc="-120" dirty="0">
                <a:latin typeface="Verdana"/>
                <a:cs typeface="Verdana"/>
              </a:rPr>
              <a:t>históricos,</a:t>
            </a:r>
            <a:r>
              <a:rPr sz="2500" spc="-225" dirty="0">
                <a:latin typeface="Verdana"/>
                <a:cs typeface="Verdana"/>
              </a:rPr>
              <a:t> </a:t>
            </a:r>
            <a:r>
              <a:rPr sz="2500" spc="-130" dirty="0">
                <a:latin typeface="Verdana"/>
                <a:cs typeface="Verdana"/>
              </a:rPr>
              <a:t>é</a:t>
            </a:r>
            <a:r>
              <a:rPr sz="2500" spc="-225" dirty="0">
                <a:latin typeface="Verdana"/>
                <a:cs typeface="Verdana"/>
              </a:rPr>
              <a:t> </a:t>
            </a:r>
            <a:r>
              <a:rPr sz="2500" spc="-5" dirty="0">
                <a:latin typeface="Verdana"/>
                <a:cs typeface="Verdana"/>
              </a:rPr>
              <a:t>a</a:t>
            </a:r>
            <a:r>
              <a:rPr sz="2500" spc="-225" dirty="0">
                <a:latin typeface="Verdana"/>
                <a:cs typeface="Verdana"/>
              </a:rPr>
              <a:t> </a:t>
            </a:r>
            <a:r>
              <a:rPr sz="2500" spc="-60" dirty="0">
                <a:latin typeface="Verdana"/>
                <a:cs typeface="Verdana"/>
              </a:rPr>
              <a:t>capacidade</a:t>
            </a:r>
            <a:r>
              <a:rPr sz="2500" spc="-225" dirty="0">
                <a:latin typeface="Verdana"/>
                <a:cs typeface="Verdana"/>
              </a:rPr>
              <a:t> </a:t>
            </a:r>
            <a:r>
              <a:rPr sz="2500" spc="-180" dirty="0">
                <a:latin typeface="Verdana"/>
                <a:cs typeface="Verdana"/>
              </a:rPr>
              <a:t>de,</a:t>
            </a:r>
            <a:r>
              <a:rPr sz="2500" spc="-229" dirty="0">
                <a:latin typeface="Verdana"/>
                <a:cs typeface="Verdana"/>
              </a:rPr>
              <a:t> </a:t>
            </a:r>
            <a:r>
              <a:rPr sz="2500" spc="-120" dirty="0">
                <a:latin typeface="Verdana"/>
                <a:cs typeface="Verdana"/>
              </a:rPr>
              <a:t>intervindo</a:t>
            </a:r>
            <a:r>
              <a:rPr sz="2500" spc="-225" dirty="0">
                <a:latin typeface="Verdana"/>
                <a:cs typeface="Verdana"/>
              </a:rPr>
              <a:t> </a:t>
            </a:r>
            <a:r>
              <a:rPr sz="2500" spc="-105" dirty="0">
                <a:latin typeface="Verdana"/>
                <a:cs typeface="Verdana"/>
              </a:rPr>
              <a:t>no</a:t>
            </a:r>
            <a:r>
              <a:rPr sz="2500" spc="-225" dirty="0">
                <a:latin typeface="Verdana"/>
                <a:cs typeface="Verdana"/>
              </a:rPr>
              <a:t> </a:t>
            </a:r>
            <a:r>
              <a:rPr sz="2500" spc="-165" dirty="0">
                <a:latin typeface="Verdana"/>
                <a:cs typeface="Verdana"/>
              </a:rPr>
              <a:t>mundo, </a:t>
            </a:r>
            <a:r>
              <a:rPr sz="2500" spc="-325" dirty="0">
                <a:latin typeface="Verdana"/>
                <a:cs typeface="Verdana"/>
              </a:rPr>
              <a:t> </a:t>
            </a:r>
            <a:r>
              <a:rPr sz="2500" spc="-114" dirty="0">
                <a:latin typeface="Verdana"/>
                <a:cs typeface="Verdana"/>
              </a:rPr>
              <a:t>conhecer</a:t>
            </a:r>
            <a:r>
              <a:rPr sz="2500" spc="-235" dirty="0">
                <a:latin typeface="Verdana"/>
                <a:cs typeface="Verdana"/>
              </a:rPr>
              <a:t> </a:t>
            </a:r>
            <a:r>
              <a:rPr sz="2500" spc="-90" dirty="0">
                <a:latin typeface="Verdana"/>
                <a:cs typeface="Verdana"/>
              </a:rPr>
              <a:t>o</a:t>
            </a:r>
            <a:r>
              <a:rPr sz="2500" spc="-229" dirty="0">
                <a:latin typeface="Verdana"/>
                <a:cs typeface="Verdana"/>
              </a:rPr>
              <a:t> </a:t>
            </a:r>
            <a:r>
              <a:rPr sz="2500" spc="-165" dirty="0">
                <a:latin typeface="Verdana"/>
                <a:cs typeface="Verdana"/>
              </a:rPr>
              <a:t>mundo.</a:t>
            </a:r>
            <a:r>
              <a:rPr sz="2500" spc="-235" dirty="0">
                <a:latin typeface="Verdana"/>
                <a:cs typeface="Verdana"/>
              </a:rPr>
              <a:t> </a:t>
            </a:r>
            <a:r>
              <a:rPr sz="2500" spc="-100" dirty="0">
                <a:latin typeface="Verdana"/>
                <a:cs typeface="Verdana"/>
              </a:rPr>
              <a:t>Mas,</a:t>
            </a:r>
            <a:r>
              <a:rPr sz="2500" spc="-229" dirty="0">
                <a:latin typeface="Verdana"/>
                <a:cs typeface="Verdana"/>
              </a:rPr>
              <a:t> </a:t>
            </a:r>
            <a:r>
              <a:rPr sz="2500" spc="-125" dirty="0">
                <a:latin typeface="Verdana"/>
                <a:cs typeface="Verdana"/>
              </a:rPr>
              <a:t>histórico,</a:t>
            </a:r>
            <a:r>
              <a:rPr sz="2500" spc="-229" dirty="0">
                <a:latin typeface="Verdana"/>
                <a:cs typeface="Verdana"/>
              </a:rPr>
              <a:t> </a:t>
            </a:r>
            <a:r>
              <a:rPr sz="2500" spc="-125" dirty="0">
                <a:latin typeface="Verdana"/>
                <a:cs typeface="Verdana"/>
              </a:rPr>
              <a:t>como</a:t>
            </a:r>
            <a:r>
              <a:rPr sz="2500" spc="-235" dirty="0">
                <a:latin typeface="Verdana"/>
                <a:cs typeface="Verdana"/>
              </a:rPr>
              <a:t> </a:t>
            </a:r>
            <a:r>
              <a:rPr sz="2500" spc="-155" dirty="0">
                <a:latin typeface="Verdana"/>
                <a:cs typeface="Verdana"/>
              </a:rPr>
              <a:t>nós,</a:t>
            </a:r>
            <a:r>
              <a:rPr sz="2500" spc="-229" dirty="0">
                <a:latin typeface="Verdana"/>
                <a:cs typeface="Verdana"/>
              </a:rPr>
              <a:t> </a:t>
            </a:r>
            <a:r>
              <a:rPr sz="2500" spc="-90" dirty="0">
                <a:latin typeface="Verdana"/>
                <a:cs typeface="Verdana"/>
              </a:rPr>
              <a:t>o</a:t>
            </a:r>
            <a:r>
              <a:rPr sz="2500" spc="-235" dirty="0">
                <a:latin typeface="Verdana"/>
                <a:cs typeface="Verdana"/>
              </a:rPr>
              <a:t> </a:t>
            </a:r>
            <a:r>
              <a:rPr sz="2500" spc="-90" dirty="0">
                <a:latin typeface="Verdana"/>
                <a:cs typeface="Verdana"/>
              </a:rPr>
              <a:t>nosso </a:t>
            </a:r>
            <a:r>
              <a:rPr sz="2500" spc="-50" dirty="0">
                <a:latin typeface="Verdana"/>
                <a:cs typeface="Verdana"/>
              </a:rPr>
              <a:t> </a:t>
            </a:r>
            <a:r>
              <a:rPr sz="2500" spc="-120" dirty="0">
                <a:latin typeface="Verdana"/>
                <a:cs typeface="Verdana"/>
              </a:rPr>
              <a:t>conhecimento </a:t>
            </a:r>
            <a:r>
              <a:rPr sz="2500" spc="-75" dirty="0">
                <a:latin typeface="Verdana"/>
                <a:cs typeface="Verdana"/>
              </a:rPr>
              <a:t>do </a:t>
            </a:r>
            <a:r>
              <a:rPr sz="2500" spc="-135" dirty="0">
                <a:latin typeface="Verdana"/>
                <a:cs typeface="Verdana"/>
              </a:rPr>
              <a:t>mundo </a:t>
            </a:r>
            <a:r>
              <a:rPr sz="2500" spc="-160" dirty="0">
                <a:latin typeface="Verdana"/>
                <a:cs typeface="Verdana"/>
              </a:rPr>
              <a:t>tem </a:t>
            </a:r>
            <a:r>
              <a:rPr sz="2500" spc="-114" dirty="0">
                <a:latin typeface="Verdana"/>
                <a:cs typeface="Verdana"/>
              </a:rPr>
              <a:t>historicidade”.</a:t>
            </a:r>
            <a:r>
              <a:rPr sz="2500" spc="-605" dirty="0">
                <a:latin typeface="Verdana"/>
                <a:cs typeface="Verdana"/>
              </a:rPr>
              <a:t> </a:t>
            </a:r>
            <a:r>
              <a:rPr sz="2500" spc="-50" dirty="0">
                <a:latin typeface="Verdana"/>
                <a:cs typeface="Verdana"/>
              </a:rPr>
              <a:t>Por</a:t>
            </a:r>
            <a:r>
              <a:rPr sz="2500" spc="-220" dirty="0">
                <a:latin typeface="Verdana"/>
                <a:cs typeface="Verdana"/>
              </a:rPr>
              <a:t> </a:t>
            </a:r>
            <a:r>
              <a:rPr sz="2500" spc="-135" dirty="0">
                <a:latin typeface="Verdana"/>
                <a:cs typeface="Verdana"/>
              </a:rPr>
              <a:t>isso, </a:t>
            </a:r>
            <a:r>
              <a:rPr sz="2500" spc="-325" dirty="0">
                <a:latin typeface="Verdana"/>
                <a:cs typeface="Verdana"/>
              </a:rPr>
              <a:t> </a:t>
            </a:r>
            <a:r>
              <a:rPr sz="2500" spc="-90" dirty="0">
                <a:latin typeface="Verdana"/>
                <a:cs typeface="Verdana"/>
              </a:rPr>
              <a:t>nosso</a:t>
            </a:r>
            <a:r>
              <a:rPr sz="2500" spc="-235" dirty="0">
                <a:latin typeface="Verdana"/>
                <a:cs typeface="Verdana"/>
              </a:rPr>
              <a:t> </a:t>
            </a:r>
            <a:r>
              <a:rPr sz="2500" spc="-105" dirty="0">
                <a:latin typeface="Verdana"/>
                <a:cs typeface="Verdana"/>
              </a:rPr>
              <a:t>relato</a:t>
            </a:r>
            <a:r>
              <a:rPr sz="2500" spc="-229" dirty="0">
                <a:latin typeface="Verdana"/>
                <a:cs typeface="Verdana"/>
              </a:rPr>
              <a:t> </a:t>
            </a:r>
            <a:r>
              <a:rPr sz="2500" spc="-100" dirty="0">
                <a:latin typeface="Verdana"/>
                <a:cs typeface="Verdana"/>
              </a:rPr>
              <a:t>se</a:t>
            </a:r>
            <a:r>
              <a:rPr sz="2500" spc="-229" dirty="0">
                <a:latin typeface="Verdana"/>
                <a:cs typeface="Verdana"/>
              </a:rPr>
              <a:t> </a:t>
            </a:r>
            <a:r>
              <a:rPr sz="2500" spc="-65" dirty="0">
                <a:latin typeface="Verdana"/>
                <a:cs typeface="Verdana"/>
              </a:rPr>
              <a:t>pauta</a:t>
            </a:r>
            <a:r>
              <a:rPr sz="2500" spc="-229" dirty="0">
                <a:latin typeface="Verdana"/>
                <a:cs typeface="Verdana"/>
              </a:rPr>
              <a:t> </a:t>
            </a:r>
            <a:r>
              <a:rPr sz="2500" spc="-65" dirty="0">
                <a:latin typeface="Verdana"/>
                <a:cs typeface="Verdana"/>
              </a:rPr>
              <a:t>nas</a:t>
            </a:r>
            <a:r>
              <a:rPr sz="2500" spc="-229" dirty="0">
                <a:latin typeface="Verdana"/>
                <a:cs typeface="Verdana"/>
              </a:rPr>
              <a:t> </a:t>
            </a:r>
            <a:r>
              <a:rPr sz="2500" spc="-95" dirty="0">
                <a:latin typeface="Verdana"/>
                <a:cs typeface="Verdana"/>
              </a:rPr>
              <a:t>relações</a:t>
            </a:r>
            <a:r>
              <a:rPr sz="2500" spc="-229" dirty="0">
                <a:latin typeface="Verdana"/>
                <a:cs typeface="Verdana"/>
              </a:rPr>
              <a:t> </a:t>
            </a:r>
            <a:r>
              <a:rPr sz="2500" spc="-135" dirty="0">
                <a:latin typeface="Verdana"/>
                <a:cs typeface="Verdana"/>
              </a:rPr>
              <a:t>entre</a:t>
            </a:r>
            <a:r>
              <a:rPr sz="2500" spc="-229" dirty="0">
                <a:latin typeface="Verdana"/>
                <a:cs typeface="Verdana"/>
              </a:rPr>
              <a:t> </a:t>
            </a:r>
            <a:r>
              <a:rPr sz="2500" spc="-125" dirty="0">
                <a:latin typeface="Verdana"/>
                <a:cs typeface="Verdana"/>
              </a:rPr>
              <a:t>sujeitos </a:t>
            </a:r>
            <a:r>
              <a:rPr sz="2500" spc="-45" dirty="0">
                <a:latin typeface="Verdana"/>
                <a:cs typeface="Verdana"/>
              </a:rPr>
              <a:t> </a:t>
            </a:r>
            <a:r>
              <a:rPr sz="2500" spc="-100" dirty="0">
                <a:latin typeface="Verdana"/>
                <a:cs typeface="Verdana"/>
              </a:rPr>
              <a:t>históricos</a:t>
            </a:r>
            <a:r>
              <a:rPr sz="2500" spc="-229" dirty="0">
                <a:latin typeface="Verdana"/>
                <a:cs typeface="Verdana"/>
              </a:rPr>
              <a:t> </a:t>
            </a:r>
            <a:r>
              <a:rPr sz="2500" spc="-130" dirty="0">
                <a:latin typeface="Verdana"/>
                <a:cs typeface="Verdana"/>
              </a:rPr>
              <a:t>e</a:t>
            </a:r>
            <a:r>
              <a:rPr sz="2500" spc="-225" dirty="0">
                <a:latin typeface="Verdana"/>
                <a:cs typeface="Verdana"/>
              </a:rPr>
              <a:t> </a:t>
            </a:r>
            <a:r>
              <a:rPr sz="2500" spc="-80" dirty="0">
                <a:latin typeface="Verdana"/>
                <a:cs typeface="Verdana"/>
              </a:rPr>
              <a:t>os</a:t>
            </a:r>
            <a:r>
              <a:rPr sz="2500" spc="-225" dirty="0">
                <a:latin typeface="Verdana"/>
                <a:cs typeface="Verdana"/>
              </a:rPr>
              <a:t> </a:t>
            </a:r>
            <a:r>
              <a:rPr sz="2500" spc="-114" dirty="0">
                <a:latin typeface="Verdana"/>
                <a:cs typeface="Verdana"/>
              </a:rPr>
              <a:t>conhecimentos</a:t>
            </a:r>
            <a:r>
              <a:rPr sz="2500" spc="-225" dirty="0">
                <a:latin typeface="Verdana"/>
                <a:cs typeface="Verdana"/>
              </a:rPr>
              <a:t> </a:t>
            </a:r>
            <a:r>
              <a:rPr sz="2500" spc="-114" dirty="0">
                <a:latin typeface="Verdana"/>
                <a:cs typeface="Verdana"/>
              </a:rPr>
              <a:t>que</a:t>
            </a:r>
            <a:r>
              <a:rPr sz="2500" spc="-225" dirty="0">
                <a:latin typeface="Verdana"/>
                <a:cs typeface="Verdana"/>
              </a:rPr>
              <a:t> </a:t>
            </a:r>
            <a:r>
              <a:rPr sz="2500" spc="-120" dirty="0">
                <a:latin typeface="Verdana"/>
                <a:cs typeface="Verdana"/>
              </a:rPr>
              <a:t>surgiram</a:t>
            </a:r>
            <a:r>
              <a:rPr sz="2500" spc="-225" dirty="0">
                <a:latin typeface="Verdana"/>
                <a:cs typeface="Verdana"/>
              </a:rPr>
              <a:t> </a:t>
            </a:r>
            <a:r>
              <a:rPr sz="2500" spc="-120" dirty="0">
                <a:latin typeface="Verdana"/>
                <a:cs typeface="Verdana"/>
              </a:rPr>
              <a:t>conforme</a:t>
            </a:r>
            <a:r>
              <a:rPr sz="2500" spc="-229" dirty="0">
                <a:latin typeface="Verdana"/>
                <a:cs typeface="Verdana"/>
              </a:rPr>
              <a:t> </a:t>
            </a:r>
            <a:r>
              <a:rPr sz="2500" spc="-90" dirty="0">
                <a:latin typeface="Verdana"/>
                <a:cs typeface="Verdana"/>
              </a:rPr>
              <a:t>o </a:t>
            </a:r>
            <a:r>
              <a:rPr sz="2500" spc="-50" dirty="0">
                <a:latin typeface="Verdana"/>
                <a:cs typeface="Verdana"/>
              </a:rPr>
              <a:t> </a:t>
            </a:r>
            <a:r>
              <a:rPr sz="2500" spc="-125" dirty="0">
                <a:latin typeface="Verdana"/>
                <a:cs typeface="Verdana"/>
              </a:rPr>
              <a:t>decorrer</a:t>
            </a:r>
            <a:r>
              <a:rPr sz="2500" spc="-229" dirty="0">
                <a:latin typeface="Verdana"/>
                <a:cs typeface="Verdana"/>
              </a:rPr>
              <a:t> </a:t>
            </a:r>
            <a:r>
              <a:rPr sz="2500" spc="-75" dirty="0">
                <a:latin typeface="Verdana"/>
                <a:cs typeface="Verdana"/>
              </a:rPr>
              <a:t>dos</a:t>
            </a:r>
            <a:r>
              <a:rPr sz="2500" spc="-225" dirty="0">
                <a:latin typeface="Verdana"/>
                <a:cs typeface="Verdana"/>
              </a:rPr>
              <a:t> </a:t>
            </a:r>
            <a:r>
              <a:rPr sz="2500" spc="-60" dirty="0">
                <a:latin typeface="Verdana"/>
                <a:cs typeface="Verdana"/>
              </a:rPr>
              <a:t>dias</a:t>
            </a:r>
            <a:r>
              <a:rPr sz="2500" spc="-225" dirty="0">
                <a:latin typeface="Verdana"/>
                <a:cs typeface="Verdana"/>
              </a:rPr>
              <a:t> </a:t>
            </a:r>
            <a:r>
              <a:rPr sz="2500" spc="-90" dirty="0">
                <a:latin typeface="Verdana"/>
                <a:cs typeface="Verdana"/>
              </a:rPr>
              <a:t>relacionando</a:t>
            </a:r>
            <a:r>
              <a:rPr sz="2500" spc="-225" dirty="0">
                <a:latin typeface="Verdana"/>
                <a:cs typeface="Verdana"/>
              </a:rPr>
              <a:t> </a:t>
            </a:r>
            <a:r>
              <a:rPr sz="2500" spc="-5" dirty="0">
                <a:latin typeface="Verdana"/>
                <a:cs typeface="Verdana"/>
              </a:rPr>
              <a:t>a</a:t>
            </a:r>
            <a:r>
              <a:rPr sz="2500" spc="-225" dirty="0">
                <a:latin typeface="Verdana"/>
                <a:cs typeface="Verdana"/>
              </a:rPr>
              <a:t> </a:t>
            </a:r>
            <a:r>
              <a:rPr sz="2500" spc="-105" dirty="0">
                <a:latin typeface="Verdana"/>
                <a:cs typeface="Verdana"/>
              </a:rPr>
              <a:t>arte</a:t>
            </a:r>
            <a:r>
              <a:rPr sz="2500" spc="-229" dirty="0">
                <a:latin typeface="Verdana"/>
                <a:cs typeface="Verdana"/>
              </a:rPr>
              <a:t> </a:t>
            </a:r>
            <a:r>
              <a:rPr sz="2500" spc="-105" dirty="0">
                <a:latin typeface="Verdana"/>
                <a:cs typeface="Verdana"/>
              </a:rPr>
              <a:t>musical</a:t>
            </a:r>
            <a:r>
              <a:rPr sz="2500" spc="-225" dirty="0">
                <a:latin typeface="Verdana"/>
                <a:cs typeface="Verdana"/>
              </a:rPr>
              <a:t> </a:t>
            </a:r>
            <a:r>
              <a:rPr sz="2500" spc="-125" dirty="0">
                <a:latin typeface="Verdana"/>
                <a:cs typeface="Verdana"/>
              </a:rPr>
              <a:t>como </a:t>
            </a:r>
            <a:r>
              <a:rPr sz="2500" spc="-50" dirty="0">
                <a:latin typeface="Verdana"/>
                <a:cs typeface="Verdana"/>
              </a:rPr>
              <a:t> </a:t>
            </a:r>
            <a:r>
              <a:rPr sz="2500" spc="-135" dirty="0">
                <a:latin typeface="Verdana"/>
                <a:cs typeface="Verdana"/>
              </a:rPr>
              <a:t>elemento </a:t>
            </a:r>
            <a:r>
              <a:rPr sz="2500" spc="-105" dirty="0">
                <a:latin typeface="Verdana"/>
                <a:cs typeface="Verdana"/>
              </a:rPr>
              <a:t>propulsor </a:t>
            </a:r>
            <a:r>
              <a:rPr sz="2500" spc="-95" dirty="0">
                <a:latin typeface="Verdana"/>
                <a:cs typeface="Verdana"/>
              </a:rPr>
              <a:t>de</a:t>
            </a:r>
            <a:r>
              <a:rPr sz="2500" spc="-515" dirty="0">
                <a:latin typeface="Verdana"/>
                <a:cs typeface="Verdana"/>
              </a:rPr>
              <a:t> </a:t>
            </a:r>
            <a:r>
              <a:rPr sz="2500" spc="-110" dirty="0">
                <a:latin typeface="Verdana"/>
                <a:cs typeface="Verdana"/>
              </a:rPr>
              <a:t>aprendizagem.</a:t>
            </a:r>
            <a:endParaRPr sz="25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5198" y="2556275"/>
            <a:ext cx="7905750" cy="30295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5300"/>
              </a:lnSpc>
              <a:spcBef>
                <a:spcPts val="90"/>
              </a:spcBef>
            </a:pPr>
            <a:r>
              <a:rPr sz="1900" b="1" spc="95" dirty="0">
                <a:latin typeface="Century Gothic"/>
                <a:cs typeface="Century Gothic"/>
              </a:rPr>
              <a:t>Falar </a:t>
            </a:r>
            <a:r>
              <a:rPr sz="1900" b="1" spc="35" dirty="0">
                <a:latin typeface="Century Gothic"/>
                <a:cs typeface="Century Gothic"/>
              </a:rPr>
              <a:t>sobre </a:t>
            </a:r>
            <a:r>
              <a:rPr sz="1900" b="1" spc="-80" dirty="0">
                <a:latin typeface="Century Gothic"/>
                <a:cs typeface="Century Gothic"/>
              </a:rPr>
              <a:t>o </a:t>
            </a:r>
            <a:r>
              <a:rPr sz="1900" b="1" spc="35" dirty="0">
                <a:latin typeface="Century Gothic"/>
                <a:cs typeface="Century Gothic"/>
              </a:rPr>
              <a:t>projeto </a:t>
            </a:r>
            <a:r>
              <a:rPr sz="1900" b="1" spc="-40" dirty="0">
                <a:latin typeface="Century Gothic"/>
                <a:cs typeface="Century Gothic"/>
              </a:rPr>
              <a:t>que </a:t>
            </a:r>
            <a:r>
              <a:rPr sz="1900" b="1" spc="45" dirty="0">
                <a:latin typeface="Century Gothic"/>
                <a:cs typeface="Century Gothic"/>
              </a:rPr>
              <a:t>vos </a:t>
            </a:r>
            <a:r>
              <a:rPr sz="1900" b="1" spc="40" dirty="0">
                <a:latin typeface="Century Gothic"/>
                <a:cs typeface="Century Gothic"/>
              </a:rPr>
              <a:t>apresento </a:t>
            </a:r>
            <a:r>
              <a:rPr sz="1900" b="1" spc="-80" dirty="0">
                <a:latin typeface="Century Gothic"/>
                <a:cs typeface="Century Gothic"/>
              </a:rPr>
              <a:t>é, </a:t>
            </a:r>
            <a:r>
              <a:rPr sz="1900" b="1" spc="5" dirty="0">
                <a:latin typeface="Century Gothic"/>
                <a:cs typeface="Century Gothic"/>
              </a:rPr>
              <a:t>também, </a:t>
            </a:r>
            <a:r>
              <a:rPr sz="1900" b="1" spc="35" dirty="0">
                <a:latin typeface="Century Gothic"/>
                <a:cs typeface="Century Gothic"/>
              </a:rPr>
              <a:t>dialogar  sobre </a:t>
            </a:r>
            <a:r>
              <a:rPr sz="1900" b="1" spc="-35" dirty="0">
                <a:latin typeface="Century Gothic"/>
                <a:cs typeface="Century Gothic"/>
              </a:rPr>
              <a:t>meu </a:t>
            </a:r>
            <a:r>
              <a:rPr sz="1900" b="1" spc="90" dirty="0">
                <a:latin typeface="Century Gothic"/>
                <a:cs typeface="Century Gothic"/>
              </a:rPr>
              <a:t>fazer </a:t>
            </a:r>
            <a:r>
              <a:rPr sz="1900" b="1" spc="-30" dirty="0">
                <a:latin typeface="Century Gothic"/>
                <a:cs typeface="Century Gothic"/>
              </a:rPr>
              <a:t>docente </a:t>
            </a:r>
            <a:r>
              <a:rPr sz="1900" b="1" spc="-40" dirty="0">
                <a:latin typeface="Century Gothic"/>
                <a:cs typeface="Century Gothic"/>
              </a:rPr>
              <a:t>que </a:t>
            </a:r>
            <a:r>
              <a:rPr sz="1900" b="1" spc="-45" dirty="0">
                <a:latin typeface="Century Gothic"/>
                <a:cs typeface="Century Gothic"/>
              </a:rPr>
              <a:t>vem </a:t>
            </a:r>
            <a:r>
              <a:rPr sz="1900" b="1" spc="10" dirty="0">
                <a:latin typeface="Century Gothic"/>
                <a:cs typeface="Century Gothic"/>
              </a:rPr>
              <a:t>se </a:t>
            </a:r>
            <a:r>
              <a:rPr sz="1900" b="1" spc="55" dirty="0">
                <a:latin typeface="Century Gothic"/>
                <a:cs typeface="Century Gothic"/>
              </a:rPr>
              <a:t>construindo </a:t>
            </a:r>
            <a:r>
              <a:rPr sz="1900" b="1" spc="45" dirty="0">
                <a:latin typeface="Century Gothic"/>
                <a:cs typeface="Century Gothic"/>
              </a:rPr>
              <a:t>entre </a:t>
            </a:r>
            <a:r>
              <a:rPr sz="1900" b="1" spc="30" dirty="0">
                <a:latin typeface="Century Gothic"/>
                <a:cs typeface="Century Gothic"/>
              </a:rPr>
              <a:t>acertos  </a:t>
            </a:r>
            <a:r>
              <a:rPr sz="1900" b="1" spc="-165" dirty="0">
                <a:latin typeface="Century Gothic"/>
                <a:cs typeface="Century Gothic"/>
              </a:rPr>
              <a:t>e </a:t>
            </a:r>
            <a:r>
              <a:rPr sz="1900" b="1" spc="75" dirty="0">
                <a:latin typeface="Century Gothic"/>
                <a:cs typeface="Century Gothic"/>
              </a:rPr>
              <a:t>falhas. </a:t>
            </a:r>
            <a:r>
              <a:rPr sz="1900" b="1" spc="50" dirty="0">
                <a:latin typeface="Century Gothic"/>
                <a:cs typeface="Century Gothic"/>
              </a:rPr>
              <a:t>Busco </a:t>
            </a:r>
            <a:r>
              <a:rPr sz="1900" b="1" spc="20" dirty="0">
                <a:latin typeface="Century Gothic"/>
                <a:cs typeface="Century Gothic"/>
              </a:rPr>
              <a:t>aqui </a:t>
            </a:r>
            <a:r>
              <a:rPr sz="1900" b="1" spc="-85" dirty="0">
                <a:latin typeface="Century Gothic"/>
                <a:cs typeface="Century Gothic"/>
              </a:rPr>
              <a:t>me </a:t>
            </a:r>
            <a:r>
              <a:rPr sz="1900" b="1" spc="100" dirty="0">
                <a:latin typeface="Century Gothic"/>
                <a:cs typeface="Century Gothic"/>
              </a:rPr>
              <a:t>inserir </a:t>
            </a:r>
            <a:r>
              <a:rPr sz="1900" b="1" spc="-75" dirty="0">
                <a:latin typeface="Century Gothic"/>
                <a:cs typeface="Century Gothic"/>
              </a:rPr>
              <a:t>como </a:t>
            </a:r>
            <a:r>
              <a:rPr sz="1900" b="1" dirty="0">
                <a:latin typeface="Century Gothic"/>
                <a:cs typeface="Century Gothic"/>
              </a:rPr>
              <a:t>uma </a:t>
            </a:r>
            <a:r>
              <a:rPr sz="1900" b="1" spc="75" dirty="0">
                <a:latin typeface="Century Gothic"/>
                <a:cs typeface="Century Gothic"/>
              </a:rPr>
              <a:t>professora </a:t>
            </a:r>
            <a:r>
              <a:rPr sz="1900" b="1" spc="45" dirty="0">
                <a:latin typeface="Century Gothic"/>
                <a:cs typeface="Century Gothic"/>
              </a:rPr>
              <a:t>reflexiva  </a:t>
            </a:r>
            <a:r>
              <a:rPr sz="1900" b="1" spc="35" dirty="0">
                <a:latin typeface="Century Gothic"/>
                <a:cs typeface="Century Gothic"/>
              </a:rPr>
              <a:t>das </a:t>
            </a:r>
            <a:r>
              <a:rPr sz="1900" b="1" spc="-40" dirty="0">
                <a:latin typeface="Century Gothic"/>
                <a:cs typeface="Century Gothic"/>
              </a:rPr>
              <a:t>ações que </a:t>
            </a:r>
            <a:r>
              <a:rPr sz="1900" b="1" dirty="0">
                <a:latin typeface="Century Gothic"/>
                <a:cs typeface="Century Gothic"/>
              </a:rPr>
              <a:t>ocorrem no </a:t>
            </a:r>
            <a:r>
              <a:rPr sz="1900" b="1" spc="-50" dirty="0">
                <a:latin typeface="Century Gothic"/>
                <a:cs typeface="Century Gothic"/>
              </a:rPr>
              <a:t>chão </a:t>
            </a:r>
            <a:r>
              <a:rPr sz="1900" b="1" spc="-35" dirty="0">
                <a:latin typeface="Century Gothic"/>
                <a:cs typeface="Century Gothic"/>
              </a:rPr>
              <a:t>da </a:t>
            </a:r>
            <a:r>
              <a:rPr sz="1900" b="1" spc="-15" dirty="0">
                <a:latin typeface="Century Gothic"/>
                <a:cs typeface="Century Gothic"/>
              </a:rPr>
              <a:t>escola, </a:t>
            </a:r>
            <a:r>
              <a:rPr sz="1900" b="1" spc="65" dirty="0">
                <a:latin typeface="Century Gothic"/>
                <a:cs typeface="Century Gothic"/>
              </a:rPr>
              <a:t>portanto,  </a:t>
            </a:r>
            <a:r>
              <a:rPr sz="1900" b="1" spc="-25" dirty="0">
                <a:latin typeface="Century Gothic"/>
                <a:cs typeface="Century Gothic"/>
              </a:rPr>
              <a:t>compreendo </a:t>
            </a:r>
            <a:r>
              <a:rPr sz="1900" b="1" spc="-40" dirty="0">
                <a:latin typeface="Century Gothic"/>
                <a:cs typeface="Century Gothic"/>
              </a:rPr>
              <a:t>que </a:t>
            </a:r>
            <a:r>
              <a:rPr sz="1900" b="1" spc="55" dirty="0">
                <a:latin typeface="Century Gothic"/>
                <a:cs typeface="Century Gothic"/>
              </a:rPr>
              <a:t>mais </a:t>
            </a:r>
            <a:r>
              <a:rPr sz="1900" b="1" spc="-45" dirty="0">
                <a:latin typeface="Century Gothic"/>
                <a:cs typeface="Century Gothic"/>
              </a:rPr>
              <a:t>do </a:t>
            </a:r>
            <a:r>
              <a:rPr sz="1900" b="1" spc="-40" dirty="0">
                <a:latin typeface="Century Gothic"/>
                <a:cs typeface="Century Gothic"/>
              </a:rPr>
              <a:t>que </a:t>
            </a:r>
            <a:r>
              <a:rPr sz="1900" b="1" spc="20" dirty="0">
                <a:latin typeface="Century Gothic"/>
                <a:cs typeface="Century Gothic"/>
              </a:rPr>
              <a:t>aprender </a:t>
            </a:r>
            <a:r>
              <a:rPr sz="1900" b="1" spc="-65" dirty="0">
                <a:latin typeface="Century Gothic"/>
                <a:cs typeface="Century Gothic"/>
              </a:rPr>
              <a:t>a </a:t>
            </a:r>
            <a:r>
              <a:rPr sz="1900" b="1" spc="85" dirty="0">
                <a:latin typeface="Century Gothic"/>
                <a:cs typeface="Century Gothic"/>
              </a:rPr>
              <a:t>tornar-se </a:t>
            </a:r>
            <a:r>
              <a:rPr sz="1900" b="1" spc="80" dirty="0">
                <a:latin typeface="Century Gothic"/>
                <a:cs typeface="Century Gothic"/>
              </a:rPr>
              <a:t>professor,  </a:t>
            </a:r>
            <a:r>
              <a:rPr sz="1900" b="1" spc="-10" dirty="0">
                <a:latin typeface="Century Gothic"/>
                <a:cs typeface="Century Gothic"/>
              </a:rPr>
              <a:t>ou </a:t>
            </a:r>
            <a:r>
              <a:rPr sz="1900" b="1" spc="10" dirty="0">
                <a:latin typeface="Century Gothic"/>
                <a:cs typeface="Century Gothic"/>
              </a:rPr>
              <a:t>escolher </a:t>
            </a:r>
            <a:r>
              <a:rPr sz="1900" b="1" dirty="0">
                <a:latin typeface="Century Gothic"/>
                <a:cs typeface="Century Gothic"/>
              </a:rPr>
              <a:t>uma </a:t>
            </a:r>
            <a:r>
              <a:rPr sz="1900" b="1" spc="-80" dirty="0">
                <a:latin typeface="Century Gothic"/>
                <a:cs typeface="Century Gothic"/>
              </a:rPr>
              <a:t>concepção </a:t>
            </a:r>
            <a:r>
              <a:rPr sz="1900" b="1" spc="-30" dirty="0">
                <a:latin typeface="Century Gothic"/>
                <a:cs typeface="Century Gothic"/>
              </a:rPr>
              <a:t>pedagógica, </a:t>
            </a:r>
            <a:r>
              <a:rPr sz="1900" b="1" spc="-165" dirty="0">
                <a:latin typeface="Century Gothic"/>
                <a:cs typeface="Century Gothic"/>
              </a:rPr>
              <a:t>é </a:t>
            </a:r>
            <a:r>
              <a:rPr sz="1900" b="1" spc="15" dirty="0">
                <a:latin typeface="Century Gothic"/>
                <a:cs typeface="Century Gothic"/>
              </a:rPr>
              <a:t>preciso </a:t>
            </a:r>
            <a:r>
              <a:rPr sz="1900" b="1" spc="-5" dirty="0">
                <a:latin typeface="Century Gothic"/>
                <a:cs typeface="Century Gothic"/>
              </a:rPr>
              <a:t>não </a:t>
            </a:r>
            <a:r>
              <a:rPr sz="1900" b="1" spc="35" dirty="0">
                <a:latin typeface="Century Gothic"/>
                <a:cs typeface="Century Gothic"/>
              </a:rPr>
              <a:t>negar-se  </a:t>
            </a:r>
            <a:r>
              <a:rPr sz="1900" b="1" spc="-75" dirty="0">
                <a:latin typeface="Century Gothic"/>
                <a:cs typeface="Century Gothic"/>
              </a:rPr>
              <a:t>como </a:t>
            </a:r>
            <a:r>
              <a:rPr sz="1900" b="1" spc="60" dirty="0">
                <a:latin typeface="Century Gothic"/>
                <a:cs typeface="Century Gothic"/>
              </a:rPr>
              <a:t>sujeito </a:t>
            </a:r>
            <a:r>
              <a:rPr sz="1900" b="1" spc="40" dirty="0">
                <a:latin typeface="Century Gothic"/>
                <a:cs typeface="Century Gothic"/>
              </a:rPr>
              <a:t>arraigado </a:t>
            </a:r>
            <a:r>
              <a:rPr sz="1900" b="1" spc="-85" dirty="0">
                <a:latin typeface="Century Gothic"/>
                <a:cs typeface="Century Gothic"/>
              </a:rPr>
              <a:t>de </a:t>
            </a:r>
            <a:r>
              <a:rPr sz="1900" b="1" spc="105" dirty="0">
                <a:latin typeface="Century Gothic"/>
                <a:cs typeface="Century Gothic"/>
              </a:rPr>
              <a:t>histórias </a:t>
            </a:r>
            <a:r>
              <a:rPr sz="1900" b="1" spc="-165" dirty="0">
                <a:latin typeface="Century Gothic"/>
                <a:cs typeface="Century Gothic"/>
              </a:rPr>
              <a:t>e </a:t>
            </a:r>
            <a:r>
              <a:rPr sz="1900" b="1" spc="10" dirty="0">
                <a:latin typeface="Century Gothic"/>
                <a:cs typeface="Century Gothic"/>
              </a:rPr>
              <a:t>experiências </a:t>
            </a:r>
            <a:r>
              <a:rPr sz="1900" b="1" spc="-40" dirty="0">
                <a:latin typeface="Century Gothic"/>
                <a:cs typeface="Century Gothic"/>
              </a:rPr>
              <a:t>que  </a:t>
            </a:r>
            <a:r>
              <a:rPr sz="1900" b="1" spc="35" dirty="0">
                <a:latin typeface="Century Gothic"/>
                <a:cs typeface="Century Gothic"/>
              </a:rPr>
              <a:t>influenciam diretamente </a:t>
            </a:r>
            <a:r>
              <a:rPr sz="1900" b="1" spc="5" dirty="0">
                <a:latin typeface="Century Gothic"/>
                <a:cs typeface="Century Gothic"/>
              </a:rPr>
              <a:t>na </a:t>
            </a:r>
            <a:r>
              <a:rPr sz="1900" b="1" spc="35" dirty="0">
                <a:latin typeface="Century Gothic"/>
                <a:cs typeface="Century Gothic"/>
              </a:rPr>
              <a:t>prática </a:t>
            </a:r>
            <a:r>
              <a:rPr sz="1900" b="1" spc="-30" dirty="0">
                <a:latin typeface="Century Gothic"/>
                <a:cs typeface="Century Gothic"/>
              </a:rPr>
              <a:t>pedagógica </a:t>
            </a:r>
            <a:r>
              <a:rPr sz="1900" b="1" spc="20" dirty="0">
                <a:latin typeface="Century Gothic"/>
                <a:cs typeface="Century Gothic"/>
              </a:rPr>
              <a:t>cotidiana, </a:t>
            </a:r>
            <a:r>
              <a:rPr sz="1900" b="1" spc="-165" dirty="0">
                <a:latin typeface="Century Gothic"/>
                <a:cs typeface="Century Gothic"/>
              </a:rPr>
              <a:t>é  </a:t>
            </a:r>
            <a:r>
              <a:rPr sz="1900" b="1" spc="30" dirty="0">
                <a:latin typeface="Century Gothic"/>
                <a:cs typeface="Century Gothic"/>
              </a:rPr>
              <a:t>este </a:t>
            </a:r>
            <a:r>
              <a:rPr sz="1900" b="1" spc="65" dirty="0">
                <a:latin typeface="Century Gothic"/>
                <a:cs typeface="Century Gothic"/>
              </a:rPr>
              <a:t>nosso </a:t>
            </a:r>
            <a:r>
              <a:rPr sz="1900" b="1" spc="35" dirty="0">
                <a:latin typeface="Century Gothic"/>
                <a:cs typeface="Century Gothic"/>
              </a:rPr>
              <a:t>ponto </a:t>
            </a:r>
            <a:r>
              <a:rPr sz="1900" b="1" spc="-85" dirty="0">
                <a:latin typeface="Century Gothic"/>
                <a:cs typeface="Century Gothic"/>
              </a:rPr>
              <a:t>de</a:t>
            </a:r>
            <a:r>
              <a:rPr sz="1900" b="1" spc="305" dirty="0">
                <a:latin typeface="Century Gothic"/>
                <a:cs typeface="Century Gothic"/>
              </a:rPr>
              <a:t> </a:t>
            </a:r>
            <a:r>
              <a:rPr sz="1900" b="1" spc="55" dirty="0">
                <a:latin typeface="Century Gothic"/>
                <a:cs typeface="Century Gothic"/>
              </a:rPr>
              <a:t>partida.</a:t>
            </a:r>
            <a:endParaRPr sz="1900">
              <a:latin typeface="Century Gothic"/>
              <a:cs typeface="Century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000780" y="473785"/>
            <a:ext cx="479425" cy="500380"/>
          </a:xfrm>
          <a:custGeom>
            <a:avLst/>
            <a:gdLst/>
            <a:ahLst/>
            <a:cxnLst/>
            <a:rect l="l" t="t" r="r" b="b"/>
            <a:pathLst>
              <a:path w="479425" h="500380">
                <a:moveTo>
                  <a:pt x="239698" y="23520"/>
                </a:moveTo>
                <a:lnTo>
                  <a:pt x="242750" y="14234"/>
                </a:lnTo>
                <a:lnTo>
                  <a:pt x="249668" y="7898"/>
                </a:lnTo>
                <a:lnTo>
                  <a:pt x="259407" y="2816"/>
                </a:lnTo>
                <a:lnTo>
                  <a:pt x="269819" y="0"/>
                </a:lnTo>
                <a:lnTo>
                  <a:pt x="278758" y="457"/>
                </a:lnTo>
                <a:lnTo>
                  <a:pt x="327278" y="17565"/>
                </a:lnTo>
                <a:lnTo>
                  <a:pt x="372179" y="41709"/>
                </a:lnTo>
                <a:lnTo>
                  <a:pt x="420840" y="80026"/>
                </a:lnTo>
                <a:lnTo>
                  <a:pt x="454175" y="132074"/>
                </a:lnTo>
                <a:lnTo>
                  <a:pt x="468324" y="188577"/>
                </a:lnTo>
                <a:lnTo>
                  <a:pt x="479040" y="245686"/>
                </a:lnTo>
                <a:lnTo>
                  <a:pt x="478625" y="263775"/>
                </a:lnTo>
                <a:lnTo>
                  <a:pt x="471892" y="279785"/>
                </a:lnTo>
                <a:lnTo>
                  <a:pt x="460025" y="294409"/>
                </a:lnTo>
                <a:lnTo>
                  <a:pt x="444207" y="308343"/>
                </a:lnTo>
                <a:lnTo>
                  <a:pt x="438779" y="295961"/>
                </a:lnTo>
                <a:lnTo>
                  <a:pt x="433524" y="284260"/>
                </a:lnTo>
                <a:lnTo>
                  <a:pt x="420846" y="245808"/>
                </a:lnTo>
                <a:lnTo>
                  <a:pt x="411504" y="198431"/>
                </a:lnTo>
                <a:lnTo>
                  <a:pt x="399521" y="156700"/>
                </a:lnTo>
                <a:lnTo>
                  <a:pt x="377711" y="123161"/>
                </a:lnTo>
                <a:lnTo>
                  <a:pt x="347487" y="96462"/>
                </a:lnTo>
                <a:lnTo>
                  <a:pt x="310262" y="75252"/>
                </a:lnTo>
                <a:lnTo>
                  <a:pt x="297074" y="68493"/>
                </a:lnTo>
                <a:lnTo>
                  <a:pt x="284206" y="61118"/>
                </a:lnTo>
                <a:lnTo>
                  <a:pt x="271445" y="53566"/>
                </a:lnTo>
                <a:lnTo>
                  <a:pt x="258580" y="46277"/>
                </a:lnTo>
                <a:lnTo>
                  <a:pt x="249302" y="39928"/>
                </a:lnTo>
                <a:lnTo>
                  <a:pt x="242445" y="32214"/>
                </a:lnTo>
                <a:lnTo>
                  <a:pt x="239698" y="23520"/>
                </a:lnTo>
                <a:close/>
              </a:path>
              <a:path w="479425" h="500380">
                <a:moveTo>
                  <a:pt x="0" y="126790"/>
                </a:moveTo>
                <a:lnTo>
                  <a:pt x="28397" y="97146"/>
                </a:lnTo>
                <a:lnTo>
                  <a:pt x="54215" y="92966"/>
                </a:lnTo>
                <a:lnTo>
                  <a:pt x="109057" y="96586"/>
                </a:lnTo>
                <a:lnTo>
                  <a:pt x="156418" y="105935"/>
                </a:lnTo>
                <a:lnTo>
                  <a:pt x="201355" y="123302"/>
                </a:lnTo>
                <a:lnTo>
                  <a:pt x="243373" y="150599"/>
                </a:lnTo>
                <a:lnTo>
                  <a:pt x="277118" y="184099"/>
                </a:lnTo>
                <a:lnTo>
                  <a:pt x="303070" y="222120"/>
                </a:lnTo>
                <a:lnTo>
                  <a:pt x="322315" y="263754"/>
                </a:lnTo>
                <a:lnTo>
                  <a:pt x="335938" y="308095"/>
                </a:lnTo>
                <a:lnTo>
                  <a:pt x="344836" y="367652"/>
                </a:lnTo>
                <a:lnTo>
                  <a:pt x="347558" y="428392"/>
                </a:lnTo>
                <a:lnTo>
                  <a:pt x="345460" y="448159"/>
                </a:lnTo>
                <a:lnTo>
                  <a:pt x="326690" y="481322"/>
                </a:lnTo>
                <a:lnTo>
                  <a:pt x="293597" y="499924"/>
                </a:lnTo>
                <a:lnTo>
                  <a:pt x="287798" y="496303"/>
                </a:lnTo>
                <a:lnTo>
                  <a:pt x="272132" y="450837"/>
                </a:lnTo>
                <a:lnTo>
                  <a:pt x="265491" y="407047"/>
                </a:lnTo>
                <a:lnTo>
                  <a:pt x="257669" y="344576"/>
                </a:lnTo>
                <a:lnTo>
                  <a:pt x="253130" y="313483"/>
                </a:lnTo>
                <a:lnTo>
                  <a:pt x="240960" y="275693"/>
                </a:lnTo>
                <a:lnTo>
                  <a:pt x="191333" y="220922"/>
                </a:lnTo>
                <a:lnTo>
                  <a:pt x="157324" y="202303"/>
                </a:lnTo>
                <a:lnTo>
                  <a:pt x="98474" y="180096"/>
                </a:lnTo>
                <a:lnTo>
                  <a:pt x="38370" y="160924"/>
                </a:lnTo>
                <a:lnTo>
                  <a:pt x="24290" y="156668"/>
                </a:lnTo>
                <a:lnTo>
                  <a:pt x="11656" y="151176"/>
                </a:lnTo>
                <a:lnTo>
                  <a:pt x="2787" y="142023"/>
                </a:lnTo>
                <a:lnTo>
                  <a:pt x="0" y="12679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10558146" y="723839"/>
            <a:ext cx="7368540" cy="5974715"/>
            <a:chOff x="10558146" y="723839"/>
            <a:chExt cx="7368540" cy="5974715"/>
          </a:xfrm>
        </p:grpSpPr>
        <p:sp>
          <p:nvSpPr>
            <p:cNvPr id="8" name="object 8"/>
            <p:cNvSpPr/>
            <p:nvPr/>
          </p:nvSpPr>
          <p:spPr>
            <a:xfrm>
              <a:off x="10558146" y="723839"/>
              <a:ext cx="7368200" cy="597452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038499" y="990171"/>
              <a:ext cx="6115049" cy="45815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2041699" y="6686065"/>
            <a:ext cx="4681220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4935">
              <a:lnSpc>
                <a:spcPct val="114599"/>
              </a:lnSpc>
              <a:spcBef>
                <a:spcPts val="100"/>
              </a:spcBef>
            </a:pPr>
            <a:r>
              <a:rPr sz="2400" spc="-275" dirty="0">
                <a:latin typeface="Arial Black"/>
                <a:cs typeface="Arial Black"/>
              </a:rPr>
              <a:t>os </a:t>
            </a:r>
            <a:r>
              <a:rPr sz="2400" spc="-250" dirty="0">
                <a:latin typeface="Arial Black"/>
                <a:cs typeface="Arial Black"/>
              </a:rPr>
              <a:t>alunos organizaram </a:t>
            </a:r>
            <a:r>
              <a:rPr sz="2400" spc="-270" dirty="0">
                <a:latin typeface="Arial Black"/>
                <a:cs typeface="Arial Black"/>
              </a:rPr>
              <a:t>uma </a:t>
            </a:r>
            <a:r>
              <a:rPr sz="2400" spc="-290" dirty="0">
                <a:latin typeface="Arial Black"/>
                <a:cs typeface="Arial Black"/>
              </a:rPr>
              <a:t>festa  </a:t>
            </a:r>
            <a:r>
              <a:rPr sz="2400" spc="-245" dirty="0">
                <a:latin typeface="Arial Black"/>
                <a:cs typeface="Arial Black"/>
              </a:rPr>
              <a:t>surpresa </a:t>
            </a:r>
            <a:r>
              <a:rPr sz="2400" spc="-229" dirty="0">
                <a:latin typeface="Arial Black"/>
                <a:cs typeface="Arial Black"/>
              </a:rPr>
              <a:t>de </a:t>
            </a:r>
            <a:r>
              <a:rPr sz="2400" spc="-260" dirty="0">
                <a:latin typeface="Arial Black"/>
                <a:cs typeface="Arial Black"/>
              </a:rPr>
              <a:t>aniversário </a:t>
            </a:r>
            <a:r>
              <a:rPr sz="2400" spc="-245" dirty="0">
                <a:latin typeface="Arial Black"/>
                <a:cs typeface="Arial Black"/>
              </a:rPr>
              <a:t>para</a:t>
            </a:r>
            <a:r>
              <a:rPr sz="2400" spc="20" dirty="0">
                <a:latin typeface="Arial Black"/>
                <a:cs typeface="Arial Black"/>
              </a:rPr>
              <a:t> </a:t>
            </a:r>
            <a:r>
              <a:rPr sz="2400" spc="-275" dirty="0">
                <a:latin typeface="Arial Black"/>
                <a:cs typeface="Arial Black"/>
              </a:rPr>
              <a:t>mim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19074" y="0"/>
            <a:ext cx="9525" cy="104775"/>
          </a:xfrm>
          <a:custGeom>
            <a:avLst/>
            <a:gdLst/>
            <a:ahLst/>
            <a:cxnLst/>
            <a:rect l="l" t="t" r="r" b="b"/>
            <a:pathLst>
              <a:path w="9525" h="104775">
                <a:moveTo>
                  <a:pt x="9524" y="104774"/>
                </a:moveTo>
                <a:lnTo>
                  <a:pt x="0" y="104774"/>
                </a:lnTo>
                <a:lnTo>
                  <a:pt x="0" y="0"/>
                </a:lnTo>
                <a:lnTo>
                  <a:pt x="9524" y="0"/>
                </a:lnTo>
                <a:lnTo>
                  <a:pt x="9524" y="1047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219072"/>
            <a:ext cx="104775" cy="9525"/>
          </a:xfrm>
          <a:custGeom>
            <a:avLst/>
            <a:gdLst/>
            <a:ahLst/>
            <a:cxnLst/>
            <a:rect l="l" t="t" r="r" b="b"/>
            <a:pathLst>
              <a:path w="104775" h="9525">
                <a:moveTo>
                  <a:pt x="104774" y="9524"/>
                </a:moveTo>
                <a:lnTo>
                  <a:pt x="0" y="9524"/>
                </a:lnTo>
                <a:lnTo>
                  <a:pt x="0" y="0"/>
                </a:lnTo>
                <a:lnTo>
                  <a:pt x="104774" y="0"/>
                </a:lnTo>
                <a:lnTo>
                  <a:pt x="104774" y="9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507073" y="0"/>
            <a:ext cx="9525" cy="104775"/>
          </a:xfrm>
          <a:custGeom>
            <a:avLst/>
            <a:gdLst/>
            <a:ahLst/>
            <a:cxnLst/>
            <a:rect l="l" t="t" r="r" b="b"/>
            <a:pathLst>
              <a:path w="9525" h="104775">
                <a:moveTo>
                  <a:pt x="9524" y="104774"/>
                </a:moveTo>
                <a:lnTo>
                  <a:pt x="0" y="104774"/>
                </a:lnTo>
                <a:lnTo>
                  <a:pt x="0" y="0"/>
                </a:lnTo>
                <a:lnTo>
                  <a:pt x="9524" y="0"/>
                </a:lnTo>
                <a:lnTo>
                  <a:pt x="9524" y="1047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621375" y="219075"/>
            <a:ext cx="99060" cy="9525"/>
          </a:xfrm>
          <a:custGeom>
            <a:avLst/>
            <a:gdLst/>
            <a:ahLst/>
            <a:cxnLst/>
            <a:rect l="l" t="t" r="r" b="b"/>
            <a:pathLst>
              <a:path w="99059" h="9525">
                <a:moveTo>
                  <a:pt x="0" y="0"/>
                </a:moveTo>
                <a:lnTo>
                  <a:pt x="98625" y="0"/>
                </a:lnTo>
                <a:lnTo>
                  <a:pt x="98625" y="9524"/>
                </a:lnTo>
                <a:lnTo>
                  <a:pt x="0" y="95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19075" y="10620375"/>
            <a:ext cx="9525" cy="99060"/>
          </a:xfrm>
          <a:custGeom>
            <a:avLst/>
            <a:gdLst/>
            <a:ahLst/>
            <a:cxnLst/>
            <a:rect l="l" t="t" r="r" b="b"/>
            <a:pathLst>
              <a:path w="9525" h="99059">
                <a:moveTo>
                  <a:pt x="0" y="0"/>
                </a:moveTo>
                <a:lnTo>
                  <a:pt x="9524" y="0"/>
                </a:lnTo>
                <a:lnTo>
                  <a:pt x="9524" y="98626"/>
                </a:lnTo>
                <a:lnTo>
                  <a:pt x="0" y="9862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10506071"/>
            <a:ext cx="104775" cy="9525"/>
          </a:xfrm>
          <a:custGeom>
            <a:avLst/>
            <a:gdLst/>
            <a:ahLst/>
            <a:cxnLst/>
            <a:rect l="l" t="t" r="r" b="b"/>
            <a:pathLst>
              <a:path w="104775" h="9525">
                <a:moveTo>
                  <a:pt x="104774" y="9524"/>
                </a:moveTo>
                <a:lnTo>
                  <a:pt x="0" y="9524"/>
                </a:lnTo>
                <a:lnTo>
                  <a:pt x="0" y="0"/>
                </a:lnTo>
                <a:lnTo>
                  <a:pt x="104774" y="0"/>
                </a:lnTo>
                <a:lnTo>
                  <a:pt x="104774" y="9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507075" y="10620375"/>
            <a:ext cx="9525" cy="99060"/>
          </a:xfrm>
          <a:custGeom>
            <a:avLst/>
            <a:gdLst/>
            <a:ahLst/>
            <a:cxnLst/>
            <a:rect l="l" t="t" r="r" b="b"/>
            <a:pathLst>
              <a:path w="9525" h="99059">
                <a:moveTo>
                  <a:pt x="0" y="0"/>
                </a:moveTo>
                <a:lnTo>
                  <a:pt x="9524" y="0"/>
                </a:lnTo>
                <a:lnTo>
                  <a:pt x="9524" y="98626"/>
                </a:lnTo>
                <a:lnTo>
                  <a:pt x="0" y="9862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621375" y="10506075"/>
            <a:ext cx="99060" cy="9525"/>
          </a:xfrm>
          <a:custGeom>
            <a:avLst/>
            <a:gdLst/>
            <a:ahLst/>
            <a:cxnLst/>
            <a:rect l="l" t="t" r="r" b="b"/>
            <a:pathLst>
              <a:path w="99059" h="9525">
                <a:moveTo>
                  <a:pt x="0" y="0"/>
                </a:moveTo>
                <a:lnTo>
                  <a:pt x="98625" y="0"/>
                </a:lnTo>
                <a:lnTo>
                  <a:pt x="98625" y="9524"/>
                </a:lnTo>
                <a:lnTo>
                  <a:pt x="0" y="95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3367" y="275703"/>
            <a:ext cx="5170170" cy="1433195"/>
          </a:xfrm>
          <a:custGeom>
            <a:avLst/>
            <a:gdLst/>
            <a:ahLst/>
            <a:cxnLst/>
            <a:rect l="l" t="t" r="r" b="b"/>
            <a:pathLst>
              <a:path w="5170170" h="1433195">
                <a:moveTo>
                  <a:pt x="5135180" y="319276"/>
                </a:moveTo>
                <a:lnTo>
                  <a:pt x="1478421" y="58940"/>
                </a:lnTo>
                <a:lnTo>
                  <a:pt x="1678374" y="71962"/>
                </a:lnTo>
                <a:lnTo>
                  <a:pt x="1978212" y="86652"/>
                </a:lnTo>
                <a:lnTo>
                  <a:pt x="2676386" y="108111"/>
                </a:lnTo>
                <a:lnTo>
                  <a:pt x="2725177" y="108752"/>
                </a:lnTo>
                <a:lnTo>
                  <a:pt x="2822866" y="108563"/>
                </a:lnTo>
                <a:lnTo>
                  <a:pt x="3533024" y="93403"/>
                </a:lnTo>
                <a:lnTo>
                  <a:pt x="3641369" y="89550"/>
                </a:lnTo>
                <a:lnTo>
                  <a:pt x="4168215" y="62532"/>
                </a:lnTo>
                <a:lnTo>
                  <a:pt x="4220875" y="60520"/>
                </a:lnTo>
                <a:lnTo>
                  <a:pt x="4273869" y="59430"/>
                </a:lnTo>
                <a:lnTo>
                  <a:pt x="4327102" y="59157"/>
                </a:lnTo>
                <a:lnTo>
                  <a:pt x="4380485" y="59594"/>
                </a:lnTo>
                <a:lnTo>
                  <a:pt x="4433924" y="60634"/>
                </a:lnTo>
                <a:lnTo>
                  <a:pt x="4975831" y="84645"/>
                </a:lnTo>
                <a:lnTo>
                  <a:pt x="5022073" y="90538"/>
                </a:lnTo>
                <a:lnTo>
                  <a:pt x="5068115" y="99540"/>
                </a:lnTo>
                <a:lnTo>
                  <a:pt x="5102435" y="116554"/>
                </a:lnTo>
                <a:lnTo>
                  <a:pt x="5123213" y="201914"/>
                </a:lnTo>
                <a:lnTo>
                  <a:pt x="5128276" y="252732"/>
                </a:lnTo>
                <a:lnTo>
                  <a:pt x="5133515" y="303477"/>
                </a:lnTo>
                <a:lnTo>
                  <a:pt x="5135180" y="319276"/>
                </a:lnTo>
                <a:close/>
              </a:path>
              <a:path w="5170170" h="1433195">
                <a:moveTo>
                  <a:pt x="5138308" y="348946"/>
                </a:moveTo>
                <a:lnTo>
                  <a:pt x="419284" y="12984"/>
                </a:lnTo>
                <a:lnTo>
                  <a:pt x="476309" y="16166"/>
                </a:lnTo>
                <a:lnTo>
                  <a:pt x="526622" y="18439"/>
                </a:lnTo>
                <a:lnTo>
                  <a:pt x="1229652" y="42597"/>
                </a:lnTo>
                <a:lnTo>
                  <a:pt x="1279298" y="44681"/>
                </a:lnTo>
                <a:lnTo>
                  <a:pt x="1328893" y="47492"/>
                </a:lnTo>
                <a:lnTo>
                  <a:pt x="5135180" y="319276"/>
                </a:lnTo>
                <a:lnTo>
                  <a:pt x="5138308" y="348946"/>
                </a:lnTo>
                <a:close/>
              </a:path>
              <a:path w="5170170" h="1433195">
                <a:moveTo>
                  <a:pt x="343609" y="1411954"/>
                </a:moveTo>
                <a:lnTo>
                  <a:pt x="288111" y="1406254"/>
                </a:lnTo>
                <a:lnTo>
                  <a:pt x="232727" y="1397565"/>
                </a:lnTo>
                <a:lnTo>
                  <a:pt x="190187" y="1386731"/>
                </a:lnTo>
                <a:lnTo>
                  <a:pt x="149416" y="1372901"/>
                </a:lnTo>
                <a:lnTo>
                  <a:pt x="100849" y="1341084"/>
                </a:lnTo>
                <a:lnTo>
                  <a:pt x="78491" y="1290838"/>
                </a:lnTo>
                <a:lnTo>
                  <a:pt x="74211" y="1240992"/>
                </a:lnTo>
                <a:lnTo>
                  <a:pt x="69835" y="1191181"/>
                </a:lnTo>
                <a:lnTo>
                  <a:pt x="65365" y="1141401"/>
                </a:lnTo>
                <a:lnTo>
                  <a:pt x="60805" y="1091645"/>
                </a:lnTo>
                <a:lnTo>
                  <a:pt x="56125" y="1041552"/>
                </a:lnTo>
                <a:lnTo>
                  <a:pt x="51429" y="992181"/>
                </a:lnTo>
                <a:lnTo>
                  <a:pt x="46621" y="942462"/>
                </a:lnTo>
                <a:lnTo>
                  <a:pt x="41736" y="892744"/>
                </a:lnTo>
                <a:lnTo>
                  <a:pt x="36779" y="843020"/>
                </a:lnTo>
                <a:lnTo>
                  <a:pt x="31752" y="793286"/>
                </a:lnTo>
                <a:lnTo>
                  <a:pt x="26660" y="743534"/>
                </a:lnTo>
                <a:lnTo>
                  <a:pt x="21506" y="693760"/>
                </a:lnTo>
                <a:lnTo>
                  <a:pt x="16293" y="643957"/>
                </a:lnTo>
                <a:lnTo>
                  <a:pt x="11025" y="594120"/>
                </a:lnTo>
                <a:lnTo>
                  <a:pt x="5705" y="544243"/>
                </a:lnTo>
                <a:lnTo>
                  <a:pt x="336" y="494319"/>
                </a:lnTo>
                <a:lnTo>
                  <a:pt x="0" y="439396"/>
                </a:lnTo>
                <a:lnTo>
                  <a:pt x="6823" y="384984"/>
                </a:lnTo>
                <a:lnTo>
                  <a:pt x="20946" y="331871"/>
                </a:lnTo>
                <a:lnTo>
                  <a:pt x="42506" y="280849"/>
                </a:lnTo>
                <a:lnTo>
                  <a:pt x="62098" y="239732"/>
                </a:lnTo>
                <a:lnTo>
                  <a:pt x="81612" y="198310"/>
                </a:lnTo>
                <a:lnTo>
                  <a:pt x="99484" y="156172"/>
                </a:lnTo>
                <a:lnTo>
                  <a:pt x="114150" y="112906"/>
                </a:lnTo>
                <a:lnTo>
                  <a:pt x="124046" y="68101"/>
                </a:lnTo>
                <a:lnTo>
                  <a:pt x="137261" y="35934"/>
                </a:lnTo>
                <a:lnTo>
                  <a:pt x="163968" y="13703"/>
                </a:lnTo>
                <a:lnTo>
                  <a:pt x="202011" y="1646"/>
                </a:lnTo>
                <a:lnTo>
                  <a:pt x="249232" y="0"/>
                </a:lnTo>
                <a:lnTo>
                  <a:pt x="5138308" y="348946"/>
                </a:lnTo>
                <a:lnTo>
                  <a:pt x="5144238" y="404864"/>
                </a:lnTo>
                <a:lnTo>
                  <a:pt x="5149583" y="455565"/>
                </a:lnTo>
                <a:lnTo>
                  <a:pt x="5154821" y="506310"/>
                </a:lnTo>
                <a:lnTo>
                  <a:pt x="5159884" y="557128"/>
                </a:lnTo>
                <a:lnTo>
                  <a:pt x="5164700" y="608048"/>
                </a:lnTo>
                <a:lnTo>
                  <a:pt x="5167845" y="655729"/>
                </a:lnTo>
                <a:lnTo>
                  <a:pt x="5169405" y="703298"/>
                </a:lnTo>
                <a:lnTo>
                  <a:pt x="5169776" y="750781"/>
                </a:lnTo>
                <a:lnTo>
                  <a:pt x="5169354" y="798209"/>
                </a:lnTo>
                <a:lnTo>
                  <a:pt x="5168536" y="845608"/>
                </a:lnTo>
                <a:lnTo>
                  <a:pt x="5166983" y="892005"/>
                </a:lnTo>
                <a:lnTo>
                  <a:pt x="5163523" y="937876"/>
                </a:lnTo>
                <a:lnTo>
                  <a:pt x="5159288" y="983692"/>
                </a:lnTo>
                <a:lnTo>
                  <a:pt x="5155414" y="1029923"/>
                </a:lnTo>
                <a:lnTo>
                  <a:pt x="5161606" y="1030364"/>
                </a:lnTo>
                <a:lnTo>
                  <a:pt x="5161311" y="1034506"/>
                </a:lnTo>
                <a:lnTo>
                  <a:pt x="5157460" y="1176032"/>
                </a:lnTo>
                <a:lnTo>
                  <a:pt x="5153498" y="1319110"/>
                </a:lnTo>
                <a:lnTo>
                  <a:pt x="5122534" y="1375187"/>
                </a:lnTo>
                <a:lnTo>
                  <a:pt x="5050430" y="1397112"/>
                </a:lnTo>
                <a:lnTo>
                  <a:pt x="4893281" y="1394486"/>
                </a:lnTo>
                <a:lnTo>
                  <a:pt x="4736350" y="1394949"/>
                </a:lnTo>
                <a:lnTo>
                  <a:pt x="4579636" y="1398500"/>
                </a:lnTo>
                <a:lnTo>
                  <a:pt x="4475282" y="1402584"/>
                </a:lnTo>
                <a:lnTo>
                  <a:pt x="4371024" y="1408040"/>
                </a:lnTo>
                <a:lnTo>
                  <a:pt x="4266863" y="1414870"/>
                </a:lnTo>
                <a:lnTo>
                  <a:pt x="4214819" y="1418799"/>
                </a:lnTo>
                <a:lnTo>
                  <a:pt x="4163619" y="1421794"/>
                </a:lnTo>
                <a:lnTo>
                  <a:pt x="4112269" y="1423679"/>
                </a:lnTo>
                <a:lnTo>
                  <a:pt x="4060860" y="1424750"/>
                </a:lnTo>
                <a:lnTo>
                  <a:pt x="3907234" y="1426042"/>
                </a:lnTo>
                <a:lnTo>
                  <a:pt x="3458605" y="1432695"/>
                </a:lnTo>
                <a:lnTo>
                  <a:pt x="3062352" y="1432238"/>
                </a:lnTo>
                <a:lnTo>
                  <a:pt x="2914003" y="1429515"/>
                </a:lnTo>
                <a:lnTo>
                  <a:pt x="2815406" y="1426155"/>
                </a:lnTo>
                <a:lnTo>
                  <a:pt x="2418054" y="1410633"/>
                </a:lnTo>
                <a:lnTo>
                  <a:pt x="2169123" y="1405140"/>
                </a:lnTo>
                <a:lnTo>
                  <a:pt x="2019995" y="1404362"/>
                </a:lnTo>
                <a:lnTo>
                  <a:pt x="1821401" y="1406235"/>
                </a:lnTo>
                <a:lnTo>
                  <a:pt x="1721895" y="1405062"/>
                </a:lnTo>
                <a:lnTo>
                  <a:pt x="1473320" y="1399442"/>
                </a:lnTo>
                <a:lnTo>
                  <a:pt x="966504" y="1396468"/>
                </a:lnTo>
                <a:lnTo>
                  <a:pt x="814256" y="1397954"/>
                </a:lnTo>
                <a:lnTo>
                  <a:pt x="712768" y="1400548"/>
                </a:lnTo>
                <a:lnTo>
                  <a:pt x="611281" y="1404803"/>
                </a:lnTo>
                <a:lnTo>
                  <a:pt x="560536" y="1407656"/>
                </a:lnTo>
                <a:lnTo>
                  <a:pt x="454547" y="1414357"/>
                </a:lnTo>
                <a:lnTo>
                  <a:pt x="399120" y="1414657"/>
                </a:lnTo>
                <a:lnTo>
                  <a:pt x="343609" y="1411954"/>
                </a:lnTo>
                <a:close/>
              </a:path>
            </a:pathLst>
          </a:custGeom>
          <a:solidFill>
            <a:srgbClr val="FDBE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486" y="575263"/>
            <a:ext cx="5738365" cy="84638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pt-BR" sz="5400" b="1" dirty="0">
                <a:solidFill>
                  <a:srgbClr val="FF0000"/>
                </a:solidFill>
                <a:latin typeface="Century Gothic"/>
                <a:cs typeface="Century Gothic"/>
              </a:rPr>
              <a:t>O SER DOCENTE</a:t>
            </a:r>
            <a:endParaRPr sz="5400" dirty="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000780" y="473785"/>
            <a:ext cx="479425" cy="500380"/>
          </a:xfrm>
          <a:custGeom>
            <a:avLst/>
            <a:gdLst/>
            <a:ahLst/>
            <a:cxnLst/>
            <a:rect l="l" t="t" r="r" b="b"/>
            <a:pathLst>
              <a:path w="479425" h="500380">
                <a:moveTo>
                  <a:pt x="239698" y="23520"/>
                </a:moveTo>
                <a:lnTo>
                  <a:pt x="242750" y="14234"/>
                </a:lnTo>
                <a:lnTo>
                  <a:pt x="249668" y="7898"/>
                </a:lnTo>
                <a:lnTo>
                  <a:pt x="259407" y="2816"/>
                </a:lnTo>
                <a:lnTo>
                  <a:pt x="269819" y="0"/>
                </a:lnTo>
                <a:lnTo>
                  <a:pt x="278758" y="457"/>
                </a:lnTo>
                <a:lnTo>
                  <a:pt x="327278" y="17565"/>
                </a:lnTo>
                <a:lnTo>
                  <a:pt x="372179" y="41709"/>
                </a:lnTo>
                <a:lnTo>
                  <a:pt x="420840" y="80026"/>
                </a:lnTo>
                <a:lnTo>
                  <a:pt x="454175" y="132074"/>
                </a:lnTo>
                <a:lnTo>
                  <a:pt x="468324" y="188577"/>
                </a:lnTo>
                <a:lnTo>
                  <a:pt x="479040" y="245686"/>
                </a:lnTo>
                <a:lnTo>
                  <a:pt x="478625" y="263775"/>
                </a:lnTo>
                <a:lnTo>
                  <a:pt x="471892" y="279785"/>
                </a:lnTo>
                <a:lnTo>
                  <a:pt x="460025" y="294409"/>
                </a:lnTo>
                <a:lnTo>
                  <a:pt x="444207" y="308343"/>
                </a:lnTo>
                <a:lnTo>
                  <a:pt x="438779" y="295961"/>
                </a:lnTo>
                <a:lnTo>
                  <a:pt x="433524" y="284260"/>
                </a:lnTo>
                <a:lnTo>
                  <a:pt x="420846" y="245808"/>
                </a:lnTo>
                <a:lnTo>
                  <a:pt x="411504" y="198431"/>
                </a:lnTo>
                <a:lnTo>
                  <a:pt x="399521" y="156700"/>
                </a:lnTo>
                <a:lnTo>
                  <a:pt x="377711" y="123161"/>
                </a:lnTo>
                <a:lnTo>
                  <a:pt x="347487" y="96462"/>
                </a:lnTo>
                <a:lnTo>
                  <a:pt x="310262" y="75252"/>
                </a:lnTo>
                <a:lnTo>
                  <a:pt x="297074" y="68493"/>
                </a:lnTo>
                <a:lnTo>
                  <a:pt x="284206" y="61118"/>
                </a:lnTo>
                <a:lnTo>
                  <a:pt x="271445" y="53566"/>
                </a:lnTo>
                <a:lnTo>
                  <a:pt x="258580" y="46277"/>
                </a:lnTo>
                <a:lnTo>
                  <a:pt x="249302" y="39928"/>
                </a:lnTo>
                <a:lnTo>
                  <a:pt x="242445" y="32214"/>
                </a:lnTo>
                <a:lnTo>
                  <a:pt x="239698" y="23520"/>
                </a:lnTo>
                <a:close/>
              </a:path>
              <a:path w="479425" h="500380">
                <a:moveTo>
                  <a:pt x="0" y="126790"/>
                </a:moveTo>
                <a:lnTo>
                  <a:pt x="28397" y="97146"/>
                </a:lnTo>
                <a:lnTo>
                  <a:pt x="54215" y="92966"/>
                </a:lnTo>
                <a:lnTo>
                  <a:pt x="109057" y="96586"/>
                </a:lnTo>
                <a:lnTo>
                  <a:pt x="156418" y="105935"/>
                </a:lnTo>
                <a:lnTo>
                  <a:pt x="201355" y="123302"/>
                </a:lnTo>
                <a:lnTo>
                  <a:pt x="243373" y="150599"/>
                </a:lnTo>
                <a:lnTo>
                  <a:pt x="277118" y="184099"/>
                </a:lnTo>
                <a:lnTo>
                  <a:pt x="303070" y="222120"/>
                </a:lnTo>
                <a:lnTo>
                  <a:pt x="322315" y="263754"/>
                </a:lnTo>
                <a:lnTo>
                  <a:pt x="335938" y="308095"/>
                </a:lnTo>
                <a:lnTo>
                  <a:pt x="344836" y="367652"/>
                </a:lnTo>
                <a:lnTo>
                  <a:pt x="347558" y="428392"/>
                </a:lnTo>
                <a:lnTo>
                  <a:pt x="345460" y="448159"/>
                </a:lnTo>
                <a:lnTo>
                  <a:pt x="326690" y="481322"/>
                </a:lnTo>
                <a:lnTo>
                  <a:pt x="293597" y="499924"/>
                </a:lnTo>
                <a:lnTo>
                  <a:pt x="287798" y="496303"/>
                </a:lnTo>
                <a:lnTo>
                  <a:pt x="272132" y="450837"/>
                </a:lnTo>
                <a:lnTo>
                  <a:pt x="265491" y="407047"/>
                </a:lnTo>
                <a:lnTo>
                  <a:pt x="257669" y="344576"/>
                </a:lnTo>
                <a:lnTo>
                  <a:pt x="253130" y="313483"/>
                </a:lnTo>
                <a:lnTo>
                  <a:pt x="240960" y="275693"/>
                </a:lnTo>
                <a:lnTo>
                  <a:pt x="191333" y="220922"/>
                </a:lnTo>
                <a:lnTo>
                  <a:pt x="157324" y="202303"/>
                </a:lnTo>
                <a:lnTo>
                  <a:pt x="98474" y="180096"/>
                </a:lnTo>
                <a:lnTo>
                  <a:pt x="38370" y="160924"/>
                </a:lnTo>
                <a:lnTo>
                  <a:pt x="24290" y="156668"/>
                </a:lnTo>
                <a:lnTo>
                  <a:pt x="11656" y="151176"/>
                </a:lnTo>
                <a:lnTo>
                  <a:pt x="2787" y="142023"/>
                </a:lnTo>
                <a:lnTo>
                  <a:pt x="0" y="12679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463831" y="8829027"/>
            <a:ext cx="500380" cy="483870"/>
          </a:xfrm>
          <a:custGeom>
            <a:avLst/>
            <a:gdLst/>
            <a:ahLst/>
            <a:cxnLst/>
            <a:rect l="l" t="t" r="r" b="b"/>
            <a:pathLst>
              <a:path w="500379" h="483870">
                <a:moveTo>
                  <a:pt x="291361" y="451413"/>
                </a:moveTo>
                <a:lnTo>
                  <a:pt x="266331" y="481912"/>
                </a:lnTo>
                <a:lnTo>
                  <a:pt x="258813" y="483373"/>
                </a:lnTo>
                <a:lnTo>
                  <a:pt x="233147" y="481446"/>
                </a:lnTo>
                <a:lnTo>
                  <a:pt x="181932" y="473474"/>
                </a:lnTo>
                <a:lnTo>
                  <a:pt x="128863" y="454028"/>
                </a:lnTo>
                <a:lnTo>
                  <a:pt x="75779" y="421965"/>
                </a:lnTo>
                <a:lnTo>
                  <a:pt x="41604" y="371741"/>
                </a:lnTo>
                <a:lnTo>
                  <a:pt x="15695" y="319333"/>
                </a:lnTo>
                <a:lnTo>
                  <a:pt x="3971" y="292587"/>
                </a:lnTo>
                <a:lnTo>
                  <a:pt x="0" y="274836"/>
                </a:lnTo>
                <a:lnTo>
                  <a:pt x="2698" y="257585"/>
                </a:lnTo>
                <a:lnTo>
                  <a:pt x="10744" y="240443"/>
                </a:lnTo>
                <a:lnTo>
                  <a:pt x="22813" y="223018"/>
                </a:lnTo>
                <a:lnTo>
                  <a:pt x="31108" y="233785"/>
                </a:lnTo>
                <a:lnTo>
                  <a:pt x="39068" y="243930"/>
                </a:lnTo>
                <a:lnTo>
                  <a:pt x="60748" y="278378"/>
                </a:lnTo>
                <a:lnTo>
                  <a:pt x="81331" y="322344"/>
                </a:lnTo>
                <a:lnTo>
                  <a:pt x="103125" y="360160"/>
                </a:lnTo>
                <a:lnTo>
                  <a:pt x="132530" y="387605"/>
                </a:lnTo>
                <a:lnTo>
                  <a:pt x="168493" y="406339"/>
                </a:lnTo>
                <a:lnTo>
                  <a:pt x="209963" y="418021"/>
                </a:lnTo>
                <a:lnTo>
                  <a:pt x="224472" y="421423"/>
                </a:lnTo>
                <a:lnTo>
                  <a:pt x="238818" y="425504"/>
                </a:lnTo>
                <a:lnTo>
                  <a:pt x="253102" y="429783"/>
                </a:lnTo>
                <a:lnTo>
                  <a:pt x="267423" y="433780"/>
                </a:lnTo>
                <a:lnTo>
                  <a:pt x="278016" y="437729"/>
                </a:lnTo>
                <a:lnTo>
                  <a:pt x="286576" y="443596"/>
                </a:lnTo>
                <a:lnTo>
                  <a:pt x="291361" y="451413"/>
                </a:lnTo>
                <a:close/>
              </a:path>
              <a:path w="500379" h="483870">
                <a:moveTo>
                  <a:pt x="500358" y="292617"/>
                </a:moveTo>
                <a:lnTo>
                  <a:pt x="479811" y="328417"/>
                </a:lnTo>
                <a:lnTo>
                  <a:pt x="401209" y="348492"/>
                </a:lnTo>
                <a:lnTo>
                  <a:pt x="352715" y="350836"/>
                </a:lnTo>
                <a:lnTo>
                  <a:pt x="304647" y="344770"/>
                </a:lnTo>
                <a:lnTo>
                  <a:pt x="257026" y="328309"/>
                </a:lnTo>
                <a:lnTo>
                  <a:pt x="215980" y="303791"/>
                </a:lnTo>
                <a:lnTo>
                  <a:pt x="181448" y="272977"/>
                </a:lnTo>
                <a:lnTo>
                  <a:pt x="152588" y="237013"/>
                </a:lnTo>
                <a:lnTo>
                  <a:pt x="128561" y="197047"/>
                </a:lnTo>
                <a:lnTo>
                  <a:pt x="105464" y="141090"/>
                </a:lnTo>
                <a:lnTo>
                  <a:pt x="88111" y="82484"/>
                </a:lnTo>
                <a:lnTo>
                  <a:pt x="85376" y="62689"/>
                </a:lnTo>
                <a:lnTo>
                  <a:pt x="88115" y="43745"/>
                </a:lnTo>
                <a:lnTo>
                  <a:pt x="95674" y="25786"/>
                </a:lnTo>
                <a:lnTo>
                  <a:pt x="107396" y="8943"/>
                </a:lnTo>
                <a:lnTo>
                  <a:pt x="113756" y="3198"/>
                </a:lnTo>
                <a:lnTo>
                  <a:pt x="124633" y="0"/>
                </a:lnTo>
                <a:lnTo>
                  <a:pt x="130014" y="1752"/>
                </a:lnTo>
                <a:lnTo>
                  <a:pt x="156308" y="42323"/>
                </a:lnTo>
                <a:lnTo>
                  <a:pt x="173386" y="83442"/>
                </a:lnTo>
                <a:lnTo>
                  <a:pt x="196137" y="142502"/>
                </a:lnTo>
                <a:lnTo>
                  <a:pt x="208091" y="171741"/>
                </a:lnTo>
                <a:lnTo>
                  <a:pt x="229114" y="205668"/>
                </a:lnTo>
                <a:lnTo>
                  <a:pt x="290810" y="247094"/>
                </a:lnTo>
                <a:lnTo>
                  <a:pt x="328514" y="257027"/>
                </a:lnTo>
                <a:lnTo>
                  <a:pt x="391334" y="264447"/>
                </a:lnTo>
                <a:lnTo>
                  <a:pt x="454643" y="268602"/>
                </a:lnTo>
                <a:lnTo>
                  <a:pt x="469417" y="269345"/>
                </a:lnTo>
                <a:lnTo>
                  <a:pt x="483079" y="271646"/>
                </a:lnTo>
                <a:lnTo>
                  <a:pt x="493952" y="278429"/>
                </a:lnTo>
                <a:lnTo>
                  <a:pt x="500358" y="292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10934244" y="992301"/>
            <a:ext cx="6870700" cy="5588000"/>
            <a:chOff x="10934244" y="992301"/>
            <a:chExt cx="6870700" cy="5588000"/>
          </a:xfrm>
        </p:grpSpPr>
        <p:sp>
          <p:nvSpPr>
            <p:cNvPr id="7" name="object 7"/>
            <p:cNvSpPr/>
            <p:nvPr/>
          </p:nvSpPr>
          <p:spPr>
            <a:xfrm>
              <a:off x="10934244" y="992301"/>
              <a:ext cx="6870141" cy="558778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246033" y="1247775"/>
              <a:ext cx="5943599" cy="44576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25241" y="1857324"/>
            <a:ext cx="8721635" cy="9204058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590"/>
              </a:spcBef>
            </a:pPr>
            <a:r>
              <a:rPr sz="32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 </a:t>
            </a:r>
            <a:r>
              <a:rPr sz="32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formei </a:t>
            </a:r>
            <a:r>
              <a:rPr sz="3200" spc="-2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como </a:t>
            </a:r>
            <a:r>
              <a:rPr sz="3200" spc="-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pedagoga </a:t>
            </a:r>
            <a:r>
              <a:rPr sz="32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sz="32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 </a:t>
            </a:r>
            <a:r>
              <a:rPr sz="3200" spc="-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sz="3200" spc="-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2018,</a:t>
            </a:r>
            <a:r>
              <a:rPr sz="3200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spc="-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minhas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46050" algn="ctr">
              <a:lnSpc>
                <a:spcPct val="117300"/>
              </a:lnSpc>
            </a:pPr>
            <a:r>
              <a:rPr sz="3200" spc="-2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experiências </a:t>
            </a:r>
            <a:r>
              <a:rPr sz="3200" spc="-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profissionais sempre </a:t>
            </a:r>
            <a:r>
              <a:rPr sz="32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foram </a:t>
            </a:r>
            <a:r>
              <a:rPr sz="3200" spc="-2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como </a:t>
            </a:r>
            <a:r>
              <a:rPr sz="3200" spc="-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educadora  </a:t>
            </a:r>
            <a:r>
              <a:rPr sz="3200" spc="-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museal, </a:t>
            </a:r>
            <a:r>
              <a:rPr sz="3200" spc="-2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social </a:t>
            </a:r>
            <a:r>
              <a:rPr sz="3200" spc="-2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sz="3200" spc="-2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3200" spc="-2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prática </a:t>
            </a:r>
            <a:r>
              <a:rPr sz="3200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sz="3200" spc="-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educação </a:t>
            </a:r>
            <a:r>
              <a:rPr sz="32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não </a:t>
            </a:r>
            <a:r>
              <a:rPr sz="32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formal, </a:t>
            </a:r>
            <a:r>
              <a:rPr sz="3200" spc="-2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 </a:t>
            </a:r>
            <a:r>
              <a:rPr sz="3200" spc="-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  </a:t>
            </a:r>
            <a:r>
              <a:rPr sz="3200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fez </a:t>
            </a:r>
            <a:r>
              <a:rPr sz="3200" spc="-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enxergar </a:t>
            </a:r>
            <a:r>
              <a:rPr sz="32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</a:t>
            </a:r>
            <a:r>
              <a:rPr sz="3200" spc="-2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3200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aprendizagem </a:t>
            </a:r>
            <a:r>
              <a:rPr sz="32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pode </a:t>
            </a:r>
            <a:r>
              <a:rPr sz="3200" spc="-2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acontecer </a:t>
            </a:r>
            <a:r>
              <a:rPr sz="3200" spc="-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 </a:t>
            </a:r>
            <a:r>
              <a:rPr sz="3200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maneira </a:t>
            </a:r>
            <a:r>
              <a:rPr sz="32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profunda </a:t>
            </a:r>
            <a:r>
              <a:rPr sz="32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quando </a:t>
            </a:r>
            <a:r>
              <a:rPr sz="3200" spc="-2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envolvemos </a:t>
            </a:r>
            <a:r>
              <a:rPr sz="3200" spc="-2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3200" spc="-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arte em </a:t>
            </a:r>
            <a:r>
              <a:rPr sz="3200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todos </a:t>
            </a:r>
            <a:r>
              <a:rPr sz="3200" spc="-2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  </a:t>
            </a:r>
            <a:r>
              <a:rPr sz="3200" spc="-2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aspectos </a:t>
            </a:r>
            <a:r>
              <a:rPr sz="32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sz="3200" spc="-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 </a:t>
            </a:r>
            <a:r>
              <a:rPr sz="3200" spc="-2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social </a:t>
            </a:r>
            <a:r>
              <a:rPr sz="3200" spc="-2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sz="32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humano. </a:t>
            </a:r>
            <a:r>
              <a:rPr sz="32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sz="3200" spc="-2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isso, </a:t>
            </a:r>
            <a:r>
              <a:rPr sz="3200" spc="-2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estar</a:t>
            </a:r>
            <a:r>
              <a:rPr sz="3200" spc="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numa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algn="ctr">
              <a:lnSpc>
                <a:spcPct val="117300"/>
              </a:lnSpc>
            </a:pPr>
            <a:r>
              <a:rPr sz="3200" spc="-2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posição </a:t>
            </a:r>
            <a:r>
              <a:rPr sz="3200" spc="-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sz="32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não </a:t>
            </a:r>
            <a:r>
              <a:rPr sz="3200" spc="-2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estagiária, </a:t>
            </a:r>
            <a:r>
              <a:rPr sz="3200" spc="-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 </a:t>
            </a:r>
            <a:r>
              <a:rPr sz="3200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trouxe </a:t>
            </a:r>
            <a:r>
              <a:rPr sz="32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 </a:t>
            </a:r>
            <a:r>
              <a:rPr sz="3200" spc="-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pouco </a:t>
            </a:r>
            <a:r>
              <a:rPr sz="3200" spc="-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 </a:t>
            </a:r>
            <a:r>
              <a:rPr sz="3200" spc="-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nervosismo </a:t>
            </a:r>
            <a:r>
              <a:rPr sz="3200" spc="-2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 </a:t>
            </a:r>
            <a:r>
              <a:rPr sz="32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uma </a:t>
            </a:r>
            <a:r>
              <a:rPr sz="3200" spc="-2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confiança </a:t>
            </a:r>
            <a:r>
              <a:rPr sz="3200" spc="-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sz="3200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tentar </a:t>
            </a:r>
            <a:r>
              <a:rPr sz="3200" spc="-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fazer </a:t>
            </a:r>
            <a:r>
              <a:rPr sz="32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 </a:t>
            </a:r>
            <a:r>
              <a:rPr sz="3200" spc="-2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certo </a:t>
            </a:r>
            <a:r>
              <a:rPr sz="3200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 maneira </a:t>
            </a:r>
            <a:r>
              <a:rPr sz="32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</a:t>
            </a:r>
            <a:r>
              <a:rPr sz="32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aprendi, </a:t>
            </a:r>
            <a:r>
              <a:rPr sz="3200" spc="-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sempre </a:t>
            </a:r>
            <a:r>
              <a:rPr sz="32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fazendo </a:t>
            </a:r>
            <a:r>
              <a:rPr sz="32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</a:t>
            </a:r>
            <a:r>
              <a:rPr sz="3200" spc="-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arte </a:t>
            </a:r>
            <a:r>
              <a:rPr sz="3200" spc="-2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sz="32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torne  </a:t>
            </a:r>
            <a:r>
              <a:rPr sz="3200" spc="-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algo </a:t>
            </a:r>
            <a:r>
              <a:rPr sz="32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</a:t>
            </a:r>
            <a:r>
              <a:rPr sz="32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não </a:t>
            </a:r>
            <a:r>
              <a:rPr sz="3200" spc="-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seja </a:t>
            </a:r>
            <a:r>
              <a:rPr sz="3200" spc="-2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distante </a:t>
            </a:r>
            <a:r>
              <a:rPr sz="3200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realidade </a:t>
            </a:r>
            <a:r>
              <a:rPr sz="3200" spc="-2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das </a:t>
            </a:r>
            <a:r>
              <a:rPr sz="3200" spc="-2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crianças </a:t>
            </a:r>
            <a:r>
              <a:rPr sz="32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 </a:t>
            </a:r>
            <a:r>
              <a:rPr sz="3200" spc="-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acolho </a:t>
            </a:r>
            <a:r>
              <a:rPr sz="3200" spc="-2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como </a:t>
            </a:r>
            <a:r>
              <a:rPr sz="3200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alunos. </a:t>
            </a:r>
            <a:r>
              <a:rPr sz="3200" spc="-3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3200" spc="-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sala </a:t>
            </a:r>
            <a:r>
              <a:rPr sz="32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foi </a:t>
            </a:r>
            <a:r>
              <a:rPr sz="32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reformada, </a:t>
            </a:r>
            <a:r>
              <a:rPr sz="3200" spc="-2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aos </a:t>
            </a:r>
            <a:r>
              <a:rPr sz="3200" spc="-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poucos, </a:t>
            </a:r>
            <a:r>
              <a:rPr sz="3200" spc="-2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  </a:t>
            </a:r>
            <a:r>
              <a:rPr sz="3200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alunos </a:t>
            </a:r>
            <a:r>
              <a:rPr sz="3200" spc="-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entenderam </a:t>
            </a:r>
            <a:r>
              <a:rPr sz="3200" spc="-2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sz="3200" spc="-2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acolheram </a:t>
            </a:r>
            <a:r>
              <a:rPr sz="3200" spc="-2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3200" spc="-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sala </a:t>
            </a:r>
            <a:r>
              <a:rPr sz="3200" spc="-2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 </a:t>
            </a:r>
            <a:r>
              <a:rPr sz="32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uma</a:t>
            </a:r>
            <a:r>
              <a:rPr sz="3200" spc="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spc="-3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casa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ctr">
              <a:spcBef>
                <a:spcPts val="500"/>
              </a:spcBef>
            </a:pPr>
            <a:r>
              <a:rPr sz="3200" spc="-2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coletiva, </a:t>
            </a:r>
            <a:r>
              <a:rPr sz="3200" spc="-2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sz="32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apropriaram </a:t>
            </a:r>
            <a:r>
              <a:rPr sz="3200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sz="3200" spc="-2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mesma, </a:t>
            </a:r>
            <a:r>
              <a:rPr sz="3200" spc="-2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colocando</a:t>
            </a:r>
            <a:r>
              <a:rPr sz="32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spc="-2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sua</a:t>
            </a:r>
            <a:r>
              <a:rPr lang="pt-BR" sz="3200" spc="-2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t-BR" sz="3200" spc="-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identidade </a:t>
            </a:r>
            <a:r>
              <a:rPr lang="pt-BR" sz="3200" spc="-2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 </a:t>
            </a:r>
            <a:r>
              <a:rPr lang="pt-BR" sz="3200" spc="-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paredes, </a:t>
            </a:r>
            <a:r>
              <a:rPr lang="pt-BR" sz="3200" spc="-2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 </a:t>
            </a:r>
            <a:r>
              <a:rPr lang="pt-BR" sz="3200" spc="-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suas </a:t>
            </a:r>
            <a:r>
              <a:rPr lang="pt-BR" sz="3200" spc="-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produções, </a:t>
            </a:r>
            <a:r>
              <a:rPr lang="pt-BR" sz="3200" spc="-2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 </a:t>
            </a:r>
            <a:r>
              <a:rPr lang="pt-BR" sz="3200" spc="-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suas  </a:t>
            </a:r>
            <a:r>
              <a:rPr lang="pt-BR" sz="3200" spc="-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narrativas </a:t>
            </a:r>
            <a:r>
              <a:rPr lang="pt-BR" sz="3200" spc="-2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escolares</a:t>
            </a:r>
            <a:r>
              <a:rPr lang="pt-BR" sz="32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200" spc="-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cotidianas.</a:t>
            </a:r>
            <a:endParaRPr lang="pt-B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ctr">
              <a:lnSpc>
                <a:spcPct val="100000"/>
              </a:lnSpc>
              <a:spcBef>
                <a:spcPts val="500"/>
              </a:spcBef>
            </a:pP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997633" y="6535511"/>
            <a:ext cx="4518025" cy="254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300" marR="107314" algn="ctr">
              <a:lnSpc>
                <a:spcPct val="114599"/>
              </a:lnSpc>
              <a:spcBef>
                <a:spcPts val="100"/>
              </a:spcBef>
            </a:pPr>
            <a:r>
              <a:rPr sz="2400" spc="-280" dirty="0">
                <a:latin typeface="Arial Black"/>
                <a:cs typeface="Arial Black"/>
              </a:rPr>
              <a:t>apresentação </a:t>
            </a:r>
            <a:r>
              <a:rPr sz="2400" spc="-285" dirty="0">
                <a:latin typeface="Arial Black"/>
                <a:cs typeface="Arial Black"/>
              </a:rPr>
              <a:t>em </a:t>
            </a:r>
            <a:r>
              <a:rPr sz="2400" spc="-229" dirty="0">
                <a:latin typeface="Arial Black"/>
                <a:cs typeface="Arial Black"/>
              </a:rPr>
              <a:t>grupos sobre  </a:t>
            </a:r>
            <a:r>
              <a:rPr sz="2400" spc="-250" dirty="0">
                <a:latin typeface="Arial Black"/>
                <a:cs typeface="Arial Black"/>
              </a:rPr>
              <a:t>releituras </a:t>
            </a:r>
            <a:r>
              <a:rPr sz="2400" spc="-290" dirty="0">
                <a:latin typeface="Arial Black"/>
                <a:cs typeface="Arial Black"/>
              </a:rPr>
              <a:t>poéticas </a:t>
            </a:r>
            <a:r>
              <a:rPr sz="2400" spc="-235" dirty="0">
                <a:latin typeface="Arial Black"/>
                <a:cs typeface="Arial Black"/>
              </a:rPr>
              <a:t>utilizando</a:t>
            </a:r>
            <a:r>
              <a:rPr sz="2400" spc="-25" dirty="0">
                <a:latin typeface="Arial Black"/>
                <a:cs typeface="Arial Black"/>
              </a:rPr>
              <a:t> </a:t>
            </a:r>
            <a:r>
              <a:rPr sz="2400" spc="-195" dirty="0">
                <a:latin typeface="Arial Black"/>
                <a:cs typeface="Arial Black"/>
              </a:rPr>
              <a:t>o</a:t>
            </a:r>
            <a:endParaRPr sz="2400">
              <a:latin typeface="Arial Black"/>
              <a:cs typeface="Arial Black"/>
            </a:endParaRPr>
          </a:p>
          <a:p>
            <a:pPr marL="12700" marR="5080" algn="ctr">
              <a:lnSpc>
                <a:spcPct val="114599"/>
              </a:lnSpc>
            </a:pPr>
            <a:r>
              <a:rPr sz="2400" spc="-300" dirty="0">
                <a:latin typeface="Arial Black"/>
                <a:cs typeface="Arial Black"/>
              </a:rPr>
              <a:t>espaço </a:t>
            </a:r>
            <a:r>
              <a:rPr sz="2400" spc="-254" dirty="0">
                <a:latin typeface="Arial Black"/>
                <a:cs typeface="Arial Black"/>
              </a:rPr>
              <a:t>da </a:t>
            </a:r>
            <a:r>
              <a:rPr sz="2400" spc="-320" dirty="0">
                <a:latin typeface="Arial Black"/>
                <a:cs typeface="Arial Black"/>
              </a:rPr>
              <a:t>sala </a:t>
            </a:r>
            <a:r>
              <a:rPr sz="2400" spc="-245" dirty="0">
                <a:latin typeface="Arial Black"/>
                <a:cs typeface="Arial Black"/>
              </a:rPr>
              <a:t>para </a:t>
            </a:r>
            <a:r>
              <a:rPr sz="2400" spc="-190" dirty="0">
                <a:latin typeface="Arial Black"/>
                <a:cs typeface="Arial Black"/>
              </a:rPr>
              <a:t>reproduzir </a:t>
            </a:r>
            <a:r>
              <a:rPr sz="2400" spc="-285" dirty="0">
                <a:latin typeface="Arial Black"/>
                <a:cs typeface="Arial Black"/>
              </a:rPr>
              <a:t>e  </a:t>
            </a:r>
            <a:r>
              <a:rPr sz="2400" spc="-270" dirty="0">
                <a:latin typeface="Arial Black"/>
                <a:cs typeface="Arial Black"/>
              </a:rPr>
              <a:t>encenar </a:t>
            </a:r>
            <a:r>
              <a:rPr sz="2400" spc="-330" dirty="0">
                <a:latin typeface="Arial Black"/>
                <a:cs typeface="Arial Black"/>
              </a:rPr>
              <a:t>a </a:t>
            </a:r>
            <a:r>
              <a:rPr sz="2400" spc="-265" dirty="0">
                <a:latin typeface="Arial Black"/>
                <a:cs typeface="Arial Black"/>
              </a:rPr>
              <a:t>poesia</a:t>
            </a:r>
            <a:r>
              <a:rPr sz="2400" spc="45" dirty="0">
                <a:latin typeface="Arial Black"/>
                <a:cs typeface="Arial Black"/>
              </a:rPr>
              <a:t> </a:t>
            </a:r>
            <a:r>
              <a:rPr sz="2400" spc="-280" dirty="0">
                <a:latin typeface="Arial Black"/>
                <a:cs typeface="Arial Black"/>
              </a:rPr>
              <a:t>escolhida</a:t>
            </a:r>
            <a:endParaRPr sz="24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420"/>
              </a:spcBef>
              <a:tabLst>
                <a:tab pos="2148205" algn="l"/>
              </a:tabLst>
            </a:pPr>
            <a:r>
              <a:rPr sz="2400" spc="-285" dirty="0">
                <a:latin typeface="Arial Black"/>
                <a:cs typeface="Arial Black"/>
              </a:rPr>
              <a:t>coletivamente.	</a:t>
            </a:r>
            <a:r>
              <a:rPr sz="2400" spc="-430" dirty="0">
                <a:latin typeface="Arial Black"/>
                <a:cs typeface="Arial Black"/>
              </a:rPr>
              <a:t>A </a:t>
            </a:r>
            <a:r>
              <a:rPr sz="2400" spc="-265" dirty="0">
                <a:latin typeface="Arial Black"/>
                <a:cs typeface="Arial Black"/>
              </a:rPr>
              <a:t>lousa</a:t>
            </a:r>
            <a:r>
              <a:rPr sz="2400" spc="-320" dirty="0">
                <a:latin typeface="Arial Black"/>
                <a:cs typeface="Arial Black"/>
              </a:rPr>
              <a:t> se</a:t>
            </a:r>
            <a:endParaRPr sz="24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420"/>
              </a:spcBef>
            </a:pPr>
            <a:r>
              <a:rPr sz="2400" spc="-225" dirty="0">
                <a:latin typeface="Arial Black"/>
                <a:cs typeface="Arial Black"/>
              </a:rPr>
              <a:t>transformou </a:t>
            </a:r>
            <a:r>
              <a:rPr sz="2400" spc="-285" dirty="0">
                <a:latin typeface="Arial Black"/>
                <a:cs typeface="Arial Black"/>
              </a:rPr>
              <a:t>em </a:t>
            </a:r>
            <a:r>
              <a:rPr sz="2400" spc="-270" dirty="0">
                <a:latin typeface="Arial Black"/>
                <a:cs typeface="Arial Black"/>
              </a:rPr>
              <a:t>uma</a:t>
            </a:r>
            <a:r>
              <a:rPr sz="2400" spc="-50" dirty="0">
                <a:latin typeface="Arial Black"/>
                <a:cs typeface="Arial Black"/>
              </a:rPr>
              <a:t> </a:t>
            </a:r>
            <a:r>
              <a:rPr sz="2400" spc="-290" dirty="0">
                <a:latin typeface="Arial Black"/>
                <a:cs typeface="Arial Black"/>
              </a:rPr>
              <a:t>cachoeira.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207865" y="6169066"/>
            <a:ext cx="2508250" cy="172338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100" spc="-1360" dirty="0">
                <a:latin typeface="Arial"/>
                <a:cs typeface="Arial"/>
              </a:rPr>
              <a:t>A</a:t>
            </a:r>
            <a:r>
              <a:rPr sz="11100" spc="340" dirty="0">
                <a:latin typeface="Arial"/>
                <a:cs typeface="Arial"/>
              </a:rPr>
              <a:t>r</a:t>
            </a:r>
            <a:r>
              <a:rPr sz="11100" spc="865" dirty="0">
                <a:latin typeface="Arial"/>
                <a:cs typeface="Arial"/>
              </a:rPr>
              <a:t>t</a:t>
            </a:r>
            <a:r>
              <a:rPr sz="11100" spc="-675" dirty="0">
                <a:latin typeface="Arial"/>
                <a:cs typeface="Arial"/>
              </a:rPr>
              <a:t>e</a:t>
            </a:r>
            <a:endParaRPr sz="11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052458" y="7462116"/>
            <a:ext cx="1953895" cy="172338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100" spc="-900" dirty="0">
                <a:latin typeface="Arial"/>
                <a:cs typeface="Arial"/>
              </a:rPr>
              <a:t>e</a:t>
            </a:r>
            <a:r>
              <a:rPr sz="11100" spc="655" dirty="0">
                <a:latin typeface="Arial"/>
                <a:cs typeface="Arial"/>
              </a:rPr>
              <a:t>m</a:t>
            </a:r>
            <a:endParaRPr sz="11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882531" y="8755166"/>
            <a:ext cx="3123565" cy="172338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100" spc="-830" dirty="0">
                <a:latin typeface="Arial"/>
                <a:cs typeface="Arial"/>
              </a:rPr>
              <a:t>a</a:t>
            </a:r>
            <a:r>
              <a:rPr sz="11100" spc="-810" dirty="0">
                <a:latin typeface="Arial"/>
                <a:cs typeface="Arial"/>
              </a:rPr>
              <a:t>ç</a:t>
            </a:r>
            <a:r>
              <a:rPr sz="11100" spc="-830" dirty="0">
                <a:latin typeface="Arial"/>
                <a:cs typeface="Arial"/>
              </a:rPr>
              <a:t>ã</a:t>
            </a:r>
            <a:r>
              <a:rPr sz="11100" spc="-5" dirty="0">
                <a:latin typeface="Arial"/>
                <a:cs typeface="Arial"/>
              </a:rPr>
              <a:t>o</a:t>
            </a:r>
            <a:r>
              <a:rPr sz="11100" spc="-300" dirty="0">
                <a:latin typeface="Arial"/>
                <a:cs typeface="Arial"/>
              </a:rPr>
              <a:t>!</a:t>
            </a:r>
            <a:endParaRPr sz="111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19074" y="0"/>
            <a:ext cx="9525" cy="104775"/>
          </a:xfrm>
          <a:custGeom>
            <a:avLst/>
            <a:gdLst/>
            <a:ahLst/>
            <a:cxnLst/>
            <a:rect l="l" t="t" r="r" b="b"/>
            <a:pathLst>
              <a:path w="9525" h="104775">
                <a:moveTo>
                  <a:pt x="9524" y="104774"/>
                </a:moveTo>
                <a:lnTo>
                  <a:pt x="0" y="104774"/>
                </a:lnTo>
                <a:lnTo>
                  <a:pt x="0" y="0"/>
                </a:lnTo>
                <a:lnTo>
                  <a:pt x="9524" y="0"/>
                </a:lnTo>
                <a:lnTo>
                  <a:pt x="9524" y="1047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219072"/>
            <a:ext cx="104775" cy="9525"/>
          </a:xfrm>
          <a:custGeom>
            <a:avLst/>
            <a:gdLst/>
            <a:ahLst/>
            <a:cxnLst/>
            <a:rect l="l" t="t" r="r" b="b"/>
            <a:pathLst>
              <a:path w="104775" h="9525">
                <a:moveTo>
                  <a:pt x="104774" y="9524"/>
                </a:moveTo>
                <a:lnTo>
                  <a:pt x="0" y="9524"/>
                </a:lnTo>
                <a:lnTo>
                  <a:pt x="0" y="0"/>
                </a:lnTo>
                <a:lnTo>
                  <a:pt x="104774" y="0"/>
                </a:lnTo>
                <a:lnTo>
                  <a:pt x="104774" y="9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507073" y="0"/>
            <a:ext cx="9525" cy="104775"/>
          </a:xfrm>
          <a:custGeom>
            <a:avLst/>
            <a:gdLst/>
            <a:ahLst/>
            <a:cxnLst/>
            <a:rect l="l" t="t" r="r" b="b"/>
            <a:pathLst>
              <a:path w="9525" h="104775">
                <a:moveTo>
                  <a:pt x="9524" y="104774"/>
                </a:moveTo>
                <a:lnTo>
                  <a:pt x="0" y="104774"/>
                </a:lnTo>
                <a:lnTo>
                  <a:pt x="0" y="0"/>
                </a:lnTo>
                <a:lnTo>
                  <a:pt x="9524" y="0"/>
                </a:lnTo>
                <a:lnTo>
                  <a:pt x="9524" y="1047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621375" y="219075"/>
            <a:ext cx="99060" cy="9525"/>
          </a:xfrm>
          <a:custGeom>
            <a:avLst/>
            <a:gdLst/>
            <a:ahLst/>
            <a:cxnLst/>
            <a:rect l="l" t="t" r="r" b="b"/>
            <a:pathLst>
              <a:path w="99059" h="9525">
                <a:moveTo>
                  <a:pt x="0" y="0"/>
                </a:moveTo>
                <a:lnTo>
                  <a:pt x="98625" y="0"/>
                </a:lnTo>
                <a:lnTo>
                  <a:pt x="98625" y="9524"/>
                </a:lnTo>
                <a:lnTo>
                  <a:pt x="0" y="95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19075" y="10620375"/>
            <a:ext cx="9525" cy="99060"/>
          </a:xfrm>
          <a:custGeom>
            <a:avLst/>
            <a:gdLst/>
            <a:ahLst/>
            <a:cxnLst/>
            <a:rect l="l" t="t" r="r" b="b"/>
            <a:pathLst>
              <a:path w="9525" h="99059">
                <a:moveTo>
                  <a:pt x="0" y="0"/>
                </a:moveTo>
                <a:lnTo>
                  <a:pt x="9524" y="0"/>
                </a:lnTo>
                <a:lnTo>
                  <a:pt x="9524" y="98623"/>
                </a:lnTo>
                <a:lnTo>
                  <a:pt x="0" y="9862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10506071"/>
            <a:ext cx="104775" cy="9525"/>
          </a:xfrm>
          <a:custGeom>
            <a:avLst/>
            <a:gdLst/>
            <a:ahLst/>
            <a:cxnLst/>
            <a:rect l="l" t="t" r="r" b="b"/>
            <a:pathLst>
              <a:path w="104775" h="9525">
                <a:moveTo>
                  <a:pt x="104774" y="9524"/>
                </a:moveTo>
                <a:lnTo>
                  <a:pt x="0" y="9524"/>
                </a:lnTo>
                <a:lnTo>
                  <a:pt x="0" y="0"/>
                </a:lnTo>
                <a:lnTo>
                  <a:pt x="104774" y="0"/>
                </a:lnTo>
                <a:lnTo>
                  <a:pt x="104774" y="9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507075" y="10620375"/>
            <a:ext cx="9525" cy="99060"/>
          </a:xfrm>
          <a:custGeom>
            <a:avLst/>
            <a:gdLst/>
            <a:ahLst/>
            <a:cxnLst/>
            <a:rect l="l" t="t" r="r" b="b"/>
            <a:pathLst>
              <a:path w="9525" h="99059">
                <a:moveTo>
                  <a:pt x="0" y="0"/>
                </a:moveTo>
                <a:lnTo>
                  <a:pt x="9524" y="0"/>
                </a:lnTo>
                <a:lnTo>
                  <a:pt x="9524" y="98623"/>
                </a:lnTo>
                <a:lnTo>
                  <a:pt x="0" y="9862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621375" y="10506075"/>
            <a:ext cx="99060" cy="9525"/>
          </a:xfrm>
          <a:custGeom>
            <a:avLst/>
            <a:gdLst/>
            <a:ahLst/>
            <a:cxnLst/>
            <a:rect l="l" t="t" r="r" b="b"/>
            <a:pathLst>
              <a:path w="99059" h="9525">
                <a:moveTo>
                  <a:pt x="0" y="0"/>
                </a:moveTo>
                <a:lnTo>
                  <a:pt x="98625" y="0"/>
                </a:lnTo>
                <a:lnTo>
                  <a:pt x="98625" y="9524"/>
                </a:lnTo>
                <a:lnTo>
                  <a:pt x="0" y="95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775" y="104775"/>
            <a:ext cx="18516600" cy="10515600"/>
          </a:xfrm>
          <a:custGeom>
            <a:avLst/>
            <a:gdLst/>
            <a:ahLst/>
            <a:cxnLst/>
            <a:rect l="l" t="t" r="r" b="b"/>
            <a:pathLst>
              <a:path w="18516600" h="10515600">
                <a:moveTo>
                  <a:pt x="18516598" y="10515599"/>
                </a:moveTo>
                <a:lnTo>
                  <a:pt x="0" y="10515599"/>
                </a:lnTo>
                <a:lnTo>
                  <a:pt x="0" y="0"/>
                </a:lnTo>
                <a:lnTo>
                  <a:pt x="18516598" y="0"/>
                </a:lnTo>
                <a:lnTo>
                  <a:pt x="18516598" y="10515599"/>
                </a:lnTo>
                <a:close/>
              </a:path>
            </a:pathLst>
          </a:custGeom>
          <a:solidFill>
            <a:srgbClr val="166A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1525" y="847761"/>
            <a:ext cx="16536601" cy="55135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068573" y="8751413"/>
            <a:ext cx="2072639" cy="1476375"/>
          </a:xfrm>
          <a:custGeom>
            <a:avLst/>
            <a:gdLst/>
            <a:ahLst/>
            <a:cxnLst/>
            <a:rect l="l" t="t" r="r" b="b"/>
            <a:pathLst>
              <a:path w="2072639" h="1476375">
                <a:moveTo>
                  <a:pt x="2049255" y="784990"/>
                </a:moveTo>
                <a:lnTo>
                  <a:pt x="2041059" y="737685"/>
                </a:lnTo>
                <a:lnTo>
                  <a:pt x="2054828" y="742761"/>
                </a:lnTo>
                <a:lnTo>
                  <a:pt x="2056142" y="750346"/>
                </a:lnTo>
                <a:lnTo>
                  <a:pt x="2071337" y="763656"/>
                </a:lnTo>
                <a:lnTo>
                  <a:pt x="2072345" y="769473"/>
                </a:lnTo>
                <a:lnTo>
                  <a:pt x="2060923" y="777946"/>
                </a:lnTo>
                <a:lnTo>
                  <a:pt x="2049255" y="784990"/>
                </a:lnTo>
                <a:close/>
              </a:path>
              <a:path w="2072639" h="1476375">
                <a:moveTo>
                  <a:pt x="1079114" y="541874"/>
                </a:moveTo>
                <a:lnTo>
                  <a:pt x="1066353" y="468213"/>
                </a:lnTo>
                <a:lnTo>
                  <a:pt x="1081007" y="478401"/>
                </a:lnTo>
                <a:lnTo>
                  <a:pt x="1094873" y="484042"/>
                </a:lnTo>
                <a:lnTo>
                  <a:pt x="1108104" y="486014"/>
                </a:lnTo>
                <a:lnTo>
                  <a:pt x="1159822" y="486945"/>
                </a:lnTo>
                <a:lnTo>
                  <a:pt x="1212327" y="492414"/>
                </a:lnTo>
                <a:lnTo>
                  <a:pt x="1265532" y="501932"/>
                </a:lnTo>
                <a:lnTo>
                  <a:pt x="1319354" y="515007"/>
                </a:lnTo>
                <a:lnTo>
                  <a:pt x="1373708" y="531150"/>
                </a:lnTo>
                <a:lnTo>
                  <a:pt x="1428277" y="548542"/>
                </a:lnTo>
                <a:lnTo>
                  <a:pt x="1470886" y="571287"/>
                </a:lnTo>
                <a:lnTo>
                  <a:pt x="1514058" y="597290"/>
                </a:lnTo>
                <a:lnTo>
                  <a:pt x="1545293" y="628787"/>
                </a:lnTo>
                <a:lnTo>
                  <a:pt x="1589630" y="661512"/>
                </a:lnTo>
                <a:lnTo>
                  <a:pt x="1609540" y="702038"/>
                </a:lnTo>
                <a:lnTo>
                  <a:pt x="1642577" y="743932"/>
                </a:lnTo>
                <a:lnTo>
                  <a:pt x="1657693" y="756787"/>
                </a:lnTo>
                <a:lnTo>
                  <a:pt x="1659306" y="766096"/>
                </a:lnTo>
                <a:lnTo>
                  <a:pt x="1672599" y="768430"/>
                </a:lnTo>
                <a:lnTo>
                  <a:pt x="1697732" y="764701"/>
                </a:lnTo>
                <a:lnTo>
                  <a:pt x="1747548" y="754657"/>
                </a:lnTo>
                <a:lnTo>
                  <a:pt x="1785244" y="749047"/>
                </a:lnTo>
                <a:lnTo>
                  <a:pt x="1835798" y="743257"/>
                </a:lnTo>
                <a:lnTo>
                  <a:pt x="1886647" y="739175"/>
                </a:lnTo>
                <a:lnTo>
                  <a:pt x="1937744" y="736523"/>
                </a:lnTo>
                <a:lnTo>
                  <a:pt x="1976528" y="737191"/>
                </a:lnTo>
                <a:lnTo>
                  <a:pt x="2028125" y="737428"/>
                </a:lnTo>
                <a:lnTo>
                  <a:pt x="2040549" y="734741"/>
                </a:lnTo>
                <a:lnTo>
                  <a:pt x="2049520" y="786522"/>
                </a:lnTo>
                <a:lnTo>
                  <a:pt x="1998666" y="790577"/>
                </a:lnTo>
                <a:lnTo>
                  <a:pt x="1960140" y="791393"/>
                </a:lnTo>
                <a:lnTo>
                  <a:pt x="1909145" y="794637"/>
                </a:lnTo>
                <a:lnTo>
                  <a:pt x="1870939" y="797304"/>
                </a:lnTo>
                <a:lnTo>
                  <a:pt x="1820596" y="804306"/>
                </a:lnTo>
                <a:lnTo>
                  <a:pt x="1783033" y="810683"/>
                </a:lnTo>
                <a:lnTo>
                  <a:pt x="1733075" y="819909"/>
                </a:lnTo>
                <a:lnTo>
                  <a:pt x="1695599" y="826789"/>
                </a:lnTo>
                <a:lnTo>
                  <a:pt x="1755148" y="1170515"/>
                </a:lnTo>
                <a:lnTo>
                  <a:pt x="1747965" y="1277848"/>
                </a:lnTo>
                <a:lnTo>
                  <a:pt x="1737932" y="1294331"/>
                </a:lnTo>
                <a:lnTo>
                  <a:pt x="1679211" y="955389"/>
                </a:lnTo>
                <a:lnTo>
                  <a:pt x="1636541" y="857891"/>
                </a:lnTo>
                <a:lnTo>
                  <a:pt x="1633777" y="841936"/>
                </a:lnTo>
                <a:lnTo>
                  <a:pt x="1620977" y="842451"/>
                </a:lnTo>
                <a:lnTo>
                  <a:pt x="1608664" y="845774"/>
                </a:lnTo>
                <a:lnTo>
                  <a:pt x="1598313" y="786027"/>
                </a:lnTo>
                <a:lnTo>
                  <a:pt x="1561150" y="720317"/>
                </a:lnTo>
                <a:lnTo>
                  <a:pt x="1530106" y="689924"/>
                </a:lnTo>
                <a:lnTo>
                  <a:pt x="1499210" y="660381"/>
                </a:lnTo>
                <a:lnTo>
                  <a:pt x="1456032" y="634348"/>
                </a:lnTo>
                <a:lnTo>
                  <a:pt x="1413172" y="610145"/>
                </a:lnTo>
                <a:lnTo>
                  <a:pt x="1370713" y="588265"/>
                </a:lnTo>
                <a:lnTo>
                  <a:pt x="1328742" y="569196"/>
                </a:lnTo>
                <a:lnTo>
                  <a:pt x="1274830" y="555598"/>
                </a:lnTo>
                <a:lnTo>
                  <a:pt x="1221574" y="545794"/>
                </a:lnTo>
                <a:lnTo>
                  <a:pt x="1181575" y="538104"/>
                </a:lnTo>
                <a:lnTo>
                  <a:pt x="1129888" y="537357"/>
                </a:lnTo>
                <a:lnTo>
                  <a:pt x="1079114" y="541874"/>
                </a:lnTo>
                <a:close/>
              </a:path>
              <a:path w="2072639" h="1476375">
                <a:moveTo>
                  <a:pt x="1755148" y="1170515"/>
                </a:moveTo>
                <a:lnTo>
                  <a:pt x="1707161" y="893528"/>
                </a:lnTo>
                <a:lnTo>
                  <a:pt x="1725441" y="924641"/>
                </a:lnTo>
                <a:lnTo>
                  <a:pt x="1758609" y="1116089"/>
                </a:lnTo>
                <a:lnTo>
                  <a:pt x="1755148" y="1170515"/>
                </a:lnTo>
                <a:close/>
              </a:path>
              <a:path w="2072639" h="1476375">
                <a:moveTo>
                  <a:pt x="1284617" y="1430466"/>
                </a:moveTo>
                <a:lnTo>
                  <a:pt x="1266192" y="1324117"/>
                </a:lnTo>
                <a:lnTo>
                  <a:pt x="1297457" y="1355788"/>
                </a:lnTo>
                <a:lnTo>
                  <a:pt x="1327843" y="1382379"/>
                </a:lnTo>
                <a:lnTo>
                  <a:pt x="1357285" y="1403530"/>
                </a:lnTo>
                <a:lnTo>
                  <a:pt x="1398237" y="1416715"/>
                </a:lnTo>
                <a:lnTo>
                  <a:pt x="1450636" y="1421575"/>
                </a:lnTo>
                <a:lnTo>
                  <a:pt x="1489392" y="1422086"/>
                </a:lnTo>
                <a:lnTo>
                  <a:pt x="1551139" y="1406508"/>
                </a:lnTo>
                <a:lnTo>
                  <a:pt x="1586850" y="1389440"/>
                </a:lnTo>
                <a:lnTo>
                  <a:pt x="1621497" y="1366235"/>
                </a:lnTo>
                <a:lnTo>
                  <a:pt x="1655027" y="1336580"/>
                </a:lnTo>
                <a:lnTo>
                  <a:pt x="1674872" y="1302331"/>
                </a:lnTo>
                <a:lnTo>
                  <a:pt x="1693491" y="1261009"/>
                </a:lnTo>
                <a:lnTo>
                  <a:pt x="1698317" y="1214469"/>
                </a:lnTo>
                <a:lnTo>
                  <a:pt x="1714513" y="1159154"/>
                </a:lnTo>
                <a:lnTo>
                  <a:pt x="1737932" y="1294331"/>
                </a:lnTo>
                <a:lnTo>
                  <a:pt x="1717865" y="1327299"/>
                </a:lnTo>
                <a:lnTo>
                  <a:pt x="1698947" y="1366896"/>
                </a:lnTo>
                <a:lnTo>
                  <a:pt x="1666247" y="1401343"/>
                </a:lnTo>
                <a:lnTo>
                  <a:pt x="1619830" y="1431013"/>
                </a:lnTo>
                <a:lnTo>
                  <a:pt x="1572274" y="1454106"/>
                </a:lnTo>
                <a:lnTo>
                  <a:pt x="1523273" y="1468854"/>
                </a:lnTo>
                <a:lnTo>
                  <a:pt x="1472933" y="1475880"/>
                </a:lnTo>
                <a:lnTo>
                  <a:pt x="1421329" y="1475607"/>
                </a:lnTo>
                <a:lnTo>
                  <a:pt x="1381048" y="1466292"/>
                </a:lnTo>
                <a:lnTo>
                  <a:pt x="1327135" y="1452694"/>
                </a:lnTo>
                <a:lnTo>
                  <a:pt x="1284617" y="1430466"/>
                </a:lnTo>
                <a:close/>
              </a:path>
              <a:path w="2072639" h="1476375">
                <a:moveTo>
                  <a:pt x="1200682" y="1317972"/>
                </a:moveTo>
                <a:lnTo>
                  <a:pt x="1192320" y="1269710"/>
                </a:lnTo>
                <a:lnTo>
                  <a:pt x="1200294" y="1166939"/>
                </a:lnTo>
                <a:lnTo>
                  <a:pt x="1217477" y="1117328"/>
                </a:lnTo>
                <a:lnTo>
                  <a:pt x="1235328" y="1071569"/>
                </a:lnTo>
                <a:lnTo>
                  <a:pt x="1266346" y="1027414"/>
                </a:lnTo>
                <a:lnTo>
                  <a:pt x="1285490" y="989117"/>
                </a:lnTo>
                <a:lnTo>
                  <a:pt x="1317772" y="952261"/>
                </a:lnTo>
                <a:lnTo>
                  <a:pt x="1363179" y="916765"/>
                </a:lnTo>
                <a:lnTo>
                  <a:pt x="1396670" y="886883"/>
                </a:lnTo>
                <a:lnTo>
                  <a:pt x="1443257" y="858198"/>
                </a:lnTo>
                <a:lnTo>
                  <a:pt x="1478814" y="840243"/>
                </a:lnTo>
                <a:lnTo>
                  <a:pt x="1514753" y="824496"/>
                </a:lnTo>
                <a:lnTo>
                  <a:pt x="1550850" y="809657"/>
                </a:lnTo>
                <a:lnTo>
                  <a:pt x="1574366" y="796598"/>
                </a:lnTo>
                <a:lnTo>
                  <a:pt x="1586549" y="792525"/>
                </a:lnTo>
                <a:lnTo>
                  <a:pt x="1598673" y="788105"/>
                </a:lnTo>
                <a:lnTo>
                  <a:pt x="1608664" y="845774"/>
                </a:lnTo>
                <a:lnTo>
                  <a:pt x="1584491" y="855041"/>
                </a:lnTo>
                <a:lnTo>
                  <a:pt x="1560335" y="864404"/>
                </a:lnTo>
                <a:lnTo>
                  <a:pt x="1536223" y="874027"/>
                </a:lnTo>
                <a:lnTo>
                  <a:pt x="1524699" y="881905"/>
                </a:lnTo>
                <a:lnTo>
                  <a:pt x="1477373" y="906324"/>
                </a:lnTo>
                <a:lnTo>
                  <a:pt x="1430771" y="934926"/>
                </a:lnTo>
                <a:lnTo>
                  <a:pt x="1384919" y="967851"/>
                </a:lnTo>
                <a:lnTo>
                  <a:pt x="1352353" y="1003071"/>
                </a:lnTo>
                <a:lnTo>
                  <a:pt x="1320584" y="1042893"/>
                </a:lnTo>
                <a:lnTo>
                  <a:pt x="1289638" y="1087458"/>
                </a:lnTo>
                <a:lnTo>
                  <a:pt x="1272051" y="1134739"/>
                </a:lnTo>
                <a:lnTo>
                  <a:pt x="1255334" y="1187042"/>
                </a:lnTo>
                <a:lnTo>
                  <a:pt x="1251325" y="1238301"/>
                </a:lnTo>
                <a:lnTo>
                  <a:pt x="1284617" y="1430466"/>
                </a:lnTo>
                <a:lnTo>
                  <a:pt x="1253358" y="1398835"/>
                </a:lnTo>
                <a:lnTo>
                  <a:pt x="1221118" y="1361537"/>
                </a:lnTo>
                <a:lnTo>
                  <a:pt x="1200682" y="1317972"/>
                </a:lnTo>
                <a:close/>
              </a:path>
              <a:path w="2072639" h="1476375">
                <a:moveTo>
                  <a:pt x="1075980" y="598180"/>
                </a:moveTo>
                <a:lnTo>
                  <a:pt x="1038351" y="380979"/>
                </a:lnTo>
                <a:lnTo>
                  <a:pt x="1054988" y="402616"/>
                </a:lnTo>
                <a:lnTo>
                  <a:pt x="1085366" y="577961"/>
                </a:lnTo>
                <a:lnTo>
                  <a:pt x="1075980" y="598180"/>
                </a:lnTo>
                <a:close/>
              </a:path>
              <a:path w="2072639" h="1476375">
                <a:moveTo>
                  <a:pt x="338034" y="58563"/>
                </a:moveTo>
                <a:lnTo>
                  <a:pt x="333141" y="30321"/>
                </a:lnTo>
                <a:lnTo>
                  <a:pt x="344696" y="22623"/>
                </a:lnTo>
                <a:lnTo>
                  <a:pt x="357051" y="19535"/>
                </a:lnTo>
                <a:lnTo>
                  <a:pt x="369551" y="17291"/>
                </a:lnTo>
                <a:lnTo>
                  <a:pt x="419378" y="7307"/>
                </a:lnTo>
                <a:lnTo>
                  <a:pt x="469941" y="1570"/>
                </a:lnTo>
                <a:lnTo>
                  <a:pt x="521226" y="0"/>
                </a:lnTo>
                <a:lnTo>
                  <a:pt x="560704" y="4681"/>
                </a:lnTo>
                <a:lnTo>
                  <a:pt x="613390" y="11197"/>
                </a:lnTo>
                <a:lnTo>
                  <a:pt x="666755" y="21634"/>
                </a:lnTo>
                <a:lnTo>
                  <a:pt x="708178" y="37538"/>
                </a:lnTo>
                <a:lnTo>
                  <a:pt x="762576" y="53938"/>
                </a:lnTo>
                <a:lnTo>
                  <a:pt x="804916" y="75139"/>
                </a:lnTo>
                <a:lnTo>
                  <a:pt x="835194" y="101109"/>
                </a:lnTo>
                <a:lnTo>
                  <a:pt x="878430" y="127479"/>
                </a:lnTo>
                <a:lnTo>
                  <a:pt x="909592" y="158553"/>
                </a:lnTo>
                <a:lnTo>
                  <a:pt x="941187" y="192131"/>
                </a:lnTo>
                <a:lnTo>
                  <a:pt x="960698" y="230350"/>
                </a:lnTo>
                <a:lnTo>
                  <a:pt x="993145" y="268842"/>
                </a:lnTo>
                <a:lnTo>
                  <a:pt x="1013495" y="311910"/>
                </a:lnTo>
                <a:lnTo>
                  <a:pt x="1034258" y="357354"/>
                </a:lnTo>
                <a:lnTo>
                  <a:pt x="1079082" y="616085"/>
                </a:lnTo>
                <a:lnTo>
                  <a:pt x="1074876" y="666208"/>
                </a:lnTo>
                <a:lnTo>
                  <a:pt x="1057511" y="714766"/>
                </a:lnTo>
                <a:lnTo>
                  <a:pt x="1008333" y="430909"/>
                </a:lnTo>
                <a:lnTo>
                  <a:pt x="966314" y="337163"/>
                </a:lnTo>
                <a:lnTo>
                  <a:pt x="945760" y="292925"/>
                </a:lnTo>
                <a:lnTo>
                  <a:pt x="925563" y="250740"/>
                </a:lnTo>
                <a:lnTo>
                  <a:pt x="893246" y="212999"/>
                </a:lnTo>
                <a:lnTo>
                  <a:pt x="861362" y="177756"/>
                </a:lnTo>
                <a:lnTo>
                  <a:pt x="817435" y="147401"/>
                </a:lnTo>
                <a:lnTo>
                  <a:pt x="774019" y="119989"/>
                </a:lnTo>
                <a:lnTo>
                  <a:pt x="731150" y="95742"/>
                </a:lnTo>
                <a:lnTo>
                  <a:pt x="676649" y="78748"/>
                </a:lnTo>
                <a:lnTo>
                  <a:pt x="622733" y="65125"/>
                </a:lnTo>
                <a:lnTo>
                  <a:pt x="581972" y="53046"/>
                </a:lnTo>
                <a:lnTo>
                  <a:pt x="529400" y="47185"/>
                </a:lnTo>
                <a:lnTo>
                  <a:pt x="477589" y="45713"/>
                </a:lnTo>
                <a:lnTo>
                  <a:pt x="426596" y="48970"/>
                </a:lnTo>
                <a:lnTo>
                  <a:pt x="376482" y="57295"/>
                </a:lnTo>
                <a:lnTo>
                  <a:pt x="364135" y="60424"/>
                </a:lnTo>
                <a:lnTo>
                  <a:pt x="351526" y="62043"/>
                </a:lnTo>
                <a:lnTo>
                  <a:pt x="338034" y="58563"/>
                </a:lnTo>
                <a:close/>
              </a:path>
              <a:path w="2072639" h="1476375">
                <a:moveTo>
                  <a:pt x="1014431" y="540505"/>
                </a:moveTo>
                <a:lnTo>
                  <a:pt x="1004965" y="485867"/>
                </a:lnTo>
                <a:lnTo>
                  <a:pt x="1017329" y="482833"/>
                </a:lnTo>
                <a:lnTo>
                  <a:pt x="1027822" y="543402"/>
                </a:lnTo>
                <a:lnTo>
                  <a:pt x="1014431" y="540505"/>
                </a:lnTo>
                <a:close/>
              </a:path>
              <a:path w="2072639" h="1476375">
                <a:moveTo>
                  <a:pt x="74956" y="995178"/>
                </a:moveTo>
                <a:lnTo>
                  <a:pt x="59851" y="907991"/>
                </a:lnTo>
                <a:lnTo>
                  <a:pt x="90833" y="938026"/>
                </a:lnTo>
                <a:lnTo>
                  <a:pt x="122013" y="969200"/>
                </a:lnTo>
                <a:lnTo>
                  <a:pt x="165074" y="994560"/>
                </a:lnTo>
                <a:lnTo>
                  <a:pt x="194893" y="1017883"/>
                </a:lnTo>
                <a:lnTo>
                  <a:pt x="248914" y="1032108"/>
                </a:lnTo>
                <a:lnTo>
                  <a:pt x="289500" y="1043180"/>
                </a:lnTo>
                <a:lnTo>
                  <a:pt x="329067" y="1048374"/>
                </a:lnTo>
                <a:lnTo>
                  <a:pt x="392933" y="1045027"/>
                </a:lnTo>
                <a:lnTo>
                  <a:pt x="443636" y="1040098"/>
                </a:lnTo>
                <a:lnTo>
                  <a:pt x="493950" y="1032928"/>
                </a:lnTo>
                <a:lnTo>
                  <a:pt x="556652" y="1022859"/>
                </a:lnTo>
                <a:lnTo>
                  <a:pt x="606511" y="1013063"/>
                </a:lnTo>
                <a:lnTo>
                  <a:pt x="655696" y="999373"/>
                </a:lnTo>
                <a:lnTo>
                  <a:pt x="704219" y="981861"/>
                </a:lnTo>
                <a:lnTo>
                  <a:pt x="752091" y="960593"/>
                </a:lnTo>
                <a:lnTo>
                  <a:pt x="786812" y="937809"/>
                </a:lnTo>
                <a:lnTo>
                  <a:pt x="833419" y="909239"/>
                </a:lnTo>
                <a:lnTo>
                  <a:pt x="879411" y="877123"/>
                </a:lnTo>
                <a:lnTo>
                  <a:pt x="912288" y="843695"/>
                </a:lnTo>
                <a:lnTo>
                  <a:pt x="956687" y="802379"/>
                </a:lnTo>
                <a:lnTo>
                  <a:pt x="975378" y="761473"/>
                </a:lnTo>
                <a:lnTo>
                  <a:pt x="1005918" y="714561"/>
                </a:lnTo>
                <a:lnTo>
                  <a:pt x="1023295" y="666064"/>
                </a:lnTo>
                <a:lnTo>
                  <a:pt x="1027522" y="616069"/>
                </a:lnTo>
                <a:lnTo>
                  <a:pt x="1031130" y="562495"/>
                </a:lnTo>
                <a:lnTo>
                  <a:pt x="1057511" y="714766"/>
                </a:lnTo>
                <a:lnTo>
                  <a:pt x="1039526" y="759754"/>
                </a:lnTo>
                <a:lnTo>
                  <a:pt x="1008438" y="803505"/>
                </a:lnTo>
                <a:lnTo>
                  <a:pt x="989302" y="841845"/>
                </a:lnTo>
                <a:lnTo>
                  <a:pt x="944606" y="881442"/>
                </a:lnTo>
                <a:lnTo>
                  <a:pt x="911756" y="915022"/>
                </a:lnTo>
                <a:lnTo>
                  <a:pt x="865767" y="947163"/>
                </a:lnTo>
                <a:lnTo>
                  <a:pt x="831690" y="973657"/>
                </a:lnTo>
                <a:lnTo>
                  <a:pt x="784518" y="998967"/>
                </a:lnTo>
                <a:lnTo>
                  <a:pt x="736787" y="1021051"/>
                </a:lnTo>
                <a:lnTo>
                  <a:pt x="701033" y="1037869"/>
                </a:lnTo>
                <a:lnTo>
                  <a:pt x="652251" y="1053882"/>
                </a:lnTo>
                <a:lnTo>
                  <a:pt x="602975" y="1067051"/>
                </a:lnTo>
                <a:lnTo>
                  <a:pt x="553229" y="1077501"/>
                </a:lnTo>
                <a:lnTo>
                  <a:pt x="503276" y="1086759"/>
                </a:lnTo>
                <a:lnTo>
                  <a:pt x="453213" y="1095377"/>
                </a:lnTo>
                <a:lnTo>
                  <a:pt x="402783" y="1101883"/>
                </a:lnTo>
                <a:lnTo>
                  <a:pt x="364246" y="1102639"/>
                </a:lnTo>
                <a:lnTo>
                  <a:pt x="312321" y="1100508"/>
                </a:lnTo>
                <a:lnTo>
                  <a:pt x="259435" y="1092837"/>
                </a:lnTo>
                <a:lnTo>
                  <a:pt x="218327" y="1078751"/>
                </a:lnTo>
                <a:lnTo>
                  <a:pt x="176492" y="1060470"/>
                </a:lnTo>
                <a:lnTo>
                  <a:pt x="133940" y="1038047"/>
                </a:lnTo>
                <a:lnTo>
                  <a:pt x="90679" y="1011535"/>
                </a:lnTo>
                <a:lnTo>
                  <a:pt x="74956" y="995178"/>
                </a:lnTo>
                <a:close/>
              </a:path>
              <a:path w="2072639" h="1476375">
                <a:moveTo>
                  <a:pt x="6834" y="899562"/>
                </a:moveTo>
                <a:lnTo>
                  <a:pt x="0" y="860110"/>
                </a:lnTo>
                <a:lnTo>
                  <a:pt x="18628" y="818841"/>
                </a:lnTo>
                <a:lnTo>
                  <a:pt x="50237" y="778097"/>
                </a:lnTo>
                <a:lnTo>
                  <a:pt x="95450" y="741481"/>
                </a:lnTo>
                <a:lnTo>
                  <a:pt x="141743" y="711099"/>
                </a:lnTo>
                <a:lnTo>
                  <a:pt x="188951" y="685996"/>
                </a:lnTo>
                <a:lnTo>
                  <a:pt x="236908" y="665216"/>
                </a:lnTo>
                <a:lnTo>
                  <a:pt x="285447" y="647802"/>
                </a:lnTo>
                <a:lnTo>
                  <a:pt x="334238" y="631837"/>
                </a:lnTo>
                <a:lnTo>
                  <a:pt x="431696" y="599193"/>
                </a:lnTo>
                <a:lnTo>
                  <a:pt x="467986" y="585469"/>
                </a:lnTo>
                <a:lnTo>
                  <a:pt x="516930" y="570389"/>
                </a:lnTo>
                <a:lnTo>
                  <a:pt x="566083" y="556515"/>
                </a:lnTo>
                <a:lnTo>
                  <a:pt x="615514" y="544241"/>
                </a:lnTo>
                <a:lnTo>
                  <a:pt x="665255" y="533761"/>
                </a:lnTo>
                <a:lnTo>
                  <a:pt x="715274" y="524884"/>
                </a:lnTo>
                <a:lnTo>
                  <a:pt x="765499" y="517198"/>
                </a:lnTo>
                <a:lnTo>
                  <a:pt x="815859" y="510291"/>
                </a:lnTo>
                <a:lnTo>
                  <a:pt x="878796" y="501582"/>
                </a:lnTo>
                <a:lnTo>
                  <a:pt x="929212" y="494995"/>
                </a:lnTo>
                <a:lnTo>
                  <a:pt x="979548" y="487951"/>
                </a:lnTo>
                <a:lnTo>
                  <a:pt x="979608" y="488300"/>
                </a:lnTo>
                <a:lnTo>
                  <a:pt x="992230" y="486757"/>
                </a:lnTo>
                <a:lnTo>
                  <a:pt x="992344" y="487415"/>
                </a:lnTo>
                <a:lnTo>
                  <a:pt x="1004935" y="485693"/>
                </a:lnTo>
                <a:lnTo>
                  <a:pt x="1014026" y="538167"/>
                </a:lnTo>
                <a:lnTo>
                  <a:pt x="773015" y="560580"/>
                </a:lnTo>
                <a:lnTo>
                  <a:pt x="722313" y="565516"/>
                </a:lnTo>
                <a:lnTo>
                  <a:pt x="724293" y="576946"/>
                </a:lnTo>
                <a:lnTo>
                  <a:pt x="699175" y="580757"/>
                </a:lnTo>
                <a:lnTo>
                  <a:pt x="674006" y="584276"/>
                </a:lnTo>
                <a:lnTo>
                  <a:pt x="648984" y="588639"/>
                </a:lnTo>
                <a:lnTo>
                  <a:pt x="611791" y="597150"/>
                </a:lnTo>
                <a:lnTo>
                  <a:pt x="575292" y="609668"/>
                </a:lnTo>
                <a:lnTo>
                  <a:pt x="526326" y="624624"/>
                </a:lnTo>
                <a:lnTo>
                  <a:pt x="477399" y="639801"/>
                </a:lnTo>
                <a:lnTo>
                  <a:pt x="428502" y="655151"/>
                </a:lnTo>
                <a:lnTo>
                  <a:pt x="379626" y="670624"/>
                </a:lnTo>
                <a:lnTo>
                  <a:pt x="343276" y="684006"/>
                </a:lnTo>
                <a:lnTo>
                  <a:pt x="294418" y="699583"/>
                </a:lnTo>
                <a:lnTo>
                  <a:pt x="245743" y="716212"/>
                </a:lnTo>
                <a:lnTo>
                  <a:pt x="210097" y="733658"/>
                </a:lnTo>
                <a:lnTo>
                  <a:pt x="162606" y="757121"/>
                </a:lnTo>
                <a:lnTo>
                  <a:pt x="128444" y="783129"/>
                </a:lnTo>
                <a:lnTo>
                  <a:pt x="82735" y="816883"/>
                </a:lnTo>
                <a:lnTo>
                  <a:pt x="62380" y="848186"/>
                </a:lnTo>
                <a:lnTo>
                  <a:pt x="54645" y="877939"/>
                </a:lnTo>
                <a:lnTo>
                  <a:pt x="74956" y="995178"/>
                </a:lnTo>
                <a:lnTo>
                  <a:pt x="59233" y="978820"/>
                </a:lnTo>
                <a:lnTo>
                  <a:pt x="26589" y="939190"/>
                </a:lnTo>
                <a:lnTo>
                  <a:pt x="6834" y="899562"/>
                </a:lnTo>
                <a:close/>
              </a:path>
            </a:pathLst>
          </a:custGeom>
          <a:solidFill>
            <a:srgbClr val="F7F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525874" y="1004406"/>
            <a:ext cx="492759" cy="438784"/>
          </a:xfrm>
          <a:custGeom>
            <a:avLst/>
            <a:gdLst/>
            <a:ahLst/>
            <a:cxnLst/>
            <a:rect l="l" t="t" r="r" b="b"/>
            <a:pathLst>
              <a:path w="492759" h="438784">
                <a:moveTo>
                  <a:pt x="477418" y="260315"/>
                </a:moveTo>
                <a:lnTo>
                  <a:pt x="485590" y="265745"/>
                </a:lnTo>
                <a:lnTo>
                  <a:pt x="489874" y="274115"/>
                </a:lnTo>
                <a:lnTo>
                  <a:pt x="492190" y="284873"/>
                </a:lnTo>
                <a:lnTo>
                  <a:pt x="492135" y="295674"/>
                </a:lnTo>
                <a:lnTo>
                  <a:pt x="459789" y="346416"/>
                </a:lnTo>
                <a:lnTo>
                  <a:pt x="424431" y="383280"/>
                </a:lnTo>
                <a:lnTo>
                  <a:pt x="374353" y="419980"/>
                </a:lnTo>
                <a:lnTo>
                  <a:pt x="315081" y="438216"/>
                </a:lnTo>
                <a:lnTo>
                  <a:pt x="285814" y="437902"/>
                </a:lnTo>
                <a:lnTo>
                  <a:pt x="256623" y="436747"/>
                </a:lnTo>
                <a:lnTo>
                  <a:pt x="227514" y="434724"/>
                </a:lnTo>
                <a:lnTo>
                  <a:pt x="198495" y="431804"/>
                </a:lnTo>
                <a:lnTo>
                  <a:pt x="181101" y="426561"/>
                </a:lnTo>
                <a:lnTo>
                  <a:pt x="167406" y="415780"/>
                </a:lnTo>
                <a:lnTo>
                  <a:pt x="156424" y="400416"/>
                </a:lnTo>
                <a:lnTo>
                  <a:pt x="147165" y="381424"/>
                </a:lnTo>
                <a:lnTo>
                  <a:pt x="160597" y="379500"/>
                </a:lnTo>
                <a:lnTo>
                  <a:pt x="173324" y="377561"/>
                </a:lnTo>
                <a:lnTo>
                  <a:pt x="185598" y="376050"/>
                </a:lnTo>
                <a:lnTo>
                  <a:pt x="197670" y="375411"/>
                </a:lnTo>
                <a:lnTo>
                  <a:pt x="213921" y="375618"/>
                </a:lnTo>
                <a:lnTo>
                  <a:pt x="230089" y="376309"/>
                </a:lnTo>
                <a:lnTo>
                  <a:pt x="246196" y="377520"/>
                </a:lnTo>
                <a:lnTo>
                  <a:pt x="262264" y="379283"/>
                </a:lnTo>
                <a:lnTo>
                  <a:pt x="305848" y="378889"/>
                </a:lnTo>
                <a:lnTo>
                  <a:pt x="344131" y="366820"/>
                </a:lnTo>
                <a:lnTo>
                  <a:pt x="378041" y="344802"/>
                </a:lnTo>
                <a:lnTo>
                  <a:pt x="408509" y="314559"/>
                </a:lnTo>
                <a:lnTo>
                  <a:pt x="418573" y="303642"/>
                </a:lnTo>
                <a:lnTo>
                  <a:pt x="429147" y="293199"/>
                </a:lnTo>
                <a:lnTo>
                  <a:pt x="439863" y="282907"/>
                </a:lnTo>
                <a:lnTo>
                  <a:pt x="450353" y="272444"/>
                </a:lnTo>
                <a:lnTo>
                  <a:pt x="458975" y="265191"/>
                </a:lnTo>
                <a:lnTo>
                  <a:pt x="468272" y="260639"/>
                </a:lnTo>
                <a:lnTo>
                  <a:pt x="477418" y="260315"/>
                </a:lnTo>
                <a:close/>
              </a:path>
              <a:path w="492759" h="438784">
                <a:moveTo>
                  <a:pt x="441506" y="1387"/>
                </a:moveTo>
                <a:lnTo>
                  <a:pt x="455341" y="9961"/>
                </a:lnTo>
                <a:lnTo>
                  <a:pt x="461440" y="22253"/>
                </a:lnTo>
                <a:lnTo>
                  <a:pt x="462609" y="36722"/>
                </a:lnTo>
                <a:lnTo>
                  <a:pt x="461653" y="51824"/>
                </a:lnTo>
                <a:lnTo>
                  <a:pt x="441606" y="114703"/>
                </a:lnTo>
                <a:lnTo>
                  <a:pt x="419908" y="157900"/>
                </a:lnTo>
                <a:lnTo>
                  <a:pt x="391099" y="196612"/>
                </a:lnTo>
                <a:lnTo>
                  <a:pt x="353460" y="229851"/>
                </a:lnTo>
                <a:lnTo>
                  <a:pt x="312028" y="253447"/>
                </a:lnTo>
                <a:lnTo>
                  <a:pt x="268302" y="268313"/>
                </a:lnTo>
                <a:lnTo>
                  <a:pt x="222872" y="275740"/>
                </a:lnTo>
                <a:lnTo>
                  <a:pt x="176323" y="277019"/>
                </a:lnTo>
                <a:lnTo>
                  <a:pt x="146288" y="274623"/>
                </a:lnTo>
                <a:lnTo>
                  <a:pt x="86463" y="263140"/>
                </a:lnTo>
                <a:lnTo>
                  <a:pt x="38238" y="248723"/>
                </a:lnTo>
                <a:lnTo>
                  <a:pt x="11158" y="221736"/>
                </a:lnTo>
                <a:lnTo>
                  <a:pt x="0" y="193467"/>
                </a:lnTo>
                <a:lnTo>
                  <a:pt x="1996" y="184825"/>
                </a:lnTo>
                <a:lnTo>
                  <a:pt x="42301" y="176750"/>
                </a:lnTo>
                <a:lnTo>
                  <a:pt x="99383" y="182562"/>
                </a:lnTo>
                <a:lnTo>
                  <a:pt x="161926" y="191733"/>
                </a:lnTo>
                <a:lnTo>
                  <a:pt x="193228" y="195674"/>
                </a:lnTo>
                <a:lnTo>
                  <a:pt x="233049" y="194045"/>
                </a:lnTo>
                <a:lnTo>
                  <a:pt x="299307" y="160817"/>
                </a:lnTo>
                <a:lnTo>
                  <a:pt x="326409" y="132983"/>
                </a:lnTo>
                <a:lnTo>
                  <a:pt x="363618" y="82141"/>
                </a:lnTo>
                <a:lnTo>
                  <a:pt x="398225" y="29277"/>
                </a:lnTo>
                <a:lnTo>
                  <a:pt x="406104" y="16829"/>
                </a:lnTo>
                <a:lnTo>
                  <a:pt x="414794" y="6109"/>
                </a:lnTo>
                <a:lnTo>
                  <a:pt x="426020" y="0"/>
                </a:lnTo>
                <a:lnTo>
                  <a:pt x="441506" y="1387"/>
                </a:lnTo>
                <a:close/>
              </a:path>
            </a:pathLst>
          </a:custGeom>
          <a:solidFill>
            <a:srgbClr val="F7F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32176" y="7134458"/>
            <a:ext cx="600075" cy="604520"/>
          </a:xfrm>
          <a:custGeom>
            <a:avLst/>
            <a:gdLst/>
            <a:ahLst/>
            <a:cxnLst/>
            <a:rect l="l" t="t" r="r" b="b"/>
            <a:pathLst>
              <a:path w="600075" h="604520">
                <a:moveTo>
                  <a:pt x="9722" y="457019"/>
                </a:moveTo>
                <a:lnTo>
                  <a:pt x="2918" y="452034"/>
                </a:lnTo>
                <a:lnTo>
                  <a:pt x="0" y="436874"/>
                </a:lnTo>
                <a:lnTo>
                  <a:pt x="4785" y="430654"/>
                </a:lnTo>
                <a:lnTo>
                  <a:pt x="16739" y="425799"/>
                </a:lnTo>
                <a:lnTo>
                  <a:pt x="20773" y="423636"/>
                </a:lnTo>
                <a:lnTo>
                  <a:pt x="51014" y="387991"/>
                </a:lnTo>
                <a:lnTo>
                  <a:pt x="75000" y="359550"/>
                </a:lnTo>
                <a:lnTo>
                  <a:pt x="101637" y="327785"/>
                </a:lnTo>
                <a:lnTo>
                  <a:pt x="126412" y="298099"/>
                </a:lnTo>
                <a:lnTo>
                  <a:pt x="128069" y="296149"/>
                </a:lnTo>
                <a:lnTo>
                  <a:pt x="128566" y="291152"/>
                </a:lnTo>
                <a:lnTo>
                  <a:pt x="127206" y="288914"/>
                </a:lnTo>
                <a:lnTo>
                  <a:pt x="106374" y="249980"/>
                </a:lnTo>
                <a:lnTo>
                  <a:pt x="89356" y="209546"/>
                </a:lnTo>
                <a:lnTo>
                  <a:pt x="74675" y="168207"/>
                </a:lnTo>
                <a:lnTo>
                  <a:pt x="60856" y="126560"/>
                </a:lnTo>
                <a:lnTo>
                  <a:pt x="59097" y="114811"/>
                </a:lnTo>
                <a:lnTo>
                  <a:pt x="62307" y="106129"/>
                </a:lnTo>
                <a:lnTo>
                  <a:pt x="70129" y="101002"/>
                </a:lnTo>
                <a:lnTo>
                  <a:pt x="82207" y="99917"/>
                </a:lnTo>
                <a:lnTo>
                  <a:pt x="106902" y="103052"/>
                </a:lnTo>
                <a:lnTo>
                  <a:pt x="154853" y="115426"/>
                </a:lnTo>
                <a:lnTo>
                  <a:pt x="220331" y="138961"/>
                </a:lnTo>
                <a:lnTo>
                  <a:pt x="267834" y="156761"/>
                </a:lnTo>
                <a:lnTo>
                  <a:pt x="271863" y="156445"/>
                </a:lnTo>
                <a:lnTo>
                  <a:pt x="307352" y="121567"/>
                </a:lnTo>
                <a:lnTo>
                  <a:pt x="339091" y="91691"/>
                </a:lnTo>
                <a:lnTo>
                  <a:pt x="380822" y="54820"/>
                </a:lnTo>
                <a:lnTo>
                  <a:pt x="423351" y="18805"/>
                </a:lnTo>
                <a:lnTo>
                  <a:pt x="461734" y="0"/>
                </a:lnTo>
                <a:lnTo>
                  <a:pt x="470155" y="1028"/>
                </a:lnTo>
                <a:lnTo>
                  <a:pt x="493067" y="45335"/>
                </a:lnTo>
                <a:lnTo>
                  <a:pt x="493387" y="47088"/>
                </a:lnTo>
                <a:lnTo>
                  <a:pt x="460445" y="28068"/>
                </a:lnTo>
                <a:lnTo>
                  <a:pt x="415733" y="58331"/>
                </a:lnTo>
                <a:lnTo>
                  <a:pt x="376099" y="93408"/>
                </a:lnTo>
                <a:lnTo>
                  <a:pt x="338617" y="130273"/>
                </a:lnTo>
                <a:lnTo>
                  <a:pt x="300359" y="165896"/>
                </a:lnTo>
                <a:lnTo>
                  <a:pt x="431591" y="241665"/>
                </a:lnTo>
                <a:lnTo>
                  <a:pt x="351031" y="214440"/>
                </a:lnTo>
                <a:lnTo>
                  <a:pt x="278886" y="190223"/>
                </a:lnTo>
                <a:lnTo>
                  <a:pt x="276014" y="189225"/>
                </a:lnTo>
                <a:lnTo>
                  <a:pt x="271058" y="190459"/>
                </a:lnTo>
                <a:lnTo>
                  <a:pt x="268671" y="192384"/>
                </a:lnTo>
                <a:lnTo>
                  <a:pt x="243267" y="177716"/>
                </a:lnTo>
                <a:lnTo>
                  <a:pt x="170018" y="150815"/>
                </a:lnTo>
                <a:lnTo>
                  <a:pt x="132152" y="138901"/>
                </a:lnTo>
                <a:lnTo>
                  <a:pt x="92643" y="129854"/>
                </a:lnTo>
                <a:lnTo>
                  <a:pt x="105492" y="165953"/>
                </a:lnTo>
                <a:lnTo>
                  <a:pt x="118474" y="201324"/>
                </a:lnTo>
                <a:lnTo>
                  <a:pt x="133042" y="235456"/>
                </a:lnTo>
                <a:lnTo>
                  <a:pt x="150649" y="267838"/>
                </a:lnTo>
                <a:lnTo>
                  <a:pt x="173929" y="281279"/>
                </a:lnTo>
                <a:lnTo>
                  <a:pt x="169971" y="285599"/>
                </a:lnTo>
                <a:lnTo>
                  <a:pt x="165670" y="290530"/>
                </a:lnTo>
                <a:lnTo>
                  <a:pt x="164910" y="293905"/>
                </a:lnTo>
                <a:lnTo>
                  <a:pt x="207694" y="354276"/>
                </a:lnTo>
                <a:lnTo>
                  <a:pt x="142402" y="316578"/>
                </a:lnTo>
                <a:lnTo>
                  <a:pt x="119932" y="342650"/>
                </a:lnTo>
                <a:lnTo>
                  <a:pt x="52991" y="420441"/>
                </a:lnTo>
                <a:lnTo>
                  <a:pt x="54011" y="422350"/>
                </a:lnTo>
                <a:lnTo>
                  <a:pt x="91527" y="444011"/>
                </a:lnTo>
                <a:lnTo>
                  <a:pt x="74840" y="447088"/>
                </a:lnTo>
                <a:lnTo>
                  <a:pt x="56153" y="450140"/>
                </a:lnTo>
                <a:lnTo>
                  <a:pt x="9722" y="457019"/>
                </a:lnTo>
                <a:close/>
              </a:path>
              <a:path w="600075" h="604520">
                <a:moveTo>
                  <a:pt x="431591" y="241665"/>
                </a:moveTo>
                <a:lnTo>
                  <a:pt x="300359" y="165896"/>
                </a:lnTo>
                <a:lnTo>
                  <a:pt x="455340" y="218388"/>
                </a:lnTo>
                <a:lnTo>
                  <a:pt x="462959" y="181135"/>
                </a:lnTo>
                <a:lnTo>
                  <a:pt x="467967" y="143626"/>
                </a:lnTo>
                <a:lnTo>
                  <a:pt x="469991" y="105855"/>
                </a:lnTo>
                <a:lnTo>
                  <a:pt x="468662" y="67820"/>
                </a:lnTo>
                <a:lnTo>
                  <a:pt x="467361" y="58181"/>
                </a:lnTo>
                <a:lnTo>
                  <a:pt x="465294" y="48471"/>
                </a:lnTo>
                <a:lnTo>
                  <a:pt x="462856" y="38497"/>
                </a:lnTo>
                <a:lnTo>
                  <a:pt x="460445" y="28068"/>
                </a:lnTo>
                <a:lnTo>
                  <a:pt x="493387" y="47088"/>
                </a:lnTo>
                <a:lnTo>
                  <a:pt x="495958" y="61186"/>
                </a:lnTo>
                <a:lnTo>
                  <a:pt x="497515" y="77345"/>
                </a:lnTo>
                <a:lnTo>
                  <a:pt x="498083" y="113546"/>
                </a:lnTo>
                <a:lnTo>
                  <a:pt x="495915" y="149491"/>
                </a:lnTo>
                <a:lnTo>
                  <a:pt x="491206" y="185184"/>
                </a:lnTo>
                <a:lnTo>
                  <a:pt x="484131" y="220736"/>
                </a:lnTo>
                <a:lnTo>
                  <a:pt x="482355" y="228569"/>
                </a:lnTo>
                <a:lnTo>
                  <a:pt x="483824" y="232456"/>
                </a:lnTo>
                <a:lnTo>
                  <a:pt x="599150" y="299042"/>
                </a:lnTo>
                <a:lnTo>
                  <a:pt x="598836" y="301576"/>
                </a:lnTo>
                <a:lnTo>
                  <a:pt x="593363" y="309439"/>
                </a:lnTo>
                <a:lnTo>
                  <a:pt x="588947" y="313759"/>
                </a:lnTo>
                <a:lnTo>
                  <a:pt x="557961" y="295868"/>
                </a:lnTo>
                <a:lnTo>
                  <a:pt x="476700" y="261105"/>
                </a:lnTo>
                <a:lnTo>
                  <a:pt x="476118" y="264071"/>
                </a:lnTo>
                <a:lnTo>
                  <a:pt x="447119" y="247328"/>
                </a:lnTo>
                <a:lnTo>
                  <a:pt x="444205" y="246174"/>
                </a:lnTo>
                <a:lnTo>
                  <a:pt x="442855" y="245526"/>
                </a:lnTo>
                <a:lnTo>
                  <a:pt x="441546" y="245035"/>
                </a:lnTo>
                <a:lnTo>
                  <a:pt x="431591" y="241665"/>
                </a:lnTo>
                <a:close/>
              </a:path>
              <a:path w="600075" h="604520">
                <a:moveTo>
                  <a:pt x="599150" y="299042"/>
                </a:moveTo>
                <a:lnTo>
                  <a:pt x="483824" y="232456"/>
                </a:lnTo>
                <a:lnTo>
                  <a:pt x="510505" y="243506"/>
                </a:lnTo>
                <a:lnTo>
                  <a:pt x="574410" y="271283"/>
                </a:lnTo>
                <a:lnTo>
                  <a:pt x="581900" y="275079"/>
                </a:lnTo>
                <a:lnTo>
                  <a:pt x="589261" y="279329"/>
                </a:lnTo>
                <a:lnTo>
                  <a:pt x="596603" y="285673"/>
                </a:lnTo>
                <a:lnTo>
                  <a:pt x="599855" y="293372"/>
                </a:lnTo>
                <a:lnTo>
                  <a:pt x="599150" y="299042"/>
                </a:lnTo>
                <a:close/>
              </a:path>
              <a:path w="600075" h="604520">
                <a:moveTo>
                  <a:pt x="502645" y="342664"/>
                </a:moveTo>
                <a:lnTo>
                  <a:pt x="464979" y="320917"/>
                </a:lnTo>
                <a:lnTo>
                  <a:pt x="558224" y="298398"/>
                </a:lnTo>
                <a:lnTo>
                  <a:pt x="557961" y="295868"/>
                </a:lnTo>
                <a:lnTo>
                  <a:pt x="588947" y="313759"/>
                </a:lnTo>
                <a:lnTo>
                  <a:pt x="588183" y="314506"/>
                </a:lnTo>
                <a:lnTo>
                  <a:pt x="582080" y="318645"/>
                </a:lnTo>
                <a:lnTo>
                  <a:pt x="538172" y="333430"/>
                </a:lnTo>
                <a:lnTo>
                  <a:pt x="510102" y="340887"/>
                </a:lnTo>
                <a:lnTo>
                  <a:pt x="502645" y="342664"/>
                </a:lnTo>
                <a:close/>
              </a:path>
              <a:path w="600075" h="604520">
                <a:moveTo>
                  <a:pt x="270319" y="407078"/>
                </a:moveTo>
                <a:lnTo>
                  <a:pt x="228003" y="382646"/>
                </a:lnTo>
                <a:lnTo>
                  <a:pt x="232512" y="383796"/>
                </a:lnTo>
                <a:lnTo>
                  <a:pt x="235118" y="383187"/>
                </a:lnTo>
                <a:lnTo>
                  <a:pt x="283187" y="372616"/>
                </a:lnTo>
                <a:lnTo>
                  <a:pt x="331329" y="359030"/>
                </a:lnTo>
                <a:lnTo>
                  <a:pt x="385356" y="342715"/>
                </a:lnTo>
                <a:lnTo>
                  <a:pt x="427807" y="329707"/>
                </a:lnTo>
                <a:lnTo>
                  <a:pt x="441394" y="288228"/>
                </a:lnTo>
                <a:lnTo>
                  <a:pt x="448746" y="251173"/>
                </a:lnTo>
                <a:lnTo>
                  <a:pt x="447400" y="248679"/>
                </a:lnTo>
                <a:lnTo>
                  <a:pt x="447120" y="247328"/>
                </a:lnTo>
                <a:lnTo>
                  <a:pt x="476118" y="264071"/>
                </a:lnTo>
                <a:lnTo>
                  <a:pt x="467612" y="307378"/>
                </a:lnTo>
                <a:lnTo>
                  <a:pt x="464979" y="320917"/>
                </a:lnTo>
                <a:lnTo>
                  <a:pt x="502645" y="342664"/>
                </a:lnTo>
                <a:lnTo>
                  <a:pt x="494528" y="344599"/>
                </a:lnTo>
                <a:lnTo>
                  <a:pt x="478935" y="348128"/>
                </a:lnTo>
                <a:lnTo>
                  <a:pt x="463344" y="351546"/>
                </a:lnTo>
                <a:lnTo>
                  <a:pt x="457463" y="352774"/>
                </a:lnTo>
                <a:lnTo>
                  <a:pt x="454083" y="355182"/>
                </a:lnTo>
                <a:lnTo>
                  <a:pt x="452742" y="361409"/>
                </a:lnTo>
                <a:lnTo>
                  <a:pt x="449103" y="378859"/>
                </a:lnTo>
                <a:lnTo>
                  <a:pt x="420800" y="362518"/>
                </a:lnTo>
                <a:lnTo>
                  <a:pt x="270319" y="407078"/>
                </a:lnTo>
                <a:close/>
              </a:path>
              <a:path w="600075" h="604520">
                <a:moveTo>
                  <a:pt x="173929" y="281279"/>
                </a:moveTo>
                <a:lnTo>
                  <a:pt x="150649" y="267838"/>
                </a:lnTo>
                <a:lnTo>
                  <a:pt x="243267" y="177716"/>
                </a:lnTo>
                <a:lnTo>
                  <a:pt x="268671" y="192384"/>
                </a:lnTo>
                <a:lnTo>
                  <a:pt x="242365" y="214096"/>
                </a:lnTo>
                <a:lnTo>
                  <a:pt x="217113" y="236742"/>
                </a:lnTo>
                <a:lnTo>
                  <a:pt x="192940" y="260532"/>
                </a:lnTo>
                <a:lnTo>
                  <a:pt x="173929" y="281279"/>
                </a:lnTo>
                <a:close/>
              </a:path>
              <a:path w="600075" h="604520">
                <a:moveTo>
                  <a:pt x="395719" y="588201"/>
                </a:moveTo>
                <a:lnTo>
                  <a:pt x="371216" y="574054"/>
                </a:lnTo>
                <a:lnTo>
                  <a:pt x="379352" y="554931"/>
                </a:lnTo>
                <a:lnTo>
                  <a:pt x="385867" y="535814"/>
                </a:lnTo>
                <a:lnTo>
                  <a:pt x="395437" y="497416"/>
                </a:lnTo>
                <a:lnTo>
                  <a:pt x="408831" y="430906"/>
                </a:lnTo>
                <a:lnTo>
                  <a:pt x="421949" y="363974"/>
                </a:lnTo>
                <a:lnTo>
                  <a:pt x="421310" y="363473"/>
                </a:lnTo>
                <a:lnTo>
                  <a:pt x="420800" y="362518"/>
                </a:lnTo>
                <a:lnTo>
                  <a:pt x="449103" y="378859"/>
                </a:lnTo>
                <a:lnTo>
                  <a:pt x="446759" y="390099"/>
                </a:lnTo>
                <a:lnTo>
                  <a:pt x="434616" y="447526"/>
                </a:lnTo>
                <a:lnTo>
                  <a:pt x="423041" y="502797"/>
                </a:lnTo>
                <a:lnTo>
                  <a:pt x="416762" y="529081"/>
                </a:lnTo>
                <a:lnTo>
                  <a:pt x="409137" y="554984"/>
                </a:lnTo>
                <a:lnTo>
                  <a:pt x="399049" y="581669"/>
                </a:lnTo>
                <a:lnTo>
                  <a:pt x="398462" y="582916"/>
                </a:lnTo>
                <a:lnTo>
                  <a:pt x="397975" y="584219"/>
                </a:lnTo>
                <a:lnTo>
                  <a:pt x="395719" y="588201"/>
                </a:lnTo>
                <a:close/>
              </a:path>
              <a:path w="600075" h="604520">
                <a:moveTo>
                  <a:pt x="91527" y="444011"/>
                </a:moveTo>
                <a:lnTo>
                  <a:pt x="54011" y="422350"/>
                </a:lnTo>
                <a:lnTo>
                  <a:pt x="195019" y="390155"/>
                </a:lnTo>
                <a:lnTo>
                  <a:pt x="142402" y="316578"/>
                </a:lnTo>
                <a:lnTo>
                  <a:pt x="207694" y="354276"/>
                </a:lnTo>
                <a:lnTo>
                  <a:pt x="226571" y="380762"/>
                </a:lnTo>
                <a:lnTo>
                  <a:pt x="228003" y="382646"/>
                </a:lnTo>
                <a:lnTo>
                  <a:pt x="270319" y="407078"/>
                </a:lnTo>
                <a:lnTo>
                  <a:pt x="249297" y="413303"/>
                </a:lnTo>
                <a:lnTo>
                  <a:pt x="250247" y="414644"/>
                </a:lnTo>
                <a:lnTo>
                  <a:pt x="251920" y="416799"/>
                </a:lnTo>
                <a:lnTo>
                  <a:pt x="253636" y="419111"/>
                </a:lnTo>
                <a:lnTo>
                  <a:pt x="280941" y="457334"/>
                </a:lnTo>
                <a:lnTo>
                  <a:pt x="215263" y="419413"/>
                </a:lnTo>
                <a:lnTo>
                  <a:pt x="210441" y="418347"/>
                </a:lnTo>
                <a:lnTo>
                  <a:pt x="207678" y="418997"/>
                </a:lnTo>
                <a:lnTo>
                  <a:pt x="122001" y="437689"/>
                </a:lnTo>
                <a:lnTo>
                  <a:pt x="93434" y="443659"/>
                </a:lnTo>
                <a:lnTo>
                  <a:pt x="91527" y="444011"/>
                </a:lnTo>
                <a:close/>
              </a:path>
              <a:path w="600075" h="604520">
                <a:moveTo>
                  <a:pt x="351373" y="596019"/>
                </a:moveTo>
                <a:lnTo>
                  <a:pt x="347866" y="592673"/>
                </a:lnTo>
                <a:lnTo>
                  <a:pt x="340197" y="586660"/>
                </a:lnTo>
                <a:lnTo>
                  <a:pt x="334353" y="579323"/>
                </a:lnTo>
                <a:lnTo>
                  <a:pt x="325083" y="567411"/>
                </a:lnTo>
                <a:lnTo>
                  <a:pt x="215263" y="419413"/>
                </a:lnTo>
                <a:lnTo>
                  <a:pt x="280941" y="457334"/>
                </a:lnTo>
                <a:lnTo>
                  <a:pt x="330088" y="525605"/>
                </a:lnTo>
                <a:lnTo>
                  <a:pt x="337441" y="535557"/>
                </a:lnTo>
                <a:lnTo>
                  <a:pt x="344980" y="545382"/>
                </a:lnTo>
                <a:lnTo>
                  <a:pt x="352650" y="555109"/>
                </a:lnTo>
                <a:lnTo>
                  <a:pt x="363177" y="568223"/>
                </a:lnTo>
                <a:lnTo>
                  <a:pt x="367198" y="570677"/>
                </a:lnTo>
                <a:lnTo>
                  <a:pt x="371216" y="574054"/>
                </a:lnTo>
                <a:lnTo>
                  <a:pt x="395719" y="588201"/>
                </a:lnTo>
                <a:lnTo>
                  <a:pt x="390355" y="597664"/>
                </a:lnTo>
                <a:lnTo>
                  <a:pt x="380779" y="604097"/>
                </a:lnTo>
                <a:lnTo>
                  <a:pt x="368150" y="603540"/>
                </a:lnTo>
                <a:lnTo>
                  <a:pt x="351373" y="596019"/>
                </a:lnTo>
                <a:close/>
              </a:path>
            </a:pathLst>
          </a:custGeom>
          <a:solidFill>
            <a:srgbClr val="F7F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16900" y="8636075"/>
            <a:ext cx="476884" cy="422909"/>
          </a:xfrm>
          <a:custGeom>
            <a:avLst/>
            <a:gdLst/>
            <a:ahLst/>
            <a:cxnLst/>
            <a:rect l="l" t="t" r="r" b="b"/>
            <a:pathLst>
              <a:path w="476885" h="422909">
                <a:moveTo>
                  <a:pt x="327624" y="368573"/>
                </a:moveTo>
                <a:lnTo>
                  <a:pt x="307325" y="408257"/>
                </a:lnTo>
                <a:lnTo>
                  <a:pt x="258036" y="419440"/>
                </a:lnTo>
                <a:lnTo>
                  <a:pt x="208050" y="422866"/>
                </a:lnTo>
                <a:lnTo>
                  <a:pt x="177744" y="420794"/>
                </a:lnTo>
                <a:lnTo>
                  <a:pt x="118602" y="407254"/>
                </a:lnTo>
                <a:lnTo>
                  <a:pt x="71380" y="371036"/>
                </a:lnTo>
                <a:lnTo>
                  <a:pt x="31147" y="330255"/>
                </a:lnTo>
                <a:lnTo>
                  <a:pt x="12003" y="308984"/>
                </a:lnTo>
                <a:lnTo>
                  <a:pt x="2832" y="293699"/>
                </a:lnTo>
                <a:lnTo>
                  <a:pt x="0" y="276836"/>
                </a:lnTo>
                <a:lnTo>
                  <a:pt x="2159" y="258435"/>
                </a:lnTo>
                <a:lnTo>
                  <a:pt x="7963" y="238538"/>
                </a:lnTo>
                <a:lnTo>
                  <a:pt x="18984" y="246006"/>
                </a:lnTo>
                <a:lnTo>
                  <a:pt x="29504" y="252998"/>
                </a:lnTo>
                <a:lnTo>
                  <a:pt x="60261" y="278379"/>
                </a:lnTo>
                <a:lnTo>
                  <a:pt x="92944" y="312943"/>
                </a:lnTo>
                <a:lnTo>
                  <a:pt x="124849" y="341420"/>
                </a:lnTo>
                <a:lnTo>
                  <a:pt x="160604" y="357924"/>
                </a:lnTo>
                <a:lnTo>
                  <a:pt x="199747" y="364319"/>
                </a:lnTo>
                <a:lnTo>
                  <a:pt x="241815" y="362473"/>
                </a:lnTo>
                <a:lnTo>
                  <a:pt x="256322" y="361190"/>
                </a:lnTo>
                <a:lnTo>
                  <a:pt x="270887" y="360587"/>
                </a:lnTo>
                <a:lnTo>
                  <a:pt x="285456" y="360188"/>
                </a:lnTo>
                <a:lnTo>
                  <a:pt x="299974" y="359516"/>
                </a:lnTo>
                <a:lnTo>
                  <a:pt x="311018" y="359941"/>
                </a:lnTo>
                <a:lnTo>
                  <a:pt x="320770" y="362772"/>
                </a:lnTo>
                <a:lnTo>
                  <a:pt x="327624" y="368573"/>
                </a:lnTo>
                <a:close/>
              </a:path>
              <a:path w="476885" h="422909">
                <a:moveTo>
                  <a:pt x="472327" y="156916"/>
                </a:moveTo>
                <a:lnTo>
                  <a:pt x="476718" y="172271"/>
                </a:lnTo>
                <a:lnTo>
                  <a:pt x="473038" y="185219"/>
                </a:lnTo>
                <a:lnTo>
                  <a:pt x="464344" y="196493"/>
                </a:lnTo>
                <a:lnTo>
                  <a:pt x="397662" y="239239"/>
                </a:lnTo>
                <a:lnTo>
                  <a:pt x="353417" y="256276"/>
                </a:lnTo>
                <a:lnTo>
                  <a:pt x="306967" y="265366"/>
                </a:lnTo>
                <a:lnTo>
                  <a:pt x="257716" y="264654"/>
                </a:lnTo>
                <a:lnTo>
                  <a:pt x="212071" y="254439"/>
                </a:lnTo>
                <a:lnTo>
                  <a:pt x="170519" y="236375"/>
                </a:lnTo>
                <a:lnTo>
                  <a:pt x="132635" y="211785"/>
                </a:lnTo>
                <a:lnTo>
                  <a:pt x="97995" y="181993"/>
                </a:lnTo>
                <a:lnTo>
                  <a:pt x="59272" y="137052"/>
                </a:lnTo>
                <a:lnTo>
                  <a:pt x="25057" y="87888"/>
                </a:lnTo>
                <a:lnTo>
                  <a:pt x="13081" y="51875"/>
                </a:lnTo>
                <a:lnTo>
                  <a:pt x="14537" y="32863"/>
                </a:lnTo>
                <a:lnTo>
                  <a:pt x="20199" y="13614"/>
                </a:lnTo>
                <a:lnTo>
                  <a:pt x="25167" y="4826"/>
                </a:lnTo>
                <a:lnTo>
                  <a:pt x="32095" y="24"/>
                </a:lnTo>
                <a:lnTo>
                  <a:pt x="38950" y="0"/>
                </a:lnTo>
                <a:lnTo>
                  <a:pt x="47223" y="4405"/>
                </a:lnTo>
                <a:lnTo>
                  <a:pt x="75878" y="29658"/>
                </a:lnTo>
                <a:lnTo>
                  <a:pt x="104431" y="62650"/>
                </a:lnTo>
                <a:lnTo>
                  <a:pt x="143792" y="110582"/>
                </a:lnTo>
                <a:lnTo>
                  <a:pt x="163920" y="134101"/>
                </a:lnTo>
                <a:lnTo>
                  <a:pt x="193907" y="159198"/>
                </a:lnTo>
                <a:lnTo>
                  <a:pt x="227577" y="173570"/>
                </a:lnTo>
                <a:lnTo>
                  <a:pt x="263929" y="178804"/>
                </a:lnTo>
                <a:lnTo>
                  <a:pt x="301965" y="176485"/>
                </a:lnTo>
                <a:lnTo>
                  <a:pt x="362515" y="164135"/>
                </a:lnTo>
                <a:lnTo>
                  <a:pt x="422508" y="148599"/>
                </a:lnTo>
                <a:lnTo>
                  <a:pt x="436438" y="144763"/>
                </a:lnTo>
                <a:lnTo>
                  <a:pt x="449819" y="142716"/>
                </a:lnTo>
                <a:lnTo>
                  <a:pt x="461999" y="145690"/>
                </a:lnTo>
                <a:lnTo>
                  <a:pt x="472327" y="156916"/>
                </a:lnTo>
                <a:close/>
              </a:path>
            </a:pathLst>
          </a:custGeom>
          <a:solidFill>
            <a:srgbClr val="F7F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64291" y="7531707"/>
            <a:ext cx="477520" cy="530225"/>
          </a:xfrm>
          <a:custGeom>
            <a:avLst/>
            <a:gdLst/>
            <a:ahLst/>
            <a:cxnLst/>
            <a:rect l="l" t="t" r="r" b="b"/>
            <a:pathLst>
              <a:path w="477520" h="530225">
                <a:moveTo>
                  <a:pt x="51833" y="351195"/>
                </a:moveTo>
                <a:lnTo>
                  <a:pt x="14137" y="334555"/>
                </a:lnTo>
                <a:lnTo>
                  <a:pt x="1554" y="271006"/>
                </a:lnTo>
                <a:lnTo>
                  <a:pt x="0" y="243326"/>
                </a:lnTo>
                <a:lnTo>
                  <a:pt x="1621" y="216039"/>
                </a:lnTo>
                <a:lnTo>
                  <a:pt x="13239" y="150278"/>
                </a:lnTo>
                <a:lnTo>
                  <a:pt x="45713" y="92086"/>
                </a:lnTo>
                <a:lnTo>
                  <a:pt x="92194" y="49855"/>
                </a:lnTo>
                <a:lnTo>
                  <a:pt x="141001" y="10578"/>
                </a:lnTo>
                <a:lnTo>
                  <a:pt x="158401" y="1757"/>
                </a:lnTo>
                <a:lnTo>
                  <a:pt x="177044" y="0"/>
                </a:lnTo>
                <a:lnTo>
                  <a:pt x="196986" y="3826"/>
                </a:lnTo>
                <a:lnTo>
                  <a:pt x="218284" y="11758"/>
                </a:lnTo>
                <a:lnTo>
                  <a:pt x="209284" y="23224"/>
                </a:lnTo>
                <a:lnTo>
                  <a:pt x="200843" y="34179"/>
                </a:lnTo>
                <a:lnTo>
                  <a:pt x="170765" y="65816"/>
                </a:lnTo>
                <a:lnTo>
                  <a:pt x="130506" y="98829"/>
                </a:lnTo>
                <a:lnTo>
                  <a:pt x="96958" y="131475"/>
                </a:lnTo>
                <a:lnTo>
                  <a:pt x="76199" y="169287"/>
                </a:lnTo>
                <a:lnTo>
                  <a:pt x="66227" y="211609"/>
                </a:lnTo>
                <a:lnTo>
                  <a:pt x="65039" y="257787"/>
                </a:lnTo>
                <a:lnTo>
                  <a:pt x="65335" y="273763"/>
                </a:lnTo>
                <a:lnTo>
                  <a:pt x="64883" y="289748"/>
                </a:lnTo>
                <a:lnTo>
                  <a:pt x="64209" y="305722"/>
                </a:lnTo>
                <a:lnTo>
                  <a:pt x="63837" y="321660"/>
                </a:lnTo>
                <a:lnTo>
                  <a:pt x="62531" y="333711"/>
                </a:lnTo>
                <a:lnTo>
                  <a:pt x="58694" y="344156"/>
                </a:lnTo>
                <a:lnTo>
                  <a:pt x="51833" y="351195"/>
                </a:lnTo>
                <a:close/>
              </a:path>
              <a:path w="477520" h="530225">
                <a:moveTo>
                  <a:pt x="272082" y="526361"/>
                </a:moveTo>
                <a:lnTo>
                  <a:pt x="229445" y="514478"/>
                </a:lnTo>
                <a:lnTo>
                  <a:pt x="187819" y="438116"/>
                </a:lnTo>
                <a:lnTo>
                  <a:pt x="172574" y="388348"/>
                </a:lnTo>
                <a:lnTo>
                  <a:pt x="166182" y="336799"/>
                </a:lnTo>
                <a:lnTo>
                  <a:pt x="170713" y="282964"/>
                </a:lnTo>
                <a:lnTo>
                  <a:pt x="185354" y="233831"/>
                </a:lnTo>
                <a:lnTo>
                  <a:pt x="208260" y="189801"/>
                </a:lnTo>
                <a:lnTo>
                  <a:pt x="238016" y="150303"/>
                </a:lnTo>
                <a:lnTo>
                  <a:pt x="273209" y="114768"/>
                </a:lnTo>
                <a:lnTo>
                  <a:pt x="325268" y="75971"/>
                </a:lnTo>
                <a:lnTo>
                  <a:pt x="381597" y="42442"/>
                </a:lnTo>
                <a:lnTo>
                  <a:pt x="421861" y="32202"/>
                </a:lnTo>
                <a:lnTo>
                  <a:pt x="442524" y="35306"/>
                </a:lnTo>
                <a:lnTo>
                  <a:pt x="463126" y="43032"/>
                </a:lnTo>
                <a:lnTo>
                  <a:pt x="472318" y="49146"/>
                </a:lnTo>
                <a:lnTo>
                  <a:pt x="477067" y="57159"/>
                </a:lnTo>
                <a:lnTo>
                  <a:pt x="476573" y="64632"/>
                </a:lnTo>
                <a:lnTo>
                  <a:pt x="441351" y="102681"/>
                </a:lnTo>
                <a:lnTo>
                  <a:pt x="403125" y="131301"/>
                </a:lnTo>
                <a:lnTo>
                  <a:pt x="347750" y="170559"/>
                </a:lnTo>
                <a:lnTo>
                  <a:pt x="320517" y="190713"/>
                </a:lnTo>
                <a:lnTo>
                  <a:pt x="290808" y="221529"/>
                </a:lnTo>
                <a:lnTo>
                  <a:pt x="272538" y="257228"/>
                </a:lnTo>
                <a:lnTo>
                  <a:pt x="264048" y="296590"/>
                </a:lnTo>
                <a:lnTo>
                  <a:pt x="263683" y="338393"/>
                </a:lnTo>
                <a:lnTo>
                  <a:pt x="267282" y="372076"/>
                </a:lnTo>
                <a:lnTo>
                  <a:pt x="272563" y="405629"/>
                </a:lnTo>
                <a:lnTo>
                  <a:pt x="278725" y="439093"/>
                </a:lnTo>
                <a:lnTo>
                  <a:pt x="284967" y="472510"/>
                </a:lnTo>
                <a:lnTo>
                  <a:pt x="288097" y="488057"/>
                </a:lnTo>
                <a:lnTo>
                  <a:pt x="289314" y="502861"/>
                </a:lnTo>
                <a:lnTo>
                  <a:pt x="285136" y="515952"/>
                </a:lnTo>
                <a:lnTo>
                  <a:pt x="272082" y="526361"/>
                </a:lnTo>
                <a:close/>
              </a:path>
            </a:pathLst>
          </a:custGeom>
          <a:solidFill>
            <a:srgbClr val="F7F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258397" y="3472504"/>
            <a:ext cx="811530" cy="1099820"/>
          </a:xfrm>
          <a:custGeom>
            <a:avLst/>
            <a:gdLst/>
            <a:ahLst/>
            <a:cxnLst/>
            <a:rect l="l" t="t" r="r" b="b"/>
            <a:pathLst>
              <a:path w="811530" h="1099820">
                <a:moveTo>
                  <a:pt x="486238" y="484790"/>
                </a:moveTo>
                <a:lnTo>
                  <a:pt x="397946" y="559715"/>
                </a:lnTo>
                <a:lnTo>
                  <a:pt x="393209" y="553156"/>
                </a:lnTo>
                <a:lnTo>
                  <a:pt x="390784" y="549646"/>
                </a:lnTo>
                <a:lnTo>
                  <a:pt x="356894" y="505732"/>
                </a:lnTo>
                <a:lnTo>
                  <a:pt x="259188" y="379387"/>
                </a:lnTo>
                <a:lnTo>
                  <a:pt x="223158" y="332679"/>
                </a:lnTo>
                <a:lnTo>
                  <a:pt x="169095" y="262293"/>
                </a:lnTo>
                <a:lnTo>
                  <a:pt x="138005" y="221555"/>
                </a:lnTo>
                <a:lnTo>
                  <a:pt x="107035" y="180731"/>
                </a:lnTo>
                <a:lnTo>
                  <a:pt x="80672" y="144308"/>
                </a:lnTo>
                <a:lnTo>
                  <a:pt x="55385" y="107075"/>
                </a:lnTo>
                <a:lnTo>
                  <a:pt x="30520" y="69485"/>
                </a:lnTo>
                <a:lnTo>
                  <a:pt x="5423" y="31987"/>
                </a:lnTo>
                <a:lnTo>
                  <a:pt x="3135" y="28639"/>
                </a:lnTo>
                <a:lnTo>
                  <a:pt x="0" y="24618"/>
                </a:lnTo>
                <a:lnTo>
                  <a:pt x="281" y="21038"/>
                </a:lnTo>
                <a:lnTo>
                  <a:pt x="934" y="14638"/>
                </a:lnTo>
                <a:lnTo>
                  <a:pt x="2052" y="6172"/>
                </a:lnTo>
                <a:lnTo>
                  <a:pt x="10637" y="0"/>
                </a:lnTo>
                <a:lnTo>
                  <a:pt x="19742" y="625"/>
                </a:lnTo>
                <a:lnTo>
                  <a:pt x="25152" y="3273"/>
                </a:lnTo>
                <a:lnTo>
                  <a:pt x="31155" y="6252"/>
                </a:lnTo>
                <a:lnTo>
                  <a:pt x="36351" y="12701"/>
                </a:lnTo>
                <a:lnTo>
                  <a:pt x="40538" y="18613"/>
                </a:lnTo>
                <a:lnTo>
                  <a:pt x="58563" y="43616"/>
                </a:lnTo>
                <a:lnTo>
                  <a:pt x="94371" y="93828"/>
                </a:lnTo>
                <a:lnTo>
                  <a:pt x="145496" y="161839"/>
                </a:lnTo>
                <a:lnTo>
                  <a:pt x="178364" y="205020"/>
                </a:lnTo>
                <a:lnTo>
                  <a:pt x="211267" y="248156"/>
                </a:lnTo>
                <a:lnTo>
                  <a:pt x="310148" y="377428"/>
                </a:lnTo>
                <a:lnTo>
                  <a:pt x="347891" y="426649"/>
                </a:lnTo>
                <a:lnTo>
                  <a:pt x="379093" y="466858"/>
                </a:lnTo>
                <a:lnTo>
                  <a:pt x="416381" y="514421"/>
                </a:lnTo>
                <a:lnTo>
                  <a:pt x="418271" y="516854"/>
                </a:lnTo>
                <a:lnTo>
                  <a:pt x="420292" y="519037"/>
                </a:lnTo>
                <a:lnTo>
                  <a:pt x="425574" y="525134"/>
                </a:lnTo>
                <a:lnTo>
                  <a:pt x="490037" y="470430"/>
                </a:lnTo>
                <a:lnTo>
                  <a:pt x="486238" y="484790"/>
                </a:lnTo>
                <a:close/>
              </a:path>
              <a:path w="811530" h="1099820">
                <a:moveTo>
                  <a:pt x="490037" y="470430"/>
                </a:moveTo>
                <a:lnTo>
                  <a:pt x="425574" y="525134"/>
                </a:lnTo>
                <a:lnTo>
                  <a:pt x="426793" y="522986"/>
                </a:lnTo>
                <a:lnTo>
                  <a:pt x="428036" y="520539"/>
                </a:lnTo>
                <a:lnTo>
                  <a:pt x="428957" y="518366"/>
                </a:lnTo>
                <a:lnTo>
                  <a:pt x="526941" y="157645"/>
                </a:lnTo>
                <a:lnTo>
                  <a:pt x="539367" y="112021"/>
                </a:lnTo>
                <a:lnTo>
                  <a:pt x="551027" y="69435"/>
                </a:lnTo>
                <a:lnTo>
                  <a:pt x="575669" y="33886"/>
                </a:lnTo>
                <a:lnTo>
                  <a:pt x="579159" y="31481"/>
                </a:lnTo>
                <a:lnTo>
                  <a:pt x="588652" y="32890"/>
                </a:lnTo>
                <a:lnTo>
                  <a:pt x="592156" y="36042"/>
                </a:lnTo>
                <a:lnTo>
                  <a:pt x="596233" y="39542"/>
                </a:lnTo>
                <a:lnTo>
                  <a:pt x="593064" y="79643"/>
                </a:lnTo>
                <a:lnTo>
                  <a:pt x="581394" y="132907"/>
                </a:lnTo>
                <a:lnTo>
                  <a:pt x="574816" y="159335"/>
                </a:lnTo>
                <a:lnTo>
                  <a:pt x="490037" y="470430"/>
                </a:lnTo>
                <a:close/>
              </a:path>
              <a:path w="811530" h="1099820">
                <a:moveTo>
                  <a:pt x="308070" y="1096259"/>
                </a:moveTo>
                <a:lnTo>
                  <a:pt x="301047" y="1099279"/>
                </a:lnTo>
                <a:lnTo>
                  <a:pt x="293277" y="1099278"/>
                </a:lnTo>
                <a:lnTo>
                  <a:pt x="286037" y="1096348"/>
                </a:lnTo>
                <a:lnTo>
                  <a:pt x="280538" y="1090948"/>
                </a:lnTo>
                <a:lnTo>
                  <a:pt x="277176" y="1083422"/>
                </a:lnTo>
                <a:lnTo>
                  <a:pt x="276346" y="1074112"/>
                </a:lnTo>
                <a:lnTo>
                  <a:pt x="276870" y="1064902"/>
                </a:lnTo>
                <a:lnTo>
                  <a:pt x="302851" y="955222"/>
                </a:lnTo>
                <a:lnTo>
                  <a:pt x="314000" y="914101"/>
                </a:lnTo>
                <a:lnTo>
                  <a:pt x="325607" y="873061"/>
                </a:lnTo>
                <a:lnTo>
                  <a:pt x="338218" y="829959"/>
                </a:lnTo>
                <a:lnTo>
                  <a:pt x="378616" y="694999"/>
                </a:lnTo>
                <a:lnTo>
                  <a:pt x="403338" y="613327"/>
                </a:lnTo>
                <a:lnTo>
                  <a:pt x="405134" y="609576"/>
                </a:lnTo>
                <a:lnTo>
                  <a:pt x="405944" y="604990"/>
                </a:lnTo>
                <a:lnTo>
                  <a:pt x="407284" y="599399"/>
                </a:lnTo>
                <a:lnTo>
                  <a:pt x="360579" y="602448"/>
                </a:lnTo>
                <a:lnTo>
                  <a:pt x="314415" y="600549"/>
                </a:lnTo>
                <a:lnTo>
                  <a:pt x="268609" y="595646"/>
                </a:lnTo>
                <a:lnTo>
                  <a:pt x="222980" y="589684"/>
                </a:lnTo>
                <a:lnTo>
                  <a:pt x="177347" y="584609"/>
                </a:lnTo>
                <a:lnTo>
                  <a:pt x="135105" y="581722"/>
                </a:lnTo>
                <a:lnTo>
                  <a:pt x="92811" y="579507"/>
                </a:lnTo>
                <a:lnTo>
                  <a:pt x="71848" y="578922"/>
                </a:lnTo>
                <a:lnTo>
                  <a:pt x="60640" y="577666"/>
                </a:lnTo>
                <a:lnTo>
                  <a:pt x="52843" y="574900"/>
                </a:lnTo>
                <a:lnTo>
                  <a:pt x="48494" y="570513"/>
                </a:lnTo>
                <a:lnTo>
                  <a:pt x="47628" y="564396"/>
                </a:lnTo>
                <a:lnTo>
                  <a:pt x="50564" y="556428"/>
                </a:lnTo>
                <a:lnTo>
                  <a:pt x="56044" y="552069"/>
                </a:lnTo>
                <a:lnTo>
                  <a:pt x="63154" y="550242"/>
                </a:lnTo>
                <a:lnTo>
                  <a:pt x="70979" y="549870"/>
                </a:lnTo>
                <a:lnTo>
                  <a:pt x="134233" y="549855"/>
                </a:lnTo>
                <a:lnTo>
                  <a:pt x="165833" y="550183"/>
                </a:lnTo>
                <a:lnTo>
                  <a:pt x="197380" y="551182"/>
                </a:lnTo>
                <a:lnTo>
                  <a:pt x="229817" y="553254"/>
                </a:lnTo>
                <a:lnTo>
                  <a:pt x="294799" y="558871"/>
                </a:lnTo>
                <a:lnTo>
                  <a:pt x="327299" y="561202"/>
                </a:lnTo>
                <a:lnTo>
                  <a:pt x="344094" y="561566"/>
                </a:lnTo>
                <a:lnTo>
                  <a:pt x="361271" y="561188"/>
                </a:lnTo>
                <a:lnTo>
                  <a:pt x="397946" y="559715"/>
                </a:lnTo>
                <a:lnTo>
                  <a:pt x="486238" y="484790"/>
                </a:lnTo>
                <a:lnTo>
                  <a:pt x="471467" y="540756"/>
                </a:lnTo>
                <a:lnTo>
                  <a:pt x="470589" y="544285"/>
                </a:lnTo>
                <a:lnTo>
                  <a:pt x="470010" y="547839"/>
                </a:lnTo>
                <a:lnTo>
                  <a:pt x="468854" y="552996"/>
                </a:lnTo>
                <a:lnTo>
                  <a:pt x="526013" y="556065"/>
                </a:lnTo>
                <a:lnTo>
                  <a:pt x="529995" y="556235"/>
                </a:lnTo>
                <a:lnTo>
                  <a:pt x="481740" y="597186"/>
                </a:lnTo>
                <a:lnTo>
                  <a:pt x="483029" y="599154"/>
                </a:lnTo>
                <a:lnTo>
                  <a:pt x="449807" y="627347"/>
                </a:lnTo>
                <a:lnTo>
                  <a:pt x="448404" y="629930"/>
                </a:lnTo>
                <a:lnTo>
                  <a:pt x="447275" y="632836"/>
                </a:lnTo>
                <a:lnTo>
                  <a:pt x="446170" y="635445"/>
                </a:lnTo>
                <a:lnTo>
                  <a:pt x="403210" y="774831"/>
                </a:lnTo>
                <a:lnTo>
                  <a:pt x="366681" y="895277"/>
                </a:lnTo>
                <a:lnTo>
                  <a:pt x="351714" y="947396"/>
                </a:lnTo>
                <a:lnTo>
                  <a:pt x="326692" y="1046421"/>
                </a:lnTo>
                <a:lnTo>
                  <a:pt x="322517" y="1064233"/>
                </a:lnTo>
                <a:lnTo>
                  <a:pt x="320371" y="1073162"/>
                </a:lnTo>
                <a:lnTo>
                  <a:pt x="317894" y="1082007"/>
                </a:lnTo>
                <a:lnTo>
                  <a:pt x="313851" y="1090432"/>
                </a:lnTo>
                <a:lnTo>
                  <a:pt x="308070" y="1096259"/>
                </a:lnTo>
                <a:close/>
              </a:path>
              <a:path w="811530" h="1099820">
                <a:moveTo>
                  <a:pt x="794202" y="593866"/>
                </a:moveTo>
                <a:lnTo>
                  <a:pt x="708937" y="604739"/>
                </a:lnTo>
                <a:lnTo>
                  <a:pt x="656160" y="605425"/>
                </a:lnTo>
                <a:lnTo>
                  <a:pt x="603360" y="604956"/>
                </a:lnTo>
                <a:lnTo>
                  <a:pt x="550620" y="602761"/>
                </a:lnTo>
                <a:lnTo>
                  <a:pt x="497862" y="598259"/>
                </a:lnTo>
                <a:lnTo>
                  <a:pt x="493253" y="597716"/>
                </a:lnTo>
                <a:lnTo>
                  <a:pt x="488459" y="597608"/>
                </a:lnTo>
                <a:lnTo>
                  <a:pt x="481740" y="597186"/>
                </a:lnTo>
                <a:lnTo>
                  <a:pt x="529995" y="556235"/>
                </a:lnTo>
                <a:lnTo>
                  <a:pt x="554238" y="557274"/>
                </a:lnTo>
                <a:lnTo>
                  <a:pt x="582382" y="557716"/>
                </a:lnTo>
                <a:lnTo>
                  <a:pt x="627648" y="557269"/>
                </a:lnTo>
                <a:lnTo>
                  <a:pt x="660397" y="556578"/>
                </a:lnTo>
                <a:lnTo>
                  <a:pt x="762899" y="554030"/>
                </a:lnTo>
                <a:lnTo>
                  <a:pt x="769070" y="553805"/>
                </a:lnTo>
                <a:lnTo>
                  <a:pt x="775193" y="554177"/>
                </a:lnTo>
                <a:lnTo>
                  <a:pt x="801399" y="573977"/>
                </a:lnTo>
                <a:lnTo>
                  <a:pt x="801378" y="581860"/>
                </a:lnTo>
                <a:lnTo>
                  <a:pt x="798849" y="588530"/>
                </a:lnTo>
                <a:lnTo>
                  <a:pt x="794202" y="593866"/>
                </a:lnTo>
                <a:close/>
              </a:path>
              <a:path w="811530" h="1099820">
                <a:moveTo>
                  <a:pt x="809558" y="1069854"/>
                </a:moveTo>
                <a:lnTo>
                  <a:pt x="800281" y="1077170"/>
                </a:lnTo>
                <a:lnTo>
                  <a:pt x="790305" y="1076170"/>
                </a:lnTo>
                <a:lnTo>
                  <a:pt x="783726" y="1073957"/>
                </a:lnTo>
                <a:lnTo>
                  <a:pt x="754178" y="1042825"/>
                </a:lnTo>
                <a:lnTo>
                  <a:pt x="726577" y="1007286"/>
                </a:lnTo>
                <a:lnTo>
                  <a:pt x="594014" y="824928"/>
                </a:lnTo>
                <a:lnTo>
                  <a:pt x="538989" y="748959"/>
                </a:lnTo>
                <a:lnTo>
                  <a:pt x="477911" y="664464"/>
                </a:lnTo>
                <a:lnTo>
                  <a:pt x="458598" y="637705"/>
                </a:lnTo>
                <a:lnTo>
                  <a:pt x="456149" y="634493"/>
                </a:lnTo>
                <a:lnTo>
                  <a:pt x="453378" y="631555"/>
                </a:lnTo>
                <a:lnTo>
                  <a:pt x="449807" y="627347"/>
                </a:lnTo>
                <a:lnTo>
                  <a:pt x="483029" y="599154"/>
                </a:lnTo>
                <a:lnTo>
                  <a:pt x="484553" y="601479"/>
                </a:lnTo>
                <a:lnTo>
                  <a:pt x="486018" y="603857"/>
                </a:lnTo>
                <a:lnTo>
                  <a:pt x="488386" y="607136"/>
                </a:lnTo>
                <a:lnTo>
                  <a:pt x="640729" y="814795"/>
                </a:lnTo>
                <a:lnTo>
                  <a:pt x="732600" y="940175"/>
                </a:lnTo>
                <a:lnTo>
                  <a:pt x="763191" y="981970"/>
                </a:lnTo>
                <a:lnTo>
                  <a:pt x="793537" y="1023871"/>
                </a:lnTo>
                <a:lnTo>
                  <a:pt x="803512" y="1037957"/>
                </a:lnTo>
                <a:lnTo>
                  <a:pt x="806898" y="1042600"/>
                </a:lnTo>
                <a:lnTo>
                  <a:pt x="810972" y="1048052"/>
                </a:lnTo>
                <a:lnTo>
                  <a:pt x="810872" y="1053148"/>
                </a:lnTo>
                <a:lnTo>
                  <a:pt x="810929" y="1060060"/>
                </a:lnTo>
                <a:lnTo>
                  <a:pt x="809558" y="1069854"/>
                </a:lnTo>
                <a:close/>
              </a:path>
            </a:pathLst>
          </a:custGeom>
          <a:solidFill>
            <a:srgbClr val="F7F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21592" y="4811065"/>
            <a:ext cx="9763124" cy="4752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39281" y="2435597"/>
            <a:ext cx="6907530" cy="3613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15399"/>
              </a:lnSpc>
              <a:spcBef>
                <a:spcPts val="100"/>
              </a:spcBef>
            </a:pPr>
            <a:r>
              <a:rPr sz="2550" spc="-100" dirty="0">
                <a:latin typeface="Verdana"/>
                <a:cs typeface="Verdana"/>
              </a:rPr>
              <a:t>Busquei </a:t>
            </a:r>
            <a:r>
              <a:rPr sz="2550" spc="-120" dirty="0">
                <a:latin typeface="Verdana"/>
                <a:cs typeface="Verdana"/>
              </a:rPr>
              <a:t>métodos </a:t>
            </a:r>
            <a:r>
              <a:rPr sz="2550" spc="-100" dirty="0">
                <a:latin typeface="Verdana"/>
                <a:cs typeface="Verdana"/>
              </a:rPr>
              <a:t>de </a:t>
            </a:r>
            <a:r>
              <a:rPr sz="2550" spc="-95" dirty="0">
                <a:latin typeface="Verdana"/>
                <a:cs typeface="Verdana"/>
              </a:rPr>
              <a:t>aprendizagem </a:t>
            </a:r>
            <a:r>
              <a:rPr sz="2550" spc="-114" dirty="0">
                <a:latin typeface="Verdana"/>
                <a:cs typeface="Verdana"/>
              </a:rPr>
              <a:t>que  </a:t>
            </a:r>
            <a:r>
              <a:rPr sz="2550" spc="-135" dirty="0">
                <a:latin typeface="Verdana"/>
                <a:cs typeface="Verdana"/>
              </a:rPr>
              <a:t>contribuissem, </a:t>
            </a:r>
            <a:r>
              <a:rPr sz="2550" spc="-50" dirty="0">
                <a:latin typeface="Verdana"/>
                <a:cs typeface="Verdana"/>
              </a:rPr>
              <a:t>ao </a:t>
            </a:r>
            <a:r>
              <a:rPr sz="2550" spc="-95" dirty="0">
                <a:latin typeface="Verdana"/>
                <a:cs typeface="Verdana"/>
              </a:rPr>
              <a:t>longo </a:t>
            </a:r>
            <a:r>
              <a:rPr sz="2550" spc="-80" dirty="0">
                <a:latin typeface="Verdana"/>
                <a:cs typeface="Verdana"/>
              </a:rPr>
              <a:t>do </a:t>
            </a:r>
            <a:r>
              <a:rPr sz="2550" spc="-75" dirty="0">
                <a:latin typeface="Verdana"/>
                <a:cs typeface="Verdana"/>
              </a:rPr>
              <a:t>ano </a:t>
            </a:r>
            <a:r>
              <a:rPr sz="2550" spc="-150" dirty="0">
                <a:latin typeface="Verdana"/>
                <a:cs typeface="Verdana"/>
              </a:rPr>
              <a:t>letivo, </a:t>
            </a:r>
            <a:r>
              <a:rPr sz="2550" spc="-5" dirty="0">
                <a:latin typeface="Verdana"/>
                <a:cs typeface="Verdana"/>
              </a:rPr>
              <a:t>a  </a:t>
            </a:r>
            <a:r>
              <a:rPr sz="2550" spc="-80" dirty="0">
                <a:latin typeface="Verdana"/>
                <a:cs typeface="Verdana"/>
              </a:rPr>
              <a:t>apropriação </a:t>
            </a:r>
            <a:r>
              <a:rPr sz="2550" spc="-135" dirty="0">
                <a:latin typeface="Verdana"/>
                <a:cs typeface="Verdana"/>
              </a:rPr>
              <a:t>e </a:t>
            </a:r>
            <a:r>
              <a:rPr sz="2550" spc="-105" dirty="0">
                <a:latin typeface="Verdana"/>
                <a:cs typeface="Verdana"/>
              </a:rPr>
              <a:t>autonomia </a:t>
            </a:r>
            <a:r>
              <a:rPr sz="2550" spc="-75" dirty="0">
                <a:latin typeface="Verdana"/>
                <a:cs typeface="Verdana"/>
              </a:rPr>
              <a:t>dos </a:t>
            </a:r>
            <a:r>
              <a:rPr sz="2550" spc="-130" dirty="0">
                <a:latin typeface="Verdana"/>
                <a:cs typeface="Verdana"/>
              </a:rPr>
              <a:t>alunos. </a:t>
            </a:r>
            <a:r>
              <a:rPr sz="2550" spc="125" dirty="0">
                <a:latin typeface="Verdana"/>
                <a:cs typeface="Verdana"/>
              </a:rPr>
              <a:t>A  </a:t>
            </a:r>
            <a:r>
              <a:rPr sz="2550" spc="-75" dirty="0">
                <a:latin typeface="Verdana"/>
                <a:cs typeface="Verdana"/>
              </a:rPr>
              <a:t>finalidade </a:t>
            </a:r>
            <a:r>
              <a:rPr sz="2550" spc="-105" dirty="0">
                <a:latin typeface="Verdana"/>
                <a:cs typeface="Verdana"/>
              </a:rPr>
              <a:t>era </a:t>
            </a:r>
            <a:r>
              <a:rPr sz="2550" spc="-114" dirty="0">
                <a:latin typeface="Verdana"/>
                <a:cs typeface="Verdana"/>
              </a:rPr>
              <a:t>que </a:t>
            </a:r>
            <a:r>
              <a:rPr sz="2550" spc="-105" dirty="0">
                <a:latin typeface="Verdana"/>
                <a:cs typeface="Verdana"/>
              </a:rPr>
              <a:t>estes se </a:t>
            </a:r>
            <a:r>
              <a:rPr sz="2550" spc="-110" dirty="0">
                <a:latin typeface="Verdana"/>
                <a:cs typeface="Verdana"/>
              </a:rPr>
              <a:t>descobrissem  </a:t>
            </a:r>
            <a:r>
              <a:rPr sz="2550" spc="-125" dirty="0">
                <a:latin typeface="Verdana"/>
                <a:cs typeface="Verdana"/>
              </a:rPr>
              <a:t>como </a:t>
            </a:r>
            <a:r>
              <a:rPr sz="2550" spc="-85" dirty="0">
                <a:latin typeface="Verdana"/>
                <a:cs typeface="Verdana"/>
              </a:rPr>
              <a:t>protagonistas </a:t>
            </a:r>
            <a:r>
              <a:rPr sz="2550" spc="-35" dirty="0">
                <a:latin typeface="Verdana"/>
                <a:cs typeface="Verdana"/>
              </a:rPr>
              <a:t>da </a:t>
            </a:r>
            <a:r>
              <a:rPr sz="2550" spc="-95" dirty="0">
                <a:latin typeface="Verdana"/>
                <a:cs typeface="Verdana"/>
              </a:rPr>
              <a:t>aprendizagem </a:t>
            </a:r>
            <a:r>
              <a:rPr sz="2550" spc="-190" dirty="0">
                <a:latin typeface="Verdana"/>
                <a:cs typeface="Verdana"/>
              </a:rPr>
              <a:t>em  </a:t>
            </a:r>
            <a:r>
              <a:rPr sz="2550" spc="-105" dirty="0">
                <a:latin typeface="Verdana"/>
                <a:cs typeface="Verdana"/>
              </a:rPr>
              <a:t>sala,</a:t>
            </a:r>
            <a:r>
              <a:rPr sz="2550" spc="-245" dirty="0">
                <a:latin typeface="Verdana"/>
                <a:cs typeface="Verdana"/>
              </a:rPr>
              <a:t> </a:t>
            </a:r>
            <a:r>
              <a:rPr sz="2550" spc="-125" dirty="0">
                <a:latin typeface="Verdana"/>
                <a:cs typeface="Verdana"/>
              </a:rPr>
              <a:t>como</a:t>
            </a:r>
            <a:r>
              <a:rPr sz="2550" spc="-240" dirty="0">
                <a:latin typeface="Verdana"/>
                <a:cs typeface="Verdana"/>
              </a:rPr>
              <a:t> </a:t>
            </a:r>
            <a:r>
              <a:rPr sz="2550" spc="-114" dirty="0">
                <a:latin typeface="Verdana"/>
                <a:cs typeface="Verdana"/>
              </a:rPr>
              <a:t>construtores</a:t>
            </a:r>
            <a:r>
              <a:rPr sz="2550" spc="-240" dirty="0">
                <a:latin typeface="Verdana"/>
                <a:cs typeface="Verdana"/>
              </a:rPr>
              <a:t> </a:t>
            </a:r>
            <a:r>
              <a:rPr sz="2550" spc="-90" dirty="0">
                <a:latin typeface="Verdana"/>
                <a:cs typeface="Verdana"/>
              </a:rPr>
              <a:t>ativos</a:t>
            </a:r>
            <a:r>
              <a:rPr sz="2550" spc="-245" dirty="0">
                <a:latin typeface="Verdana"/>
                <a:cs typeface="Verdana"/>
              </a:rPr>
              <a:t> </a:t>
            </a:r>
            <a:r>
              <a:rPr sz="2550" spc="-80" dirty="0">
                <a:latin typeface="Verdana"/>
                <a:cs typeface="Verdana"/>
              </a:rPr>
              <a:t>do</a:t>
            </a:r>
            <a:r>
              <a:rPr sz="2550" spc="-240" dirty="0">
                <a:latin typeface="Verdana"/>
                <a:cs typeface="Verdana"/>
              </a:rPr>
              <a:t> </a:t>
            </a:r>
            <a:r>
              <a:rPr sz="2550" spc="-100" dirty="0">
                <a:latin typeface="Verdana"/>
                <a:cs typeface="Verdana"/>
              </a:rPr>
              <a:t>processo</a:t>
            </a:r>
            <a:r>
              <a:rPr sz="2550" spc="-240" dirty="0">
                <a:latin typeface="Verdana"/>
                <a:cs typeface="Verdana"/>
              </a:rPr>
              <a:t> </a:t>
            </a:r>
            <a:r>
              <a:rPr sz="2550" spc="-100" dirty="0">
                <a:latin typeface="Verdana"/>
                <a:cs typeface="Verdana"/>
              </a:rPr>
              <a:t>de  </a:t>
            </a:r>
            <a:r>
              <a:rPr sz="2550" spc="-130" dirty="0">
                <a:latin typeface="Verdana"/>
                <a:cs typeface="Verdana"/>
              </a:rPr>
              <a:t>transformar, </a:t>
            </a:r>
            <a:r>
              <a:rPr sz="2550" spc="-110" dirty="0">
                <a:latin typeface="Verdana"/>
                <a:cs typeface="Verdana"/>
              </a:rPr>
              <a:t>aprender </a:t>
            </a:r>
            <a:r>
              <a:rPr sz="2550" spc="-135" dirty="0">
                <a:latin typeface="Verdana"/>
                <a:cs typeface="Verdana"/>
              </a:rPr>
              <a:t>e </a:t>
            </a:r>
            <a:r>
              <a:rPr sz="2550" spc="-145" dirty="0">
                <a:latin typeface="Verdana"/>
                <a:cs typeface="Verdana"/>
              </a:rPr>
              <a:t>viver </a:t>
            </a:r>
            <a:r>
              <a:rPr sz="2550" spc="-100" dirty="0">
                <a:latin typeface="Verdana"/>
                <a:cs typeface="Verdana"/>
              </a:rPr>
              <a:t>de </a:t>
            </a:r>
            <a:r>
              <a:rPr sz="2550" spc="-114" dirty="0">
                <a:latin typeface="Verdana"/>
                <a:cs typeface="Verdana"/>
              </a:rPr>
              <a:t>maneira  </a:t>
            </a:r>
            <a:r>
              <a:rPr sz="2550" spc="-110" dirty="0">
                <a:latin typeface="Verdana"/>
                <a:cs typeface="Verdana"/>
              </a:rPr>
              <a:t>comunitária</a:t>
            </a:r>
            <a:r>
              <a:rPr sz="2550" spc="-240" dirty="0">
                <a:latin typeface="Verdana"/>
                <a:cs typeface="Verdana"/>
              </a:rPr>
              <a:t> </a:t>
            </a:r>
            <a:r>
              <a:rPr sz="2550" spc="-135" dirty="0">
                <a:latin typeface="Verdana"/>
                <a:cs typeface="Verdana"/>
              </a:rPr>
              <a:t>e</a:t>
            </a:r>
            <a:r>
              <a:rPr sz="2550" spc="-240" dirty="0">
                <a:latin typeface="Verdana"/>
                <a:cs typeface="Verdana"/>
              </a:rPr>
              <a:t> </a:t>
            </a:r>
            <a:r>
              <a:rPr sz="2550" spc="-105" dirty="0">
                <a:latin typeface="Verdana"/>
                <a:cs typeface="Verdana"/>
              </a:rPr>
              <a:t>harmônica</a:t>
            </a:r>
            <a:r>
              <a:rPr sz="2550" spc="-240" dirty="0">
                <a:latin typeface="Verdana"/>
                <a:cs typeface="Verdana"/>
              </a:rPr>
              <a:t> </a:t>
            </a:r>
            <a:r>
              <a:rPr sz="2550" spc="-190" dirty="0">
                <a:latin typeface="Verdana"/>
                <a:cs typeface="Verdana"/>
              </a:rPr>
              <a:t>em</a:t>
            </a:r>
            <a:r>
              <a:rPr sz="2550" spc="-240" dirty="0">
                <a:latin typeface="Verdana"/>
                <a:cs typeface="Verdana"/>
              </a:rPr>
              <a:t> </a:t>
            </a:r>
            <a:r>
              <a:rPr sz="2550" spc="-45" dirty="0">
                <a:latin typeface="Verdana"/>
                <a:cs typeface="Verdana"/>
              </a:rPr>
              <a:t>sala</a:t>
            </a:r>
            <a:r>
              <a:rPr sz="2550" spc="-235" dirty="0">
                <a:latin typeface="Verdana"/>
                <a:cs typeface="Verdana"/>
              </a:rPr>
              <a:t> </a:t>
            </a:r>
            <a:r>
              <a:rPr sz="2550" spc="-100" dirty="0">
                <a:latin typeface="Verdana"/>
                <a:cs typeface="Verdana"/>
              </a:rPr>
              <a:t>de</a:t>
            </a:r>
            <a:r>
              <a:rPr sz="2550" spc="-240" dirty="0">
                <a:latin typeface="Verdana"/>
                <a:cs typeface="Verdana"/>
              </a:rPr>
              <a:t> </a:t>
            </a:r>
            <a:r>
              <a:rPr sz="2550" spc="-120" dirty="0">
                <a:latin typeface="Verdana"/>
                <a:cs typeface="Verdana"/>
              </a:rPr>
              <a:t>aula.</a:t>
            </a:r>
            <a:endParaRPr sz="2550">
              <a:latin typeface="Verdana"/>
              <a:cs typeface="Verdana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051586" y="1975903"/>
            <a:ext cx="8318714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7200" dirty="0">
                <a:solidFill>
                  <a:srgbClr val="FF0000"/>
                </a:solidFill>
                <a:latin typeface="Verdana"/>
                <a:cs typeface="Verdana"/>
              </a:rPr>
              <a:t>PROTAGONISMO</a:t>
            </a:r>
            <a:endParaRPr sz="72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881024" y="9552239"/>
            <a:ext cx="6969759" cy="9194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742565" marR="5080" indent="-2730500">
              <a:lnSpc>
                <a:spcPct val="117300"/>
              </a:lnSpc>
              <a:spcBef>
                <a:spcPts val="90"/>
              </a:spcBef>
            </a:pPr>
            <a:r>
              <a:rPr sz="2500" spc="-250" dirty="0">
                <a:solidFill>
                  <a:srgbClr val="FFFFFF"/>
                </a:solidFill>
                <a:latin typeface="Arial Black"/>
                <a:cs typeface="Arial Black"/>
              </a:rPr>
              <a:t>alunos </a:t>
            </a:r>
            <a:r>
              <a:rPr sz="2500" spc="-220" dirty="0">
                <a:solidFill>
                  <a:srgbClr val="FFFFFF"/>
                </a:solidFill>
                <a:latin typeface="Arial Black"/>
                <a:cs typeface="Arial Black"/>
              </a:rPr>
              <a:t>reunidos </a:t>
            </a:r>
            <a:r>
              <a:rPr sz="2500" spc="-240" dirty="0">
                <a:solidFill>
                  <a:srgbClr val="FFFFFF"/>
                </a:solidFill>
                <a:latin typeface="Arial Black"/>
                <a:cs typeface="Arial Black"/>
              </a:rPr>
              <a:t>numa </a:t>
            </a:r>
            <a:r>
              <a:rPr sz="2500" spc="-270" dirty="0">
                <a:solidFill>
                  <a:srgbClr val="FFFFFF"/>
                </a:solidFill>
                <a:latin typeface="Arial Black"/>
                <a:cs typeface="Arial Black"/>
              </a:rPr>
              <a:t>atividade </a:t>
            </a:r>
            <a:r>
              <a:rPr sz="2500" spc="-225" dirty="0">
                <a:solidFill>
                  <a:srgbClr val="FFFFFF"/>
                </a:solidFill>
                <a:latin typeface="Arial Black"/>
                <a:cs typeface="Arial Black"/>
              </a:rPr>
              <a:t>sobre </a:t>
            </a:r>
            <a:r>
              <a:rPr sz="2500" spc="-305" dirty="0">
                <a:solidFill>
                  <a:srgbClr val="FFFFFF"/>
                </a:solidFill>
                <a:latin typeface="Arial Black"/>
                <a:cs typeface="Arial Black"/>
              </a:rPr>
              <a:t>recitação  </a:t>
            </a:r>
            <a:r>
              <a:rPr sz="2500" spc="-225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2500" spc="-1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500" spc="-265" dirty="0">
                <a:solidFill>
                  <a:srgbClr val="FFFFFF"/>
                </a:solidFill>
                <a:latin typeface="Arial Black"/>
                <a:cs typeface="Arial Black"/>
              </a:rPr>
              <a:t>poesia</a:t>
            </a:r>
            <a:endParaRPr sz="2500">
              <a:latin typeface="Arial Black"/>
              <a:cs typeface="Arial Black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19074" y="0"/>
            <a:ext cx="9525" cy="104775"/>
          </a:xfrm>
          <a:custGeom>
            <a:avLst/>
            <a:gdLst/>
            <a:ahLst/>
            <a:cxnLst/>
            <a:rect l="l" t="t" r="r" b="b"/>
            <a:pathLst>
              <a:path w="9525" h="104775">
                <a:moveTo>
                  <a:pt x="9524" y="104774"/>
                </a:moveTo>
                <a:lnTo>
                  <a:pt x="0" y="104774"/>
                </a:lnTo>
                <a:lnTo>
                  <a:pt x="0" y="0"/>
                </a:lnTo>
                <a:lnTo>
                  <a:pt x="9524" y="0"/>
                </a:lnTo>
                <a:lnTo>
                  <a:pt x="9524" y="1047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219072"/>
            <a:ext cx="104775" cy="9525"/>
          </a:xfrm>
          <a:custGeom>
            <a:avLst/>
            <a:gdLst/>
            <a:ahLst/>
            <a:cxnLst/>
            <a:rect l="l" t="t" r="r" b="b"/>
            <a:pathLst>
              <a:path w="104775" h="9525">
                <a:moveTo>
                  <a:pt x="104774" y="9524"/>
                </a:moveTo>
                <a:lnTo>
                  <a:pt x="0" y="9524"/>
                </a:lnTo>
                <a:lnTo>
                  <a:pt x="0" y="0"/>
                </a:lnTo>
                <a:lnTo>
                  <a:pt x="104774" y="0"/>
                </a:lnTo>
                <a:lnTo>
                  <a:pt x="104774" y="9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507073" y="0"/>
            <a:ext cx="9525" cy="104775"/>
          </a:xfrm>
          <a:custGeom>
            <a:avLst/>
            <a:gdLst/>
            <a:ahLst/>
            <a:cxnLst/>
            <a:rect l="l" t="t" r="r" b="b"/>
            <a:pathLst>
              <a:path w="9525" h="104775">
                <a:moveTo>
                  <a:pt x="9524" y="104774"/>
                </a:moveTo>
                <a:lnTo>
                  <a:pt x="0" y="104774"/>
                </a:lnTo>
                <a:lnTo>
                  <a:pt x="0" y="0"/>
                </a:lnTo>
                <a:lnTo>
                  <a:pt x="9524" y="0"/>
                </a:lnTo>
                <a:lnTo>
                  <a:pt x="9524" y="1047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621375" y="219075"/>
            <a:ext cx="99060" cy="9525"/>
          </a:xfrm>
          <a:custGeom>
            <a:avLst/>
            <a:gdLst/>
            <a:ahLst/>
            <a:cxnLst/>
            <a:rect l="l" t="t" r="r" b="b"/>
            <a:pathLst>
              <a:path w="99059" h="9525">
                <a:moveTo>
                  <a:pt x="0" y="0"/>
                </a:moveTo>
                <a:lnTo>
                  <a:pt x="98625" y="0"/>
                </a:lnTo>
                <a:lnTo>
                  <a:pt x="98625" y="9524"/>
                </a:lnTo>
                <a:lnTo>
                  <a:pt x="0" y="95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19075" y="10620375"/>
            <a:ext cx="9525" cy="99060"/>
          </a:xfrm>
          <a:custGeom>
            <a:avLst/>
            <a:gdLst/>
            <a:ahLst/>
            <a:cxnLst/>
            <a:rect l="l" t="t" r="r" b="b"/>
            <a:pathLst>
              <a:path w="9525" h="99059">
                <a:moveTo>
                  <a:pt x="0" y="0"/>
                </a:moveTo>
                <a:lnTo>
                  <a:pt x="9524" y="0"/>
                </a:lnTo>
                <a:lnTo>
                  <a:pt x="9524" y="98624"/>
                </a:lnTo>
                <a:lnTo>
                  <a:pt x="0" y="986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10506071"/>
            <a:ext cx="104775" cy="9525"/>
          </a:xfrm>
          <a:custGeom>
            <a:avLst/>
            <a:gdLst/>
            <a:ahLst/>
            <a:cxnLst/>
            <a:rect l="l" t="t" r="r" b="b"/>
            <a:pathLst>
              <a:path w="104775" h="9525">
                <a:moveTo>
                  <a:pt x="104774" y="9524"/>
                </a:moveTo>
                <a:lnTo>
                  <a:pt x="0" y="9524"/>
                </a:lnTo>
                <a:lnTo>
                  <a:pt x="0" y="0"/>
                </a:lnTo>
                <a:lnTo>
                  <a:pt x="104774" y="0"/>
                </a:lnTo>
                <a:lnTo>
                  <a:pt x="104774" y="9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507075" y="10620375"/>
            <a:ext cx="9525" cy="99060"/>
          </a:xfrm>
          <a:custGeom>
            <a:avLst/>
            <a:gdLst/>
            <a:ahLst/>
            <a:cxnLst/>
            <a:rect l="l" t="t" r="r" b="b"/>
            <a:pathLst>
              <a:path w="9525" h="99059">
                <a:moveTo>
                  <a:pt x="0" y="0"/>
                </a:moveTo>
                <a:lnTo>
                  <a:pt x="9524" y="0"/>
                </a:lnTo>
                <a:lnTo>
                  <a:pt x="9524" y="98624"/>
                </a:lnTo>
                <a:lnTo>
                  <a:pt x="0" y="986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621375" y="10506075"/>
            <a:ext cx="99060" cy="9525"/>
          </a:xfrm>
          <a:custGeom>
            <a:avLst/>
            <a:gdLst/>
            <a:ahLst/>
            <a:cxnLst/>
            <a:rect l="l" t="t" r="r" b="b"/>
            <a:pathLst>
              <a:path w="99059" h="9525">
                <a:moveTo>
                  <a:pt x="0" y="0"/>
                </a:moveTo>
                <a:lnTo>
                  <a:pt x="98625" y="0"/>
                </a:lnTo>
                <a:lnTo>
                  <a:pt x="98625" y="9524"/>
                </a:lnTo>
                <a:lnTo>
                  <a:pt x="0" y="95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775" y="104780"/>
            <a:ext cx="18516600" cy="10515600"/>
          </a:xfrm>
          <a:custGeom>
            <a:avLst/>
            <a:gdLst/>
            <a:ahLst/>
            <a:cxnLst/>
            <a:rect l="l" t="t" r="r" b="b"/>
            <a:pathLst>
              <a:path w="18516600" h="10515600">
                <a:moveTo>
                  <a:pt x="18516598" y="10515599"/>
                </a:moveTo>
                <a:lnTo>
                  <a:pt x="0" y="10515599"/>
                </a:lnTo>
                <a:lnTo>
                  <a:pt x="0" y="0"/>
                </a:lnTo>
                <a:lnTo>
                  <a:pt x="18516598" y="0"/>
                </a:lnTo>
                <a:lnTo>
                  <a:pt x="18516598" y="10515599"/>
                </a:lnTo>
                <a:close/>
              </a:path>
            </a:pathLst>
          </a:custGeom>
          <a:solidFill>
            <a:srgbClr val="166AB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443072" y="2804552"/>
            <a:ext cx="10299700" cy="5313680"/>
            <a:chOff x="1443072" y="2804552"/>
            <a:chExt cx="10299700" cy="5313680"/>
          </a:xfrm>
        </p:grpSpPr>
        <p:sp>
          <p:nvSpPr>
            <p:cNvPr id="4" name="object 4"/>
            <p:cNvSpPr/>
            <p:nvPr/>
          </p:nvSpPr>
          <p:spPr>
            <a:xfrm>
              <a:off x="1443072" y="3847792"/>
              <a:ext cx="10299700" cy="4270375"/>
            </a:xfrm>
            <a:custGeom>
              <a:avLst/>
              <a:gdLst/>
              <a:ahLst/>
              <a:cxnLst/>
              <a:rect l="l" t="t" r="r" b="b"/>
              <a:pathLst>
                <a:path w="10299700" h="4270375">
                  <a:moveTo>
                    <a:pt x="25400" y="2021895"/>
                  </a:moveTo>
                  <a:lnTo>
                    <a:pt x="25400" y="2446768"/>
                  </a:lnTo>
                  <a:lnTo>
                    <a:pt x="38100" y="2493013"/>
                  </a:lnTo>
                  <a:lnTo>
                    <a:pt x="38100" y="3524587"/>
                  </a:lnTo>
                  <a:lnTo>
                    <a:pt x="101600" y="3769449"/>
                  </a:lnTo>
                  <a:lnTo>
                    <a:pt x="101600" y="3944552"/>
                  </a:lnTo>
                  <a:lnTo>
                    <a:pt x="114300" y="3979820"/>
                  </a:lnTo>
                  <a:lnTo>
                    <a:pt x="127000" y="4017021"/>
                  </a:lnTo>
                  <a:lnTo>
                    <a:pt x="177800" y="4059869"/>
                  </a:lnTo>
                  <a:lnTo>
                    <a:pt x="228600" y="4066443"/>
                  </a:lnTo>
                  <a:lnTo>
                    <a:pt x="279400" y="4070350"/>
                  </a:lnTo>
                  <a:lnTo>
                    <a:pt x="330200" y="4074601"/>
                  </a:lnTo>
                  <a:lnTo>
                    <a:pt x="381000" y="4079127"/>
                  </a:lnTo>
                  <a:lnTo>
                    <a:pt x="431800" y="4083860"/>
                  </a:lnTo>
                  <a:lnTo>
                    <a:pt x="482600" y="4088729"/>
                  </a:lnTo>
                  <a:lnTo>
                    <a:pt x="533400" y="4093668"/>
                  </a:lnTo>
                  <a:lnTo>
                    <a:pt x="1143000" y="4160492"/>
                  </a:lnTo>
                  <a:lnTo>
                    <a:pt x="1193800" y="4166851"/>
                  </a:lnTo>
                  <a:lnTo>
                    <a:pt x="1308100" y="4179982"/>
                  </a:lnTo>
                  <a:lnTo>
                    <a:pt x="1358900" y="4186341"/>
                  </a:lnTo>
                  <a:lnTo>
                    <a:pt x="1409700" y="4192288"/>
                  </a:lnTo>
                  <a:lnTo>
                    <a:pt x="1460500" y="4197616"/>
                  </a:lnTo>
                  <a:lnTo>
                    <a:pt x="1511300" y="4202682"/>
                  </a:lnTo>
                  <a:lnTo>
                    <a:pt x="1562100" y="4206588"/>
                  </a:lnTo>
                  <a:lnTo>
                    <a:pt x="1612900" y="4209101"/>
                  </a:lnTo>
                  <a:lnTo>
                    <a:pt x="1651000" y="4209991"/>
                  </a:lnTo>
                  <a:lnTo>
                    <a:pt x="1714500" y="4209695"/>
                  </a:lnTo>
                  <a:lnTo>
                    <a:pt x="1765300" y="4208837"/>
                  </a:lnTo>
                  <a:lnTo>
                    <a:pt x="1816100" y="4207459"/>
                  </a:lnTo>
                  <a:lnTo>
                    <a:pt x="1866900" y="4205605"/>
                  </a:lnTo>
                  <a:lnTo>
                    <a:pt x="1917700" y="4203317"/>
                  </a:lnTo>
                  <a:lnTo>
                    <a:pt x="1968500" y="4200640"/>
                  </a:lnTo>
                  <a:lnTo>
                    <a:pt x="2019300" y="4197617"/>
                  </a:lnTo>
                  <a:lnTo>
                    <a:pt x="2070100" y="4197487"/>
                  </a:lnTo>
                  <a:lnTo>
                    <a:pt x="2120900" y="4197184"/>
                  </a:lnTo>
                  <a:lnTo>
                    <a:pt x="2171700" y="4196838"/>
                  </a:lnTo>
                  <a:lnTo>
                    <a:pt x="2222500" y="4196578"/>
                  </a:lnTo>
                  <a:lnTo>
                    <a:pt x="2273300" y="4196535"/>
                  </a:lnTo>
                  <a:lnTo>
                    <a:pt x="2324100" y="4196838"/>
                  </a:lnTo>
                  <a:lnTo>
                    <a:pt x="2362200" y="4197617"/>
                  </a:lnTo>
                  <a:lnTo>
                    <a:pt x="2425700" y="4200142"/>
                  </a:lnTo>
                  <a:lnTo>
                    <a:pt x="2476500" y="4203274"/>
                  </a:lnTo>
                  <a:lnTo>
                    <a:pt x="2578100" y="4210143"/>
                  </a:lnTo>
                  <a:lnTo>
                    <a:pt x="2628900" y="4213275"/>
                  </a:lnTo>
                  <a:lnTo>
                    <a:pt x="2679700" y="4215800"/>
                  </a:lnTo>
                  <a:lnTo>
                    <a:pt x="2730500" y="4217417"/>
                  </a:lnTo>
                  <a:lnTo>
                    <a:pt x="2781300" y="4219086"/>
                  </a:lnTo>
                  <a:lnTo>
                    <a:pt x="2832100" y="4220668"/>
                  </a:lnTo>
                  <a:lnTo>
                    <a:pt x="2882900" y="4222162"/>
                  </a:lnTo>
                  <a:lnTo>
                    <a:pt x="2933700" y="4223567"/>
                  </a:lnTo>
                  <a:lnTo>
                    <a:pt x="2984500" y="4224885"/>
                  </a:lnTo>
                  <a:lnTo>
                    <a:pt x="3035300" y="4226116"/>
                  </a:lnTo>
                  <a:lnTo>
                    <a:pt x="3086100" y="4227258"/>
                  </a:lnTo>
                  <a:lnTo>
                    <a:pt x="3136900" y="4228312"/>
                  </a:lnTo>
                  <a:lnTo>
                    <a:pt x="3187700" y="4229279"/>
                  </a:lnTo>
                  <a:lnTo>
                    <a:pt x="3238500" y="4230158"/>
                  </a:lnTo>
                  <a:lnTo>
                    <a:pt x="3289300" y="4230948"/>
                  </a:lnTo>
                  <a:lnTo>
                    <a:pt x="3340100" y="4231651"/>
                  </a:lnTo>
                  <a:lnTo>
                    <a:pt x="3390900" y="4232266"/>
                  </a:lnTo>
                  <a:lnTo>
                    <a:pt x="3441700" y="4232942"/>
                  </a:lnTo>
                  <a:lnTo>
                    <a:pt x="3492500" y="4232725"/>
                  </a:lnTo>
                  <a:lnTo>
                    <a:pt x="3543300" y="4231957"/>
                  </a:lnTo>
                  <a:lnTo>
                    <a:pt x="3594100" y="4230983"/>
                  </a:lnTo>
                  <a:lnTo>
                    <a:pt x="3644900" y="4230147"/>
                  </a:lnTo>
                  <a:lnTo>
                    <a:pt x="3683000" y="4229791"/>
                  </a:lnTo>
                  <a:lnTo>
                    <a:pt x="3733800" y="4231377"/>
                  </a:lnTo>
                  <a:lnTo>
                    <a:pt x="3784600" y="4235051"/>
                  </a:lnTo>
                  <a:lnTo>
                    <a:pt x="3822700" y="4239189"/>
                  </a:lnTo>
                  <a:lnTo>
                    <a:pt x="3873500" y="4242166"/>
                  </a:lnTo>
                  <a:lnTo>
                    <a:pt x="3924300" y="4244996"/>
                  </a:lnTo>
                  <a:lnTo>
                    <a:pt x="3975100" y="4248308"/>
                  </a:lnTo>
                  <a:lnTo>
                    <a:pt x="4025900" y="4251757"/>
                  </a:lnTo>
                  <a:lnTo>
                    <a:pt x="4089400" y="4254999"/>
                  </a:lnTo>
                  <a:lnTo>
                    <a:pt x="4140200" y="4257692"/>
                  </a:lnTo>
                  <a:lnTo>
                    <a:pt x="4191000" y="4259491"/>
                  </a:lnTo>
                  <a:lnTo>
                    <a:pt x="4241800" y="4260726"/>
                  </a:lnTo>
                  <a:lnTo>
                    <a:pt x="4292600" y="4261759"/>
                  </a:lnTo>
                  <a:lnTo>
                    <a:pt x="4343400" y="4262637"/>
                  </a:lnTo>
                  <a:lnTo>
                    <a:pt x="4394200" y="4263403"/>
                  </a:lnTo>
                  <a:lnTo>
                    <a:pt x="4559300" y="4265478"/>
                  </a:lnTo>
                  <a:lnTo>
                    <a:pt x="4610100" y="4266244"/>
                  </a:lnTo>
                  <a:lnTo>
                    <a:pt x="4660900" y="4267122"/>
                  </a:lnTo>
                  <a:lnTo>
                    <a:pt x="4711700" y="4268156"/>
                  </a:lnTo>
                  <a:lnTo>
                    <a:pt x="4762500" y="4269391"/>
                  </a:lnTo>
                  <a:lnTo>
                    <a:pt x="4813300" y="4270084"/>
                  </a:lnTo>
                  <a:lnTo>
                    <a:pt x="4864100" y="4270091"/>
                  </a:lnTo>
                  <a:lnTo>
                    <a:pt x="4914900" y="4269480"/>
                  </a:lnTo>
                  <a:lnTo>
                    <a:pt x="4965700" y="4268323"/>
                  </a:lnTo>
                  <a:lnTo>
                    <a:pt x="5016500" y="4266689"/>
                  </a:lnTo>
                  <a:lnTo>
                    <a:pt x="5067300" y="4264650"/>
                  </a:lnTo>
                  <a:lnTo>
                    <a:pt x="5130800" y="4262275"/>
                  </a:lnTo>
                  <a:lnTo>
                    <a:pt x="5181600" y="4259635"/>
                  </a:lnTo>
                  <a:lnTo>
                    <a:pt x="5232400" y="4256800"/>
                  </a:lnTo>
                  <a:lnTo>
                    <a:pt x="5283200" y="4253841"/>
                  </a:lnTo>
                  <a:lnTo>
                    <a:pt x="5384800" y="4247830"/>
                  </a:lnTo>
                  <a:lnTo>
                    <a:pt x="5435600" y="4244920"/>
                  </a:lnTo>
                  <a:lnTo>
                    <a:pt x="5486400" y="4242166"/>
                  </a:lnTo>
                  <a:lnTo>
                    <a:pt x="5537200" y="4239295"/>
                  </a:lnTo>
                  <a:lnTo>
                    <a:pt x="5588000" y="4236616"/>
                  </a:lnTo>
                  <a:lnTo>
                    <a:pt x="5638800" y="4234128"/>
                  </a:lnTo>
                  <a:lnTo>
                    <a:pt x="5689600" y="4231823"/>
                  </a:lnTo>
                  <a:lnTo>
                    <a:pt x="5740400" y="4229700"/>
                  </a:lnTo>
                  <a:lnTo>
                    <a:pt x="5791200" y="4227752"/>
                  </a:lnTo>
                  <a:lnTo>
                    <a:pt x="5842000" y="4225976"/>
                  </a:lnTo>
                  <a:lnTo>
                    <a:pt x="5892800" y="4224367"/>
                  </a:lnTo>
                  <a:lnTo>
                    <a:pt x="5943600" y="4222921"/>
                  </a:lnTo>
                  <a:lnTo>
                    <a:pt x="5994400" y="4221633"/>
                  </a:lnTo>
                  <a:lnTo>
                    <a:pt x="6045200" y="4220500"/>
                  </a:lnTo>
                  <a:lnTo>
                    <a:pt x="6096000" y="4219515"/>
                  </a:lnTo>
                  <a:lnTo>
                    <a:pt x="6159500" y="4218676"/>
                  </a:lnTo>
                  <a:lnTo>
                    <a:pt x="6210300" y="4217978"/>
                  </a:lnTo>
                  <a:lnTo>
                    <a:pt x="6261100" y="4217417"/>
                  </a:lnTo>
                  <a:lnTo>
                    <a:pt x="6311900" y="4217115"/>
                  </a:lnTo>
                  <a:lnTo>
                    <a:pt x="6413500" y="4217119"/>
                  </a:lnTo>
                  <a:lnTo>
                    <a:pt x="6464300" y="4217383"/>
                  </a:lnTo>
                  <a:lnTo>
                    <a:pt x="6515100" y="4217794"/>
                  </a:lnTo>
                  <a:lnTo>
                    <a:pt x="6565900" y="4218333"/>
                  </a:lnTo>
                  <a:lnTo>
                    <a:pt x="6616700" y="4218979"/>
                  </a:lnTo>
                  <a:lnTo>
                    <a:pt x="6680200" y="4219712"/>
                  </a:lnTo>
                  <a:lnTo>
                    <a:pt x="6731000" y="4220510"/>
                  </a:lnTo>
                  <a:lnTo>
                    <a:pt x="6781800" y="4221355"/>
                  </a:lnTo>
                  <a:lnTo>
                    <a:pt x="6934200" y="4223960"/>
                  </a:lnTo>
                  <a:lnTo>
                    <a:pt x="6985000" y="4224784"/>
                  </a:lnTo>
                  <a:lnTo>
                    <a:pt x="7035800" y="4225552"/>
                  </a:lnTo>
                  <a:lnTo>
                    <a:pt x="7086600" y="4226244"/>
                  </a:lnTo>
                  <a:lnTo>
                    <a:pt x="7137400" y="4226839"/>
                  </a:lnTo>
                  <a:lnTo>
                    <a:pt x="7200900" y="4227316"/>
                  </a:lnTo>
                  <a:lnTo>
                    <a:pt x="7251700" y="4227028"/>
                  </a:lnTo>
                  <a:lnTo>
                    <a:pt x="7302500" y="4226220"/>
                  </a:lnTo>
                  <a:lnTo>
                    <a:pt x="7353300" y="4224979"/>
                  </a:lnTo>
                  <a:lnTo>
                    <a:pt x="7404100" y="4223391"/>
                  </a:lnTo>
                  <a:lnTo>
                    <a:pt x="7454900" y="4221544"/>
                  </a:lnTo>
                  <a:lnTo>
                    <a:pt x="7505700" y="4219524"/>
                  </a:lnTo>
                  <a:lnTo>
                    <a:pt x="7556500" y="4217417"/>
                  </a:lnTo>
                  <a:lnTo>
                    <a:pt x="7607300" y="4215221"/>
                  </a:lnTo>
                  <a:lnTo>
                    <a:pt x="7658100" y="4213352"/>
                  </a:lnTo>
                  <a:lnTo>
                    <a:pt x="7708900" y="4211798"/>
                  </a:lnTo>
                  <a:lnTo>
                    <a:pt x="7759700" y="4210548"/>
                  </a:lnTo>
                  <a:lnTo>
                    <a:pt x="7810500" y="4209591"/>
                  </a:lnTo>
                  <a:lnTo>
                    <a:pt x="7861300" y="4208915"/>
                  </a:lnTo>
                  <a:lnTo>
                    <a:pt x="7912100" y="4208510"/>
                  </a:lnTo>
                  <a:lnTo>
                    <a:pt x="8001000" y="4208467"/>
                  </a:lnTo>
                  <a:lnTo>
                    <a:pt x="8051800" y="4208807"/>
                  </a:lnTo>
                  <a:lnTo>
                    <a:pt x="8102600" y="4209373"/>
                  </a:lnTo>
                  <a:lnTo>
                    <a:pt x="8153400" y="4210154"/>
                  </a:lnTo>
                  <a:lnTo>
                    <a:pt x="8204200" y="4211138"/>
                  </a:lnTo>
                  <a:lnTo>
                    <a:pt x="8255000" y="4212314"/>
                  </a:lnTo>
                  <a:lnTo>
                    <a:pt x="8305800" y="4213672"/>
                  </a:lnTo>
                  <a:lnTo>
                    <a:pt x="8356600" y="4215200"/>
                  </a:lnTo>
                  <a:lnTo>
                    <a:pt x="8407400" y="4216887"/>
                  </a:lnTo>
                  <a:lnTo>
                    <a:pt x="8458200" y="4218722"/>
                  </a:lnTo>
                  <a:lnTo>
                    <a:pt x="8509000" y="4220693"/>
                  </a:lnTo>
                  <a:lnTo>
                    <a:pt x="8559800" y="4222791"/>
                  </a:lnTo>
                  <a:lnTo>
                    <a:pt x="8610600" y="4225002"/>
                  </a:lnTo>
                  <a:lnTo>
                    <a:pt x="8661400" y="4227316"/>
                  </a:lnTo>
                  <a:lnTo>
                    <a:pt x="8712200" y="4229263"/>
                  </a:lnTo>
                  <a:lnTo>
                    <a:pt x="8763000" y="4230588"/>
                  </a:lnTo>
                  <a:lnTo>
                    <a:pt x="8813800" y="4231372"/>
                  </a:lnTo>
                  <a:lnTo>
                    <a:pt x="8839200" y="4231588"/>
                  </a:lnTo>
                  <a:lnTo>
                    <a:pt x="8902700" y="4231642"/>
                  </a:lnTo>
                  <a:lnTo>
                    <a:pt x="8953500" y="4231291"/>
                  </a:lnTo>
                  <a:lnTo>
                    <a:pt x="9004300" y="4230723"/>
                  </a:lnTo>
                  <a:lnTo>
                    <a:pt x="9055100" y="4230020"/>
                  </a:lnTo>
                  <a:lnTo>
                    <a:pt x="9105900" y="4229263"/>
                  </a:lnTo>
                  <a:lnTo>
                    <a:pt x="9156700" y="4228533"/>
                  </a:lnTo>
                  <a:lnTo>
                    <a:pt x="9207500" y="4227911"/>
                  </a:lnTo>
                  <a:lnTo>
                    <a:pt x="9258300" y="4227479"/>
                  </a:lnTo>
                  <a:lnTo>
                    <a:pt x="9309100" y="4227316"/>
                  </a:lnTo>
                  <a:lnTo>
                    <a:pt x="9334500" y="4226930"/>
                  </a:lnTo>
                  <a:lnTo>
                    <a:pt x="9372600" y="4225228"/>
                  </a:lnTo>
                  <a:lnTo>
                    <a:pt x="9398000" y="4224842"/>
                  </a:lnTo>
                  <a:lnTo>
                    <a:pt x="9486900" y="4222367"/>
                  </a:lnTo>
                  <a:lnTo>
                    <a:pt x="9525000" y="4224842"/>
                  </a:lnTo>
                  <a:lnTo>
                    <a:pt x="9575800" y="4234741"/>
                  </a:lnTo>
                  <a:lnTo>
                    <a:pt x="9626600" y="4234851"/>
                  </a:lnTo>
                  <a:lnTo>
                    <a:pt x="9677400" y="4235128"/>
                  </a:lnTo>
                  <a:lnTo>
                    <a:pt x="9779000" y="4235872"/>
                  </a:lnTo>
                  <a:lnTo>
                    <a:pt x="9829800" y="4236182"/>
                  </a:lnTo>
                  <a:lnTo>
                    <a:pt x="9931400" y="4236290"/>
                  </a:lnTo>
                  <a:lnTo>
                    <a:pt x="9982200" y="4235931"/>
                  </a:lnTo>
                  <a:lnTo>
                    <a:pt x="10033000" y="4235193"/>
                  </a:lnTo>
                  <a:lnTo>
                    <a:pt x="10083800" y="4233998"/>
                  </a:lnTo>
                  <a:lnTo>
                    <a:pt x="10134600" y="4232266"/>
                  </a:lnTo>
                  <a:lnTo>
                    <a:pt x="10198100" y="4224129"/>
                  </a:lnTo>
                  <a:lnTo>
                    <a:pt x="10236200" y="4205180"/>
                  </a:lnTo>
                  <a:lnTo>
                    <a:pt x="10274300" y="4174709"/>
                  </a:lnTo>
                  <a:lnTo>
                    <a:pt x="10287000" y="4132001"/>
                  </a:lnTo>
                  <a:lnTo>
                    <a:pt x="10299700" y="4076344"/>
                  </a:lnTo>
                  <a:lnTo>
                    <a:pt x="10299700" y="3773299"/>
                  </a:lnTo>
                  <a:lnTo>
                    <a:pt x="10261600" y="3623427"/>
                  </a:lnTo>
                  <a:lnTo>
                    <a:pt x="10236200" y="3527702"/>
                  </a:lnTo>
                  <a:lnTo>
                    <a:pt x="10236200" y="3479788"/>
                  </a:lnTo>
                  <a:lnTo>
                    <a:pt x="10223500" y="3431813"/>
                  </a:lnTo>
                  <a:lnTo>
                    <a:pt x="10223500" y="2272809"/>
                  </a:lnTo>
                  <a:lnTo>
                    <a:pt x="10210800" y="2225077"/>
                  </a:lnTo>
                  <a:lnTo>
                    <a:pt x="10147300" y="1969228"/>
                  </a:lnTo>
                  <a:lnTo>
                    <a:pt x="10147300" y="1917331"/>
                  </a:lnTo>
                  <a:lnTo>
                    <a:pt x="10121900" y="1812927"/>
                  </a:lnTo>
                  <a:lnTo>
                    <a:pt x="10121900" y="1760451"/>
                  </a:lnTo>
                  <a:lnTo>
                    <a:pt x="10109200" y="1707811"/>
                  </a:lnTo>
                  <a:lnTo>
                    <a:pt x="10109200" y="1658312"/>
                  </a:lnTo>
                  <a:lnTo>
                    <a:pt x="10096500" y="1608812"/>
                  </a:lnTo>
                  <a:lnTo>
                    <a:pt x="10096500" y="1559313"/>
                  </a:lnTo>
                  <a:lnTo>
                    <a:pt x="10071100" y="1460315"/>
                  </a:lnTo>
                  <a:lnTo>
                    <a:pt x="10071100" y="1410816"/>
                  </a:lnTo>
                  <a:lnTo>
                    <a:pt x="10058400" y="1361317"/>
                  </a:lnTo>
                  <a:lnTo>
                    <a:pt x="10058400" y="1311818"/>
                  </a:lnTo>
                  <a:lnTo>
                    <a:pt x="10045700" y="1262319"/>
                  </a:lnTo>
                  <a:lnTo>
                    <a:pt x="10045700" y="1219626"/>
                  </a:lnTo>
                  <a:lnTo>
                    <a:pt x="10033000" y="1134240"/>
                  </a:lnTo>
                  <a:lnTo>
                    <a:pt x="10033000" y="1038974"/>
                  </a:lnTo>
                  <a:lnTo>
                    <a:pt x="10007600" y="934600"/>
                  </a:lnTo>
                  <a:lnTo>
                    <a:pt x="10007600" y="882739"/>
                  </a:lnTo>
                  <a:lnTo>
                    <a:pt x="9906000" y="474631"/>
                  </a:lnTo>
                  <a:lnTo>
                    <a:pt x="9906000" y="424409"/>
                  </a:lnTo>
                  <a:lnTo>
                    <a:pt x="9867900" y="272886"/>
                  </a:lnTo>
                  <a:lnTo>
                    <a:pt x="9867900" y="222297"/>
                  </a:lnTo>
                  <a:lnTo>
                    <a:pt x="9829800" y="72251"/>
                  </a:lnTo>
                  <a:lnTo>
                    <a:pt x="9804400" y="38453"/>
                  </a:lnTo>
                  <a:lnTo>
                    <a:pt x="9728200" y="7516"/>
                  </a:lnTo>
                  <a:lnTo>
                    <a:pt x="9690100" y="4267"/>
                  </a:lnTo>
                  <a:lnTo>
                    <a:pt x="9652000" y="1947"/>
                  </a:lnTo>
                  <a:lnTo>
                    <a:pt x="9588500" y="91"/>
                  </a:lnTo>
                  <a:lnTo>
                    <a:pt x="9525000" y="0"/>
                  </a:lnTo>
                  <a:lnTo>
                    <a:pt x="9486900" y="321"/>
                  </a:lnTo>
                  <a:lnTo>
                    <a:pt x="9436100" y="1324"/>
                  </a:lnTo>
                  <a:lnTo>
                    <a:pt x="9385300" y="2847"/>
                  </a:lnTo>
                  <a:lnTo>
                    <a:pt x="9334500" y="4835"/>
                  </a:lnTo>
                  <a:lnTo>
                    <a:pt x="9283700" y="7234"/>
                  </a:lnTo>
                  <a:lnTo>
                    <a:pt x="9232900" y="9990"/>
                  </a:lnTo>
                  <a:lnTo>
                    <a:pt x="9182100" y="13050"/>
                  </a:lnTo>
                  <a:lnTo>
                    <a:pt x="9131300" y="16358"/>
                  </a:lnTo>
                  <a:lnTo>
                    <a:pt x="9080500" y="19861"/>
                  </a:lnTo>
                  <a:lnTo>
                    <a:pt x="9029700" y="23505"/>
                  </a:lnTo>
                  <a:lnTo>
                    <a:pt x="8978900" y="27236"/>
                  </a:lnTo>
                  <a:lnTo>
                    <a:pt x="8877300" y="34740"/>
                  </a:lnTo>
                  <a:lnTo>
                    <a:pt x="8839200" y="38524"/>
                  </a:lnTo>
                  <a:lnTo>
                    <a:pt x="8788400" y="42442"/>
                  </a:lnTo>
                  <a:lnTo>
                    <a:pt x="8737600" y="46479"/>
                  </a:lnTo>
                  <a:lnTo>
                    <a:pt x="8686800" y="50619"/>
                  </a:lnTo>
                  <a:lnTo>
                    <a:pt x="8636000" y="54849"/>
                  </a:lnTo>
                  <a:lnTo>
                    <a:pt x="8585200" y="59153"/>
                  </a:lnTo>
                  <a:lnTo>
                    <a:pt x="8534400" y="63516"/>
                  </a:lnTo>
                  <a:lnTo>
                    <a:pt x="8483600" y="67924"/>
                  </a:lnTo>
                  <a:lnTo>
                    <a:pt x="8394700" y="76814"/>
                  </a:lnTo>
                  <a:lnTo>
                    <a:pt x="8343900" y="81445"/>
                  </a:lnTo>
                  <a:lnTo>
                    <a:pt x="8293100" y="85765"/>
                  </a:lnTo>
                  <a:lnTo>
                    <a:pt x="8242300" y="89790"/>
                  </a:lnTo>
                  <a:lnTo>
                    <a:pt x="8191500" y="93533"/>
                  </a:lnTo>
                  <a:lnTo>
                    <a:pt x="8140700" y="97010"/>
                  </a:lnTo>
                  <a:lnTo>
                    <a:pt x="8089900" y="100235"/>
                  </a:lnTo>
                  <a:lnTo>
                    <a:pt x="8039100" y="103222"/>
                  </a:lnTo>
                  <a:lnTo>
                    <a:pt x="7988300" y="105986"/>
                  </a:lnTo>
                  <a:lnTo>
                    <a:pt x="7937500" y="108540"/>
                  </a:lnTo>
                  <a:lnTo>
                    <a:pt x="7886700" y="110901"/>
                  </a:lnTo>
                  <a:lnTo>
                    <a:pt x="7835900" y="113081"/>
                  </a:lnTo>
                  <a:lnTo>
                    <a:pt x="7785100" y="115096"/>
                  </a:lnTo>
                  <a:lnTo>
                    <a:pt x="7734300" y="116960"/>
                  </a:lnTo>
                  <a:lnTo>
                    <a:pt x="7683500" y="118687"/>
                  </a:lnTo>
                  <a:lnTo>
                    <a:pt x="7632700" y="120293"/>
                  </a:lnTo>
                  <a:lnTo>
                    <a:pt x="7581900" y="121790"/>
                  </a:lnTo>
                  <a:lnTo>
                    <a:pt x="7531100" y="123195"/>
                  </a:lnTo>
                  <a:lnTo>
                    <a:pt x="7480300" y="124520"/>
                  </a:lnTo>
                  <a:lnTo>
                    <a:pt x="7429500" y="125781"/>
                  </a:lnTo>
                  <a:lnTo>
                    <a:pt x="7391400" y="126993"/>
                  </a:lnTo>
                  <a:lnTo>
                    <a:pt x="7188200" y="131629"/>
                  </a:lnTo>
                  <a:lnTo>
                    <a:pt x="7137400" y="132808"/>
                  </a:lnTo>
                  <a:lnTo>
                    <a:pt x="7086600" y="134024"/>
                  </a:lnTo>
                  <a:lnTo>
                    <a:pt x="7035800" y="135291"/>
                  </a:lnTo>
                  <a:lnTo>
                    <a:pt x="6985000" y="136625"/>
                  </a:lnTo>
                  <a:lnTo>
                    <a:pt x="6934200" y="138038"/>
                  </a:lnTo>
                  <a:lnTo>
                    <a:pt x="6883400" y="139546"/>
                  </a:lnTo>
                  <a:lnTo>
                    <a:pt x="6832600" y="141163"/>
                  </a:lnTo>
                  <a:lnTo>
                    <a:pt x="6781800" y="142458"/>
                  </a:lnTo>
                  <a:lnTo>
                    <a:pt x="6731000" y="143406"/>
                  </a:lnTo>
                  <a:lnTo>
                    <a:pt x="6680200" y="144054"/>
                  </a:lnTo>
                  <a:lnTo>
                    <a:pt x="6616700" y="144451"/>
                  </a:lnTo>
                  <a:lnTo>
                    <a:pt x="6565900" y="144646"/>
                  </a:lnTo>
                  <a:lnTo>
                    <a:pt x="6464300" y="144623"/>
                  </a:lnTo>
                  <a:lnTo>
                    <a:pt x="6362700" y="144371"/>
                  </a:lnTo>
                  <a:lnTo>
                    <a:pt x="6197600" y="144410"/>
                  </a:lnTo>
                  <a:lnTo>
                    <a:pt x="6146800" y="144729"/>
                  </a:lnTo>
                  <a:lnTo>
                    <a:pt x="6096000" y="145280"/>
                  </a:lnTo>
                  <a:lnTo>
                    <a:pt x="6045200" y="146113"/>
                  </a:lnTo>
                  <a:lnTo>
                    <a:pt x="5994400" y="147192"/>
                  </a:lnTo>
                  <a:lnTo>
                    <a:pt x="5943600" y="148973"/>
                  </a:lnTo>
                  <a:lnTo>
                    <a:pt x="5892800" y="151301"/>
                  </a:lnTo>
                  <a:lnTo>
                    <a:pt x="5842000" y="154019"/>
                  </a:lnTo>
                  <a:lnTo>
                    <a:pt x="5778500" y="156972"/>
                  </a:lnTo>
                  <a:lnTo>
                    <a:pt x="5727700" y="160003"/>
                  </a:lnTo>
                  <a:lnTo>
                    <a:pt x="5676900" y="162956"/>
                  </a:lnTo>
                  <a:lnTo>
                    <a:pt x="5626100" y="165675"/>
                  </a:lnTo>
                  <a:lnTo>
                    <a:pt x="5575300" y="168003"/>
                  </a:lnTo>
                  <a:lnTo>
                    <a:pt x="5524500" y="169784"/>
                  </a:lnTo>
                  <a:lnTo>
                    <a:pt x="5473700" y="170863"/>
                  </a:lnTo>
                  <a:lnTo>
                    <a:pt x="5422900" y="172142"/>
                  </a:lnTo>
                  <a:lnTo>
                    <a:pt x="5359400" y="172669"/>
                  </a:lnTo>
                  <a:lnTo>
                    <a:pt x="5308600" y="172421"/>
                  </a:lnTo>
                  <a:lnTo>
                    <a:pt x="5257800" y="171379"/>
                  </a:lnTo>
                  <a:lnTo>
                    <a:pt x="5207000" y="169522"/>
                  </a:lnTo>
                  <a:lnTo>
                    <a:pt x="5156200" y="166829"/>
                  </a:lnTo>
                  <a:lnTo>
                    <a:pt x="5092700" y="163282"/>
                  </a:lnTo>
                  <a:lnTo>
                    <a:pt x="5041900" y="158858"/>
                  </a:lnTo>
                  <a:lnTo>
                    <a:pt x="4991100" y="153538"/>
                  </a:lnTo>
                  <a:lnTo>
                    <a:pt x="4940300" y="147627"/>
                  </a:lnTo>
                  <a:lnTo>
                    <a:pt x="4889500" y="142088"/>
                  </a:lnTo>
                  <a:lnTo>
                    <a:pt x="4838700" y="136912"/>
                  </a:lnTo>
                  <a:lnTo>
                    <a:pt x="4787900" y="132093"/>
                  </a:lnTo>
                  <a:lnTo>
                    <a:pt x="4737100" y="127623"/>
                  </a:lnTo>
                  <a:lnTo>
                    <a:pt x="4686300" y="123495"/>
                  </a:lnTo>
                  <a:lnTo>
                    <a:pt x="4635500" y="119701"/>
                  </a:lnTo>
                  <a:lnTo>
                    <a:pt x="4584700" y="116233"/>
                  </a:lnTo>
                  <a:lnTo>
                    <a:pt x="4533900" y="113085"/>
                  </a:lnTo>
                  <a:lnTo>
                    <a:pt x="4483100" y="110249"/>
                  </a:lnTo>
                  <a:lnTo>
                    <a:pt x="4432300" y="107717"/>
                  </a:lnTo>
                  <a:lnTo>
                    <a:pt x="4381500" y="105482"/>
                  </a:lnTo>
                  <a:lnTo>
                    <a:pt x="4330700" y="103536"/>
                  </a:lnTo>
                  <a:lnTo>
                    <a:pt x="4279900" y="101873"/>
                  </a:lnTo>
                  <a:lnTo>
                    <a:pt x="4165600" y="99363"/>
                  </a:lnTo>
                  <a:lnTo>
                    <a:pt x="4114800" y="98501"/>
                  </a:lnTo>
                  <a:lnTo>
                    <a:pt x="4064000" y="97892"/>
                  </a:lnTo>
                  <a:lnTo>
                    <a:pt x="4013200" y="97527"/>
                  </a:lnTo>
                  <a:lnTo>
                    <a:pt x="3975100" y="97432"/>
                  </a:lnTo>
                  <a:lnTo>
                    <a:pt x="3911600" y="97503"/>
                  </a:lnTo>
                  <a:lnTo>
                    <a:pt x="3860800" y="97829"/>
                  </a:lnTo>
                  <a:lnTo>
                    <a:pt x="3810000" y="98369"/>
                  </a:lnTo>
                  <a:lnTo>
                    <a:pt x="3759200" y="99118"/>
                  </a:lnTo>
                  <a:lnTo>
                    <a:pt x="3708400" y="100066"/>
                  </a:lnTo>
                  <a:lnTo>
                    <a:pt x="3657600" y="101208"/>
                  </a:lnTo>
                  <a:lnTo>
                    <a:pt x="3606800" y="102534"/>
                  </a:lnTo>
                  <a:lnTo>
                    <a:pt x="3556000" y="104039"/>
                  </a:lnTo>
                  <a:lnTo>
                    <a:pt x="3505200" y="105648"/>
                  </a:lnTo>
                  <a:lnTo>
                    <a:pt x="3454400" y="107229"/>
                  </a:lnTo>
                  <a:lnTo>
                    <a:pt x="3403600" y="108779"/>
                  </a:lnTo>
                  <a:lnTo>
                    <a:pt x="3352800" y="110299"/>
                  </a:lnTo>
                  <a:lnTo>
                    <a:pt x="3302000" y="111788"/>
                  </a:lnTo>
                  <a:lnTo>
                    <a:pt x="3251200" y="113246"/>
                  </a:lnTo>
                  <a:lnTo>
                    <a:pt x="3200400" y="114672"/>
                  </a:lnTo>
                  <a:lnTo>
                    <a:pt x="3149600" y="116065"/>
                  </a:lnTo>
                  <a:lnTo>
                    <a:pt x="3098800" y="117427"/>
                  </a:lnTo>
                  <a:lnTo>
                    <a:pt x="3048000" y="118755"/>
                  </a:lnTo>
                  <a:lnTo>
                    <a:pt x="2997200" y="120050"/>
                  </a:lnTo>
                  <a:lnTo>
                    <a:pt x="2946400" y="121310"/>
                  </a:lnTo>
                  <a:lnTo>
                    <a:pt x="2895600" y="122536"/>
                  </a:lnTo>
                  <a:lnTo>
                    <a:pt x="2844800" y="123728"/>
                  </a:lnTo>
                  <a:lnTo>
                    <a:pt x="2794000" y="124884"/>
                  </a:lnTo>
                  <a:lnTo>
                    <a:pt x="2743200" y="126004"/>
                  </a:lnTo>
                  <a:lnTo>
                    <a:pt x="2705100" y="127088"/>
                  </a:lnTo>
                  <a:lnTo>
                    <a:pt x="2654300" y="128135"/>
                  </a:lnTo>
                  <a:lnTo>
                    <a:pt x="2603500" y="129145"/>
                  </a:lnTo>
                  <a:lnTo>
                    <a:pt x="2552700" y="130118"/>
                  </a:lnTo>
                  <a:lnTo>
                    <a:pt x="2501900" y="131052"/>
                  </a:lnTo>
                  <a:lnTo>
                    <a:pt x="2451100" y="131948"/>
                  </a:lnTo>
                  <a:lnTo>
                    <a:pt x="2400300" y="132805"/>
                  </a:lnTo>
                  <a:lnTo>
                    <a:pt x="2349500" y="133622"/>
                  </a:lnTo>
                  <a:lnTo>
                    <a:pt x="2298700" y="134400"/>
                  </a:lnTo>
                  <a:lnTo>
                    <a:pt x="2247900" y="135137"/>
                  </a:lnTo>
                  <a:lnTo>
                    <a:pt x="2197100" y="135833"/>
                  </a:lnTo>
                  <a:lnTo>
                    <a:pt x="2146300" y="136489"/>
                  </a:lnTo>
                  <a:lnTo>
                    <a:pt x="2095500" y="137102"/>
                  </a:lnTo>
                  <a:lnTo>
                    <a:pt x="2044700" y="137674"/>
                  </a:lnTo>
                  <a:lnTo>
                    <a:pt x="1993900" y="138202"/>
                  </a:lnTo>
                  <a:lnTo>
                    <a:pt x="1943100" y="138688"/>
                  </a:lnTo>
                  <a:lnTo>
                    <a:pt x="1841500" y="138817"/>
                  </a:lnTo>
                  <a:lnTo>
                    <a:pt x="1790700" y="138402"/>
                  </a:lnTo>
                  <a:lnTo>
                    <a:pt x="1739900" y="137704"/>
                  </a:lnTo>
                  <a:lnTo>
                    <a:pt x="1689100" y="136751"/>
                  </a:lnTo>
                  <a:lnTo>
                    <a:pt x="1638300" y="135571"/>
                  </a:lnTo>
                  <a:lnTo>
                    <a:pt x="1587500" y="134194"/>
                  </a:lnTo>
                  <a:lnTo>
                    <a:pt x="1536700" y="132645"/>
                  </a:lnTo>
                  <a:lnTo>
                    <a:pt x="1485900" y="130954"/>
                  </a:lnTo>
                  <a:lnTo>
                    <a:pt x="1435100" y="129148"/>
                  </a:lnTo>
                  <a:lnTo>
                    <a:pt x="1384300" y="127256"/>
                  </a:lnTo>
                  <a:lnTo>
                    <a:pt x="1333500" y="125305"/>
                  </a:lnTo>
                  <a:lnTo>
                    <a:pt x="1231900" y="121340"/>
                  </a:lnTo>
                  <a:lnTo>
                    <a:pt x="1181100" y="119381"/>
                  </a:lnTo>
                  <a:lnTo>
                    <a:pt x="1130300" y="117476"/>
                  </a:lnTo>
                  <a:lnTo>
                    <a:pt x="1079500" y="115653"/>
                  </a:lnTo>
                  <a:lnTo>
                    <a:pt x="1028700" y="113939"/>
                  </a:lnTo>
                  <a:lnTo>
                    <a:pt x="977900" y="112384"/>
                  </a:lnTo>
                  <a:lnTo>
                    <a:pt x="876300" y="108784"/>
                  </a:lnTo>
                  <a:lnTo>
                    <a:pt x="825500" y="107230"/>
                  </a:lnTo>
                  <a:lnTo>
                    <a:pt x="787400" y="106166"/>
                  </a:lnTo>
                  <a:lnTo>
                    <a:pt x="736600" y="105839"/>
                  </a:lnTo>
                  <a:lnTo>
                    <a:pt x="685800" y="106493"/>
                  </a:lnTo>
                  <a:lnTo>
                    <a:pt x="635000" y="108375"/>
                  </a:lnTo>
                  <a:lnTo>
                    <a:pt x="584200" y="111729"/>
                  </a:lnTo>
                  <a:lnTo>
                    <a:pt x="533400" y="116802"/>
                  </a:lnTo>
                  <a:lnTo>
                    <a:pt x="482600" y="123838"/>
                  </a:lnTo>
                  <a:lnTo>
                    <a:pt x="431800" y="131847"/>
                  </a:lnTo>
                  <a:lnTo>
                    <a:pt x="393700" y="140888"/>
                  </a:lnTo>
                  <a:lnTo>
                    <a:pt x="342900" y="150753"/>
                  </a:lnTo>
                  <a:lnTo>
                    <a:pt x="292100" y="161237"/>
                  </a:lnTo>
                  <a:lnTo>
                    <a:pt x="241300" y="172134"/>
                  </a:lnTo>
                  <a:lnTo>
                    <a:pt x="190500" y="183237"/>
                  </a:lnTo>
                  <a:lnTo>
                    <a:pt x="177800" y="188883"/>
                  </a:lnTo>
                  <a:lnTo>
                    <a:pt x="152400" y="194993"/>
                  </a:lnTo>
                  <a:lnTo>
                    <a:pt x="139700" y="202031"/>
                  </a:lnTo>
                  <a:lnTo>
                    <a:pt x="114300" y="210462"/>
                  </a:lnTo>
                  <a:lnTo>
                    <a:pt x="88900" y="228173"/>
                  </a:lnTo>
                  <a:lnTo>
                    <a:pt x="63500" y="253773"/>
                  </a:lnTo>
                  <a:lnTo>
                    <a:pt x="63500" y="1822083"/>
                  </a:lnTo>
                  <a:lnTo>
                    <a:pt x="50800" y="1872167"/>
                  </a:lnTo>
                  <a:lnTo>
                    <a:pt x="50800" y="1922165"/>
                  </a:lnTo>
                  <a:lnTo>
                    <a:pt x="25400" y="2021895"/>
                  </a:lnTo>
                  <a:close/>
                </a:path>
                <a:path w="10299700" h="4270375">
                  <a:moveTo>
                    <a:pt x="10274300" y="2614417"/>
                  </a:moveTo>
                  <a:lnTo>
                    <a:pt x="10274300" y="2819552"/>
                  </a:lnTo>
                  <a:lnTo>
                    <a:pt x="10287000" y="2766179"/>
                  </a:lnTo>
                  <a:lnTo>
                    <a:pt x="10287000" y="2663575"/>
                  </a:lnTo>
                  <a:lnTo>
                    <a:pt x="10274300" y="2614417"/>
                  </a:lnTo>
                  <a:close/>
                </a:path>
                <a:path w="10299700" h="4270375">
                  <a:moveTo>
                    <a:pt x="10261600" y="2467004"/>
                  </a:moveTo>
                  <a:lnTo>
                    <a:pt x="10261600" y="3031821"/>
                  </a:lnTo>
                  <a:lnTo>
                    <a:pt x="10274300" y="2978896"/>
                  </a:lnTo>
                  <a:lnTo>
                    <a:pt x="10274300" y="2516072"/>
                  </a:lnTo>
                  <a:lnTo>
                    <a:pt x="10261600" y="2467004"/>
                  </a:lnTo>
                  <a:close/>
                </a:path>
                <a:path w="10299700" h="4270375">
                  <a:moveTo>
                    <a:pt x="10223500" y="2272809"/>
                  </a:moveTo>
                  <a:lnTo>
                    <a:pt x="10223500" y="3287319"/>
                  </a:lnTo>
                  <a:lnTo>
                    <a:pt x="10236200" y="3238896"/>
                  </a:lnTo>
                  <a:lnTo>
                    <a:pt x="10236200" y="3190310"/>
                  </a:lnTo>
                  <a:lnTo>
                    <a:pt x="10261600" y="3084684"/>
                  </a:lnTo>
                  <a:lnTo>
                    <a:pt x="10261600" y="2418084"/>
                  </a:lnTo>
                  <a:lnTo>
                    <a:pt x="10223500" y="2272809"/>
                  </a:lnTo>
                  <a:close/>
                </a:path>
                <a:path w="10299700" h="4270375">
                  <a:moveTo>
                    <a:pt x="50800" y="284942"/>
                  </a:moveTo>
                  <a:lnTo>
                    <a:pt x="50800" y="1519728"/>
                  </a:lnTo>
                  <a:lnTo>
                    <a:pt x="63500" y="1570340"/>
                  </a:lnTo>
                  <a:lnTo>
                    <a:pt x="63500" y="253773"/>
                  </a:lnTo>
                  <a:lnTo>
                    <a:pt x="50800" y="284942"/>
                  </a:lnTo>
                  <a:close/>
                </a:path>
                <a:path w="10299700" h="4270375">
                  <a:moveTo>
                    <a:pt x="25400" y="616196"/>
                  </a:moveTo>
                  <a:lnTo>
                    <a:pt x="25400" y="1368099"/>
                  </a:lnTo>
                  <a:lnTo>
                    <a:pt x="50800" y="1469028"/>
                  </a:lnTo>
                  <a:lnTo>
                    <a:pt x="50800" y="319360"/>
                  </a:lnTo>
                  <a:lnTo>
                    <a:pt x="38100" y="368858"/>
                  </a:lnTo>
                  <a:lnTo>
                    <a:pt x="38100" y="517309"/>
                  </a:lnTo>
                  <a:lnTo>
                    <a:pt x="25400" y="616196"/>
                  </a:lnTo>
                  <a:close/>
                </a:path>
                <a:path w="10299700" h="4270375">
                  <a:moveTo>
                    <a:pt x="25400" y="2677993"/>
                  </a:moveTo>
                  <a:lnTo>
                    <a:pt x="25400" y="3425430"/>
                  </a:lnTo>
                  <a:lnTo>
                    <a:pt x="38100" y="3475138"/>
                  </a:lnTo>
                  <a:lnTo>
                    <a:pt x="38100" y="2632023"/>
                  </a:lnTo>
                  <a:lnTo>
                    <a:pt x="25400" y="2677993"/>
                  </a:lnTo>
                  <a:close/>
                </a:path>
                <a:path w="10299700" h="4270375">
                  <a:moveTo>
                    <a:pt x="12700" y="2826767"/>
                  </a:moveTo>
                  <a:lnTo>
                    <a:pt x="12700" y="3275467"/>
                  </a:lnTo>
                  <a:lnTo>
                    <a:pt x="25400" y="3325447"/>
                  </a:lnTo>
                  <a:lnTo>
                    <a:pt x="25400" y="2777117"/>
                  </a:lnTo>
                  <a:lnTo>
                    <a:pt x="12700" y="2826767"/>
                  </a:lnTo>
                  <a:close/>
                </a:path>
                <a:path w="10299700" h="4270375">
                  <a:moveTo>
                    <a:pt x="0" y="2165460"/>
                  </a:moveTo>
                  <a:lnTo>
                    <a:pt x="0" y="2306966"/>
                  </a:lnTo>
                  <a:lnTo>
                    <a:pt x="25400" y="2400798"/>
                  </a:lnTo>
                  <a:lnTo>
                    <a:pt x="25400" y="2071629"/>
                  </a:lnTo>
                  <a:lnTo>
                    <a:pt x="0" y="2165460"/>
                  </a:lnTo>
                  <a:close/>
                </a:path>
                <a:path w="10299700" h="4270375">
                  <a:moveTo>
                    <a:pt x="12700" y="764317"/>
                  </a:moveTo>
                  <a:lnTo>
                    <a:pt x="12700" y="1266344"/>
                  </a:lnTo>
                  <a:lnTo>
                    <a:pt x="25400" y="1317438"/>
                  </a:lnTo>
                  <a:lnTo>
                    <a:pt x="25400" y="714977"/>
                  </a:lnTo>
                  <a:lnTo>
                    <a:pt x="12700" y="764317"/>
                  </a:lnTo>
                  <a:close/>
                </a:path>
              </a:pathLst>
            </a:custGeom>
            <a:solidFill>
              <a:srgbClr val="F7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24387" y="2804552"/>
              <a:ext cx="9538335" cy="1744345"/>
            </a:xfrm>
            <a:custGeom>
              <a:avLst/>
              <a:gdLst/>
              <a:ahLst/>
              <a:cxnLst/>
              <a:rect l="l" t="t" r="r" b="b"/>
              <a:pathLst>
                <a:path w="9538335" h="1744345">
                  <a:moveTo>
                    <a:pt x="9473202" y="1716620"/>
                  </a:moveTo>
                  <a:lnTo>
                    <a:pt x="9502997" y="1692141"/>
                  </a:lnTo>
                  <a:lnTo>
                    <a:pt x="9533133" y="1627575"/>
                  </a:lnTo>
                  <a:lnTo>
                    <a:pt x="9536217" y="1589056"/>
                  </a:lnTo>
                  <a:lnTo>
                    <a:pt x="9536797" y="1334344"/>
                  </a:lnTo>
                  <a:lnTo>
                    <a:pt x="9538233" y="1181475"/>
                  </a:lnTo>
                  <a:lnTo>
                    <a:pt x="9538340" y="1129192"/>
                  </a:lnTo>
                  <a:lnTo>
                    <a:pt x="9538054" y="1076925"/>
                  </a:lnTo>
                  <a:lnTo>
                    <a:pt x="9536409" y="972433"/>
                  </a:lnTo>
                  <a:lnTo>
                    <a:pt x="9533509" y="867989"/>
                  </a:lnTo>
                  <a:lnTo>
                    <a:pt x="9529561" y="763586"/>
                  </a:lnTo>
                  <a:lnTo>
                    <a:pt x="9522136" y="607041"/>
                  </a:lnTo>
                  <a:lnTo>
                    <a:pt x="9507492" y="346220"/>
                  </a:lnTo>
                  <a:lnTo>
                    <a:pt x="9495645" y="300435"/>
                  </a:lnTo>
                  <a:lnTo>
                    <a:pt x="9461492" y="267583"/>
                  </a:lnTo>
                  <a:lnTo>
                    <a:pt x="9416551" y="242085"/>
                  </a:lnTo>
                  <a:lnTo>
                    <a:pt x="9370684" y="218685"/>
                  </a:lnTo>
                  <a:lnTo>
                    <a:pt x="9323948" y="197407"/>
                  </a:lnTo>
                  <a:lnTo>
                    <a:pt x="9276400" y="178270"/>
                  </a:lnTo>
                  <a:lnTo>
                    <a:pt x="9228097" y="161298"/>
                  </a:lnTo>
                  <a:lnTo>
                    <a:pt x="9179098" y="146513"/>
                  </a:lnTo>
                  <a:lnTo>
                    <a:pt x="9129458" y="133935"/>
                  </a:lnTo>
                  <a:lnTo>
                    <a:pt x="9079236" y="123589"/>
                  </a:lnTo>
                  <a:lnTo>
                    <a:pt x="9028489" y="115494"/>
                  </a:lnTo>
                  <a:lnTo>
                    <a:pt x="8977274" y="109673"/>
                  </a:lnTo>
                  <a:lnTo>
                    <a:pt x="8925649" y="106149"/>
                  </a:lnTo>
                  <a:lnTo>
                    <a:pt x="8677485" y="94581"/>
                  </a:lnTo>
                  <a:lnTo>
                    <a:pt x="8578187" y="89135"/>
                  </a:lnTo>
                  <a:lnTo>
                    <a:pt x="8478858" y="82871"/>
                  </a:lnTo>
                  <a:lnTo>
                    <a:pt x="8379487" y="75554"/>
                  </a:lnTo>
                  <a:lnTo>
                    <a:pt x="8231491" y="62662"/>
                  </a:lnTo>
                  <a:lnTo>
                    <a:pt x="8182776" y="59598"/>
                  </a:lnTo>
                  <a:lnTo>
                    <a:pt x="8133939" y="57446"/>
                  </a:lnTo>
                  <a:lnTo>
                    <a:pt x="7986895" y="53325"/>
                  </a:lnTo>
                  <a:lnTo>
                    <a:pt x="7462057" y="33265"/>
                  </a:lnTo>
                  <a:lnTo>
                    <a:pt x="7303457" y="26345"/>
                  </a:lnTo>
                  <a:lnTo>
                    <a:pt x="7253716" y="23880"/>
                  </a:lnTo>
                  <a:lnTo>
                    <a:pt x="7203950" y="20809"/>
                  </a:lnTo>
                  <a:lnTo>
                    <a:pt x="7054601" y="10257"/>
                  </a:lnTo>
                  <a:lnTo>
                    <a:pt x="7004831" y="7061"/>
                  </a:lnTo>
                  <a:lnTo>
                    <a:pt x="6955082" y="4408"/>
                  </a:lnTo>
                  <a:lnTo>
                    <a:pt x="6905363" y="2529"/>
                  </a:lnTo>
                  <a:lnTo>
                    <a:pt x="6853933" y="1030"/>
                  </a:lnTo>
                  <a:lnTo>
                    <a:pt x="6802529" y="187"/>
                  </a:lnTo>
                  <a:lnTo>
                    <a:pt x="6751151" y="0"/>
                  </a:lnTo>
                  <a:lnTo>
                    <a:pt x="6699798" y="468"/>
                  </a:lnTo>
                  <a:lnTo>
                    <a:pt x="6648471" y="1591"/>
                  </a:lnTo>
                  <a:lnTo>
                    <a:pt x="6597169" y="3370"/>
                  </a:lnTo>
                  <a:lnTo>
                    <a:pt x="6545893" y="5805"/>
                  </a:lnTo>
                  <a:lnTo>
                    <a:pt x="6495024" y="8785"/>
                  </a:lnTo>
                  <a:lnTo>
                    <a:pt x="6444202" y="12391"/>
                  </a:lnTo>
                  <a:lnTo>
                    <a:pt x="6393444" y="16581"/>
                  </a:lnTo>
                  <a:lnTo>
                    <a:pt x="6342769" y="21312"/>
                  </a:lnTo>
                  <a:lnTo>
                    <a:pt x="6292199" y="26542"/>
                  </a:lnTo>
                  <a:lnTo>
                    <a:pt x="6241750" y="32228"/>
                  </a:lnTo>
                  <a:lnTo>
                    <a:pt x="6191444" y="38327"/>
                  </a:lnTo>
                  <a:lnTo>
                    <a:pt x="6141299" y="44798"/>
                  </a:lnTo>
                  <a:lnTo>
                    <a:pt x="6094374" y="52645"/>
                  </a:lnTo>
                  <a:lnTo>
                    <a:pt x="6047552" y="63147"/>
                  </a:lnTo>
                  <a:lnTo>
                    <a:pt x="5954032" y="87322"/>
                  </a:lnTo>
                  <a:lnTo>
                    <a:pt x="5907241" y="98596"/>
                  </a:lnTo>
                  <a:lnTo>
                    <a:pt x="5858046" y="109578"/>
                  </a:lnTo>
                  <a:lnTo>
                    <a:pt x="5808595" y="119629"/>
                  </a:lnTo>
                  <a:lnTo>
                    <a:pt x="5758930" y="128732"/>
                  </a:lnTo>
                  <a:lnTo>
                    <a:pt x="5709095" y="136871"/>
                  </a:lnTo>
                  <a:lnTo>
                    <a:pt x="5659133" y="144029"/>
                  </a:lnTo>
                  <a:lnTo>
                    <a:pt x="5609089" y="150190"/>
                  </a:lnTo>
                  <a:lnTo>
                    <a:pt x="5559004" y="155338"/>
                  </a:lnTo>
                  <a:lnTo>
                    <a:pt x="5508924" y="159455"/>
                  </a:lnTo>
                  <a:lnTo>
                    <a:pt x="5458892" y="162527"/>
                  </a:lnTo>
                  <a:lnTo>
                    <a:pt x="5114003" y="178377"/>
                  </a:lnTo>
                  <a:lnTo>
                    <a:pt x="4916859" y="185799"/>
                  </a:lnTo>
                  <a:lnTo>
                    <a:pt x="4867686" y="187340"/>
                  </a:lnTo>
                  <a:lnTo>
                    <a:pt x="4812404" y="188348"/>
                  </a:lnTo>
                  <a:lnTo>
                    <a:pt x="4700372" y="187070"/>
                  </a:lnTo>
                  <a:lnTo>
                    <a:pt x="4644047" y="187113"/>
                  </a:lnTo>
                  <a:lnTo>
                    <a:pt x="4130169" y="199225"/>
                  </a:lnTo>
                  <a:lnTo>
                    <a:pt x="3978046" y="203863"/>
                  </a:lnTo>
                  <a:lnTo>
                    <a:pt x="3928663" y="205029"/>
                  </a:lnTo>
                  <a:lnTo>
                    <a:pt x="3879270" y="205690"/>
                  </a:lnTo>
                  <a:lnTo>
                    <a:pt x="3829871" y="205846"/>
                  </a:lnTo>
                  <a:lnTo>
                    <a:pt x="3780471" y="205498"/>
                  </a:lnTo>
                  <a:lnTo>
                    <a:pt x="3731075" y="204644"/>
                  </a:lnTo>
                  <a:lnTo>
                    <a:pt x="3681687" y="203285"/>
                  </a:lnTo>
                  <a:lnTo>
                    <a:pt x="3632313" y="201421"/>
                  </a:lnTo>
                  <a:lnTo>
                    <a:pt x="3582956" y="199051"/>
                  </a:lnTo>
                  <a:lnTo>
                    <a:pt x="3533622" y="196175"/>
                  </a:lnTo>
                  <a:lnTo>
                    <a:pt x="3484315" y="192792"/>
                  </a:lnTo>
                  <a:lnTo>
                    <a:pt x="3435040" y="188904"/>
                  </a:lnTo>
                  <a:lnTo>
                    <a:pt x="3385802" y="184509"/>
                  </a:lnTo>
                  <a:lnTo>
                    <a:pt x="3336605" y="179608"/>
                  </a:lnTo>
                  <a:lnTo>
                    <a:pt x="3287454" y="174200"/>
                  </a:lnTo>
                  <a:lnTo>
                    <a:pt x="3238354" y="168285"/>
                  </a:lnTo>
                  <a:lnTo>
                    <a:pt x="3189309" y="161862"/>
                  </a:lnTo>
                  <a:lnTo>
                    <a:pt x="3140324" y="154933"/>
                  </a:lnTo>
                  <a:lnTo>
                    <a:pt x="3091404" y="147495"/>
                  </a:lnTo>
                  <a:lnTo>
                    <a:pt x="3042314" y="140946"/>
                  </a:lnTo>
                  <a:lnTo>
                    <a:pt x="2993168" y="135036"/>
                  </a:lnTo>
                  <a:lnTo>
                    <a:pt x="2943975" y="129780"/>
                  </a:lnTo>
                  <a:lnTo>
                    <a:pt x="2894744" y="125194"/>
                  </a:lnTo>
                  <a:lnTo>
                    <a:pt x="2845482" y="121294"/>
                  </a:lnTo>
                  <a:lnTo>
                    <a:pt x="2796200" y="118096"/>
                  </a:lnTo>
                  <a:lnTo>
                    <a:pt x="2746905" y="115615"/>
                  </a:lnTo>
                  <a:lnTo>
                    <a:pt x="2697607" y="113868"/>
                  </a:lnTo>
                  <a:lnTo>
                    <a:pt x="2648314" y="112870"/>
                  </a:lnTo>
                  <a:lnTo>
                    <a:pt x="2599034" y="112637"/>
                  </a:lnTo>
                  <a:lnTo>
                    <a:pt x="2549777" y="113184"/>
                  </a:lnTo>
                  <a:lnTo>
                    <a:pt x="2444551" y="112406"/>
                  </a:lnTo>
                  <a:lnTo>
                    <a:pt x="2286647" y="109581"/>
                  </a:lnTo>
                  <a:lnTo>
                    <a:pt x="2023414" y="103300"/>
                  </a:lnTo>
                  <a:lnTo>
                    <a:pt x="1970214" y="101665"/>
                  </a:lnTo>
                  <a:lnTo>
                    <a:pt x="1916947" y="100960"/>
                  </a:lnTo>
                  <a:lnTo>
                    <a:pt x="1863643" y="101182"/>
                  </a:lnTo>
                  <a:lnTo>
                    <a:pt x="1810330" y="102332"/>
                  </a:lnTo>
                  <a:lnTo>
                    <a:pt x="1757039" y="104407"/>
                  </a:lnTo>
                  <a:lnTo>
                    <a:pt x="1703799" y="107407"/>
                  </a:lnTo>
                  <a:lnTo>
                    <a:pt x="1650639" y="111331"/>
                  </a:lnTo>
                  <a:lnTo>
                    <a:pt x="1597588" y="116178"/>
                  </a:lnTo>
                  <a:lnTo>
                    <a:pt x="1544677" y="121945"/>
                  </a:lnTo>
                  <a:lnTo>
                    <a:pt x="1497282" y="128007"/>
                  </a:lnTo>
                  <a:lnTo>
                    <a:pt x="1354650" y="144395"/>
                  </a:lnTo>
                  <a:lnTo>
                    <a:pt x="1307315" y="150392"/>
                  </a:lnTo>
                  <a:lnTo>
                    <a:pt x="1260263" y="157221"/>
                  </a:lnTo>
                  <a:lnTo>
                    <a:pt x="1164508" y="173874"/>
                  </a:lnTo>
                  <a:lnTo>
                    <a:pt x="1115265" y="181136"/>
                  </a:lnTo>
                  <a:lnTo>
                    <a:pt x="1065890" y="187223"/>
                  </a:lnTo>
                  <a:lnTo>
                    <a:pt x="1016402" y="192350"/>
                  </a:lnTo>
                  <a:lnTo>
                    <a:pt x="966822" y="196729"/>
                  </a:lnTo>
                  <a:lnTo>
                    <a:pt x="867456" y="204102"/>
                  </a:lnTo>
                  <a:lnTo>
                    <a:pt x="767944" y="211052"/>
                  </a:lnTo>
                  <a:lnTo>
                    <a:pt x="669974" y="218894"/>
                  </a:lnTo>
                  <a:lnTo>
                    <a:pt x="621703" y="223519"/>
                  </a:lnTo>
                  <a:lnTo>
                    <a:pt x="573411" y="228749"/>
                  </a:lnTo>
                  <a:lnTo>
                    <a:pt x="525142" y="234552"/>
                  </a:lnTo>
                  <a:lnTo>
                    <a:pt x="476937" y="240896"/>
                  </a:lnTo>
                  <a:lnTo>
                    <a:pt x="428841" y="247751"/>
                  </a:lnTo>
                  <a:lnTo>
                    <a:pt x="380897" y="255086"/>
                  </a:lnTo>
                  <a:lnTo>
                    <a:pt x="333146" y="262869"/>
                  </a:lnTo>
                  <a:lnTo>
                    <a:pt x="285632" y="271069"/>
                  </a:lnTo>
                  <a:lnTo>
                    <a:pt x="252508" y="274677"/>
                  </a:lnTo>
                  <a:lnTo>
                    <a:pt x="219686" y="277436"/>
                  </a:lnTo>
                  <a:lnTo>
                    <a:pt x="186824" y="279190"/>
                  </a:lnTo>
                  <a:lnTo>
                    <a:pt x="153582" y="279787"/>
                  </a:lnTo>
                  <a:lnTo>
                    <a:pt x="139884" y="279762"/>
                  </a:lnTo>
                  <a:lnTo>
                    <a:pt x="111766" y="278400"/>
                  </a:lnTo>
                  <a:lnTo>
                    <a:pt x="98067" y="278375"/>
                  </a:lnTo>
                  <a:lnTo>
                    <a:pt x="55967" y="284790"/>
                  </a:lnTo>
                  <a:lnTo>
                    <a:pt x="24623" y="304693"/>
                  </a:lnTo>
                  <a:lnTo>
                    <a:pt x="5485" y="336521"/>
                  </a:lnTo>
                  <a:lnTo>
                    <a:pt x="0" y="378708"/>
                  </a:lnTo>
                  <a:lnTo>
                    <a:pt x="11096" y="686583"/>
                  </a:lnTo>
                  <a:lnTo>
                    <a:pt x="15456" y="789183"/>
                  </a:lnTo>
                  <a:lnTo>
                    <a:pt x="20809" y="891744"/>
                  </a:lnTo>
                  <a:lnTo>
                    <a:pt x="23982" y="943005"/>
                  </a:lnTo>
                  <a:lnTo>
                    <a:pt x="27551" y="994250"/>
                  </a:lnTo>
                  <a:lnTo>
                    <a:pt x="31424" y="1044501"/>
                  </a:lnTo>
                  <a:lnTo>
                    <a:pt x="35844" y="1094730"/>
                  </a:lnTo>
                  <a:lnTo>
                    <a:pt x="45938" y="1195141"/>
                  </a:lnTo>
                  <a:lnTo>
                    <a:pt x="73985" y="1446056"/>
                  </a:lnTo>
                  <a:lnTo>
                    <a:pt x="79305" y="1496251"/>
                  </a:lnTo>
                  <a:lnTo>
                    <a:pt x="103151" y="1540060"/>
                  </a:lnTo>
                  <a:lnTo>
                    <a:pt x="161071" y="1575226"/>
                  </a:lnTo>
                  <a:lnTo>
                    <a:pt x="207245" y="1594484"/>
                  </a:lnTo>
                  <a:lnTo>
                    <a:pt x="255531" y="1607628"/>
                  </a:lnTo>
                  <a:lnTo>
                    <a:pt x="305746" y="1614329"/>
                  </a:lnTo>
                  <a:lnTo>
                    <a:pt x="315192" y="1614995"/>
                  </a:lnTo>
                  <a:lnTo>
                    <a:pt x="334703" y="1614961"/>
                  </a:lnTo>
                  <a:lnTo>
                    <a:pt x="395789" y="1612638"/>
                  </a:lnTo>
                  <a:lnTo>
                    <a:pt x="446142" y="1613218"/>
                  </a:lnTo>
                  <a:lnTo>
                    <a:pt x="496245" y="1615986"/>
                  </a:lnTo>
                  <a:lnTo>
                    <a:pt x="546169" y="1620604"/>
                  </a:lnTo>
                  <a:lnTo>
                    <a:pt x="595984" y="1626735"/>
                  </a:lnTo>
                  <a:lnTo>
                    <a:pt x="645760" y="1634040"/>
                  </a:lnTo>
                  <a:lnTo>
                    <a:pt x="695570" y="1642181"/>
                  </a:lnTo>
                  <a:lnTo>
                    <a:pt x="797197" y="1659929"/>
                  </a:lnTo>
                  <a:lnTo>
                    <a:pt x="849109" y="1667868"/>
                  </a:lnTo>
                  <a:lnTo>
                    <a:pt x="901193" y="1674632"/>
                  </a:lnTo>
                  <a:lnTo>
                    <a:pt x="953424" y="1680214"/>
                  </a:lnTo>
                  <a:lnTo>
                    <a:pt x="1005779" y="1684608"/>
                  </a:lnTo>
                  <a:lnTo>
                    <a:pt x="1058232" y="1687804"/>
                  </a:lnTo>
                  <a:lnTo>
                    <a:pt x="1110759" y="1689798"/>
                  </a:lnTo>
                  <a:lnTo>
                    <a:pt x="1163335" y="1690581"/>
                  </a:lnTo>
                  <a:lnTo>
                    <a:pt x="1215937" y="1690146"/>
                  </a:lnTo>
                  <a:lnTo>
                    <a:pt x="1268540" y="1688487"/>
                  </a:lnTo>
                  <a:lnTo>
                    <a:pt x="1321119" y="1685596"/>
                  </a:lnTo>
                  <a:lnTo>
                    <a:pt x="1718653" y="1652280"/>
                  </a:lnTo>
                  <a:lnTo>
                    <a:pt x="1818545" y="1644576"/>
                  </a:lnTo>
                  <a:lnTo>
                    <a:pt x="1916854" y="1637622"/>
                  </a:lnTo>
                  <a:lnTo>
                    <a:pt x="2013710" y="1632011"/>
                  </a:lnTo>
                  <a:lnTo>
                    <a:pt x="2719406" y="1600386"/>
                  </a:lnTo>
                  <a:lnTo>
                    <a:pt x="2822761" y="1595041"/>
                  </a:lnTo>
                  <a:lnTo>
                    <a:pt x="2925945" y="1588844"/>
                  </a:lnTo>
                  <a:lnTo>
                    <a:pt x="3025677" y="1581891"/>
                  </a:lnTo>
                  <a:lnTo>
                    <a:pt x="3073984" y="1577747"/>
                  </a:lnTo>
                  <a:lnTo>
                    <a:pt x="3122342" y="1573012"/>
                  </a:lnTo>
                  <a:lnTo>
                    <a:pt x="3170725" y="1567791"/>
                  </a:lnTo>
                  <a:lnTo>
                    <a:pt x="3267465" y="1556305"/>
                  </a:lnTo>
                  <a:lnTo>
                    <a:pt x="3412129" y="1538028"/>
                  </a:lnTo>
                  <a:lnTo>
                    <a:pt x="3465014" y="1531627"/>
                  </a:lnTo>
                  <a:lnTo>
                    <a:pt x="3517937" y="1526200"/>
                  </a:lnTo>
                  <a:lnTo>
                    <a:pt x="3570899" y="1521759"/>
                  </a:lnTo>
                  <a:lnTo>
                    <a:pt x="3623899" y="1518313"/>
                  </a:lnTo>
                  <a:lnTo>
                    <a:pt x="3676939" y="1515873"/>
                  </a:lnTo>
                  <a:lnTo>
                    <a:pt x="3730018" y="1514451"/>
                  </a:lnTo>
                  <a:lnTo>
                    <a:pt x="3783137" y="1514057"/>
                  </a:lnTo>
                  <a:lnTo>
                    <a:pt x="3836297" y="1514702"/>
                  </a:lnTo>
                  <a:lnTo>
                    <a:pt x="3889498" y="1516396"/>
                  </a:lnTo>
                  <a:lnTo>
                    <a:pt x="3942739" y="1519150"/>
                  </a:lnTo>
                  <a:lnTo>
                    <a:pt x="4199494" y="1534388"/>
                  </a:lnTo>
                  <a:lnTo>
                    <a:pt x="4250902" y="1537811"/>
                  </a:lnTo>
                  <a:lnTo>
                    <a:pt x="4302242" y="1541655"/>
                  </a:lnTo>
                  <a:lnTo>
                    <a:pt x="4353477" y="1546048"/>
                  </a:lnTo>
                  <a:lnTo>
                    <a:pt x="4406696" y="1551745"/>
                  </a:lnTo>
                  <a:lnTo>
                    <a:pt x="4459922" y="1558155"/>
                  </a:lnTo>
                  <a:lnTo>
                    <a:pt x="4513128" y="1565152"/>
                  </a:lnTo>
                  <a:lnTo>
                    <a:pt x="4619381" y="1580409"/>
                  </a:lnTo>
                  <a:lnTo>
                    <a:pt x="4934558" y="1628727"/>
                  </a:lnTo>
                  <a:lnTo>
                    <a:pt x="5143361" y="1661442"/>
                  </a:lnTo>
                  <a:lnTo>
                    <a:pt x="5247732" y="1677018"/>
                  </a:lnTo>
                  <a:lnTo>
                    <a:pt x="5352060" y="1691480"/>
                  </a:lnTo>
                  <a:lnTo>
                    <a:pt x="5404202" y="1698153"/>
                  </a:lnTo>
                  <a:lnTo>
                    <a:pt x="5453271" y="1703972"/>
                  </a:lnTo>
                  <a:lnTo>
                    <a:pt x="5502329" y="1709201"/>
                  </a:lnTo>
                  <a:lnTo>
                    <a:pt x="5551386" y="1713895"/>
                  </a:lnTo>
                  <a:lnTo>
                    <a:pt x="5600457" y="1718105"/>
                  </a:lnTo>
                  <a:lnTo>
                    <a:pt x="5649554" y="1721885"/>
                  </a:lnTo>
                  <a:lnTo>
                    <a:pt x="5747878" y="1728369"/>
                  </a:lnTo>
                  <a:lnTo>
                    <a:pt x="5846461" y="1733769"/>
                  </a:lnTo>
                  <a:lnTo>
                    <a:pt x="5945813" y="1738447"/>
                  </a:lnTo>
                  <a:lnTo>
                    <a:pt x="5995743" y="1740293"/>
                  </a:lnTo>
                  <a:lnTo>
                    <a:pt x="6045670" y="1741752"/>
                  </a:lnTo>
                  <a:lnTo>
                    <a:pt x="6145518" y="1743583"/>
                  </a:lnTo>
                  <a:lnTo>
                    <a:pt x="6245359" y="1744089"/>
                  </a:lnTo>
                  <a:lnTo>
                    <a:pt x="6345196" y="1743419"/>
                  </a:lnTo>
                  <a:lnTo>
                    <a:pt x="6445030" y="1741722"/>
                  </a:lnTo>
                  <a:lnTo>
                    <a:pt x="6544863" y="1739145"/>
                  </a:lnTo>
                  <a:lnTo>
                    <a:pt x="6694614" y="1733956"/>
                  </a:lnTo>
                  <a:lnTo>
                    <a:pt x="7345024" y="1704478"/>
                  </a:lnTo>
                  <a:lnTo>
                    <a:pt x="7447769" y="1698593"/>
                  </a:lnTo>
                  <a:lnTo>
                    <a:pt x="7602122" y="1689206"/>
                  </a:lnTo>
                  <a:lnTo>
                    <a:pt x="7653546" y="1686637"/>
                  </a:lnTo>
                  <a:lnTo>
                    <a:pt x="7704919" y="1684643"/>
                  </a:lnTo>
                  <a:lnTo>
                    <a:pt x="7756218" y="1683403"/>
                  </a:lnTo>
                  <a:lnTo>
                    <a:pt x="7806948" y="1683100"/>
                  </a:lnTo>
                  <a:lnTo>
                    <a:pt x="7908419" y="1683566"/>
                  </a:lnTo>
                  <a:lnTo>
                    <a:pt x="8262557" y="1689720"/>
                  </a:lnTo>
                  <a:lnTo>
                    <a:pt x="8312879" y="1690319"/>
                  </a:lnTo>
                  <a:lnTo>
                    <a:pt x="8806671" y="1690748"/>
                  </a:lnTo>
                  <a:lnTo>
                    <a:pt x="9020420" y="1689886"/>
                  </a:lnTo>
                  <a:lnTo>
                    <a:pt x="9179952" y="1690403"/>
                  </a:lnTo>
                  <a:lnTo>
                    <a:pt x="9286173" y="1691733"/>
                  </a:lnTo>
                  <a:lnTo>
                    <a:pt x="9349773" y="1699756"/>
                  </a:lnTo>
                  <a:lnTo>
                    <a:pt x="9412189" y="1711847"/>
                  </a:lnTo>
                  <a:lnTo>
                    <a:pt x="9473202" y="1716620"/>
                  </a:lnTo>
                  <a:close/>
                </a:path>
              </a:pathLst>
            </a:custGeom>
            <a:solidFill>
              <a:srgbClr val="FDBE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2334006" y="1526635"/>
            <a:ext cx="5544863" cy="76776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99406" y="1879948"/>
            <a:ext cx="519430" cy="523875"/>
          </a:xfrm>
          <a:custGeom>
            <a:avLst/>
            <a:gdLst/>
            <a:ahLst/>
            <a:cxnLst/>
            <a:rect l="l" t="t" r="r" b="b"/>
            <a:pathLst>
              <a:path w="519429" h="523875">
                <a:moveTo>
                  <a:pt x="488523" y="232383"/>
                </a:moveTo>
                <a:lnTo>
                  <a:pt x="518347" y="259747"/>
                </a:lnTo>
                <a:lnTo>
                  <a:pt x="519426" y="269164"/>
                </a:lnTo>
                <a:lnTo>
                  <a:pt x="515291" y="295950"/>
                </a:lnTo>
                <a:lnTo>
                  <a:pt x="502707" y="349063"/>
                </a:lnTo>
                <a:lnTo>
                  <a:pt x="477915" y="403185"/>
                </a:lnTo>
                <a:lnTo>
                  <a:pt x="439866" y="456291"/>
                </a:lnTo>
                <a:lnTo>
                  <a:pt x="384293" y="488062"/>
                </a:lnTo>
                <a:lnTo>
                  <a:pt x="327102" y="510976"/>
                </a:lnTo>
                <a:lnTo>
                  <a:pt x="298039" y="521098"/>
                </a:lnTo>
                <a:lnTo>
                  <a:pt x="279063" y="523816"/>
                </a:lnTo>
                <a:lnTo>
                  <a:pt x="261161" y="519573"/>
                </a:lnTo>
                <a:lnTo>
                  <a:pt x="243813" y="509726"/>
                </a:lnTo>
                <a:lnTo>
                  <a:pt x="226498" y="495631"/>
                </a:lnTo>
                <a:lnTo>
                  <a:pt x="238491" y="487804"/>
                </a:lnTo>
                <a:lnTo>
                  <a:pt x="249804" y="480276"/>
                </a:lnTo>
                <a:lnTo>
                  <a:pt x="287778" y="460333"/>
                </a:lnTo>
                <a:lnTo>
                  <a:pt x="335660" y="442319"/>
                </a:lnTo>
                <a:lnTo>
                  <a:pt x="377181" y="422531"/>
                </a:lnTo>
                <a:lnTo>
                  <a:pt x="408432" y="393906"/>
                </a:lnTo>
                <a:lnTo>
                  <a:pt x="431070" y="357683"/>
                </a:lnTo>
                <a:lnTo>
                  <a:pt x="446751" y="315104"/>
                </a:lnTo>
                <a:lnTo>
                  <a:pt x="451518" y="300151"/>
                </a:lnTo>
                <a:lnTo>
                  <a:pt x="456984" y="285424"/>
                </a:lnTo>
                <a:lnTo>
                  <a:pt x="462654" y="270779"/>
                </a:lnTo>
                <a:lnTo>
                  <a:pt x="468031" y="256071"/>
                </a:lnTo>
                <a:lnTo>
                  <a:pt x="473049" y="245273"/>
                </a:lnTo>
                <a:lnTo>
                  <a:pt x="479917" y="236767"/>
                </a:lnTo>
                <a:lnTo>
                  <a:pt x="488523" y="232383"/>
                </a:lnTo>
                <a:close/>
              </a:path>
              <a:path w="519429" h="523875">
                <a:moveTo>
                  <a:pt x="338867" y="0"/>
                </a:moveTo>
                <a:lnTo>
                  <a:pt x="374790" y="24497"/>
                </a:lnTo>
                <a:lnTo>
                  <a:pt x="389422" y="108653"/>
                </a:lnTo>
                <a:lnTo>
                  <a:pt x="387898" y="159753"/>
                </a:lnTo>
                <a:lnTo>
                  <a:pt x="377575" y="209717"/>
                </a:lnTo>
                <a:lnTo>
                  <a:pt x="356367" y="258364"/>
                </a:lnTo>
                <a:lnTo>
                  <a:pt x="327235" y="299449"/>
                </a:lnTo>
                <a:lnTo>
                  <a:pt x="292023" y="333182"/>
                </a:lnTo>
                <a:lnTo>
                  <a:pt x="251867" y="360539"/>
                </a:lnTo>
                <a:lnTo>
                  <a:pt x="207903" y="382495"/>
                </a:lnTo>
                <a:lnTo>
                  <a:pt x="147216" y="402168"/>
                </a:lnTo>
                <a:lnTo>
                  <a:pt x="84218" y="415594"/>
                </a:lnTo>
                <a:lnTo>
                  <a:pt x="63196" y="416847"/>
                </a:lnTo>
                <a:lnTo>
                  <a:pt x="43519" y="412423"/>
                </a:lnTo>
                <a:lnTo>
                  <a:pt x="25272" y="403020"/>
                </a:lnTo>
                <a:lnTo>
                  <a:pt x="8540" y="389337"/>
                </a:lnTo>
                <a:lnTo>
                  <a:pt x="1860" y="380679"/>
                </a:lnTo>
                <a:lnTo>
                  <a:pt x="0" y="371865"/>
                </a:lnTo>
                <a:lnTo>
                  <a:pt x="2845" y="365005"/>
                </a:lnTo>
                <a:lnTo>
                  <a:pt x="47629" y="340719"/>
                </a:lnTo>
                <a:lnTo>
                  <a:pt x="92233" y="326152"/>
                </a:lnTo>
                <a:lnTo>
                  <a:pt x="156152" y="307096"/>
                </a:lnTo>
                <a:lnTo>
                  <a:pt x="187853" y="296937"/>
                </a:lnTo>
                <a:lnTo>
                  <a:pt x="225225" y="277640"/>
                </a:lnTo>
                <a:lnTo>
                  <a:pt x="253494" y="250195"/>
                </a:lnTo>
                <a:lnTo>
                  <a:pt x="273818" y="216259"/>
                </a:lnTo>
                <a:lnTo>
                  <a:pt x="287352" y="177490"/>
                </a:lnTo>
                <a:lnTo>
                  <a:pt x="300311" y="112149"/>
                </a:lnTo>
                <a:lnTo>
                  <a:pt x="309880" y="46027"/>
                </a:lnTo>
                <a:lnTo>
                  <a:pt x="311875" y="30579"/>
                </a:lnTo>
                <a:lnTo>
                  <a:pt x="315415" y="16425"/>
                </a:lnTo>
                <a:lnTo>
                  <a:pt x="323434" y="5565"/>
                </a:lnTo>
                <a:lnTo>
                  <a:pt x="338867" y="0"/>
                </a:lnTo>
                <a:close/>
              </a:path>
            </a:pathLst>
          </a:custGeom>
          <a:solidFill>
            <a:srgbClr val="F7F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68573" y="8751418"/>
            <a:ext cx="2072639" cy="1476375"/>
          </a:xfrm>
          <a:custGeom>
            <a:avLst/>
            <a:gdLst/>
            <a:ahLst/>
            <a:cxnLst/>
            <a:rect l="l" t="t" r="r" b="b"/>
            <a:pathLst>
              <a:path w="2072639" h="1476375">
                <a:moveTo>
                  <a:pt x="2049255" y="784990"/>
                </a:moveTo>
                <a:lnTo>
                  <a:pt x="2041059" y="737685"/>
                </a:lnTo>
                <a:lnTo>
                  <a:pt x="2054828" y="742761"/>
                </a:lnTo>
                <a:lnTo>
                  <a:pt x="2056142" y="750346"/>
                </a:lnTo>
                <a:lnTo>
                  <a:pt x="2071337" y="763656"/>
                </a:lnTo>
                <a:lnTo>
                  <a:pt x="2072345" y="769473"/>
                </a:lnTo>
                <a:lnTo>
                  <a:pt x="2060923" y="777946"/>
                </a:lnTo>
                <a:lnTo>
                  <a:pt x="2049255" y="784990"/>
                </a:lnTo>
                <a:close/>
              </a:path>
              <a:path w="2072639" h="1476375">
                <a:moveTo>
                  <a:pt x="1079114" y="541874"/>
                </a:moveTo>
                <a:lnTo>
                  <a:pt x="1066353" y="468213"/>
                </a:lnTo>
                <a:lnTo>
                  <a:pt x="1081007" y="478401"/>
                </a:lnTo>
                <a:lnTo>
                  <a:pt x="1094873" y="484042"/>
                </a:lnTo>
                <a:lnTo>
                  <a:pt x="1108104" y="486014"/>
                </a:lnTo>
                <a:lnTo>
                  <a:pt x="1159822" y="486945"/>
                </a:lnTo>
                <a:lnTo>
                  <a:pt x="1212327" y="492414"/>
                </a:lnTo>
                <a:lnTo>
                  <a:pt x="1265532" y="501932"/>
                </a:lnTo>
                <a:lnTo>
                  <a:pt x="1319354" y="515007"/>
                </a:lnTo>
                <a:lnTo>
                  <a:pt x="1373708" y="531150"/>
                </a:lnTo>
                <a:lnTo>
                  <a:pt x="1428277" y="548542"/>
                </a:lnTo>
                <a:lnTo>
                  <a:pt x="1470886" y="571287"/>
                </a:lnTo>
                <a:lnTo>
                  <a:pt x="1514058" y="597290"/>
                </a:lnTo>
                <a:lnTo>
                  <a:pt x="1545293" y="628787"/>
                </a:lnTo>
                <a:lnTo>
                  <a:pt x="1589630" y="661512"/>
                </a:lnTo>
                <a:lnTo>
                  <a:pt x="1609540" y="702038"/>
                </a:lnTo>
                <a:lnTo>
                  <a:pt x="1642577" y="743932"/>
                </a:lnTo>
                <a:lnTo>
                  <a:pt x="1657693" y="756787"/>
                </a:lnTo>
                <a:lnTo>
                  <a:pt x="1659306" y="766096"/>
                </a:lnTo>
                <a:lnTo>
                  <a:pt x="1672599" y="768430"/>
                </a:lnTo>
                <a:lnTo>
                  <a:pt x="1697732" y="764701"/>
                </a:lnTo>
                <a:lnTo>
                  <a:pt x="1747548" y="754657"/>
                </a:lnTo>
                <a:lnTo>
                  <a:pt x="1785244" y="749047"/>
                </a:lnTo>
                <a:lnTo>
                  <a:pt x="1835798" y="743257"/>
                </a:lnTo>
                <a:lnTo>
                  <a:pt x="1886647" y="739175"/>
                </a:lnTo>
                <a:lnTo>
                  <a:pt x="1937744" y="736523"/>
                </a:lnTo>
                <a:lnTo>
                  <a:pt x="1976528" y="737191"/>
                </a:lnTo>
                <a:lnTo>
                  <a:pt x="2028125" y="737428"/>
                </a:lnTo>
                <a:lnTo>
                  <a:pt x="2040549" y="734741"/>
                </a:lnTo>
                <a:lnTo>
                  <a:pt x="2049520" y="786522"/>
                </a:lnTo>
                <a:lnTo>
                  <a:pt x="1998666" y="790577"/>
                </a:lnTo>
                <a:lnTo>
                  <a:pt x="1960140" y="791393"/>
                </a:lnTo>
                <a:lnTo>
                  <a:pt x="1909145" y="794637"/>
                </a:lnTo>
                <a:lnTo>
                  <a:pt x="1870939" y="797304"/>
                </a:lnTo>
                <a:lnTo>
                  <a:pt x="1820596" y="804306"/>
                </a:lnTo>
                <a:lnTo>
                  <a:pt x="1783033" y="810683"/>
                </a:lnTo>
                <a:lnTo>
                  <a:pt x="1733075" y="819909"/>
                </a:lnTo>
                <a:lnTo>
                  <a:pt x="1695599" y="826789"/>
                </a:lnTo>
                <a:lnTo>
                  <a:pt x="1755148" y="1170515"/>
                </a:lnTo>
                <a:lnTo>
                  <a:pt x="1747965" y="1277848"/>
                </a:lnTo>
                <a:lnTo>
                  <a:pt x="1737932" y="1294331"/>
                </a:lnTo>
                <a:lnTo>
                  <a:pt x="1679211" y="955389"/>
                </a:lnTo>
                <a:lnTo>
                  <a:pt x="1636541" y="857891"/>
                </a:lnTo>
                <a:lnTo>
                  <a:pt x="1633777" y="841936"/>
                </a:lnTo>
                <a:lnTo>
                  <a:pt x="1620977" y="842451"/>
                </a:lnTo>
                <a:lnTo>
                  <a:pt x="1608664" y="845774"/>
                </a:lnTo>
                <a:lnTo>
                  <a:pt x="1598313" y="786027"/>
                </a:lnTo>
                <a:lnTo>
                  <a:pt x="1561150" y="720317"/>
                </a:lnTo>
                <a:lnTo>
                  <a:pt x="1530106" y="689924"/>
                </a:lnTo>
                <a:lnTo>
                  <a:pt x="1499210" y="660381"/>
                </a:lnTo>
                <a:lnTo>
                  <a:pt x="1456032" y="634348"/>
                </a:lnTo>
                <a:lnTo>
                  <a:pt x="1413172" y="610145"/>
                </a:lnTo>
                <a:lnTo>
                  <a:pt x="1370713" y="588265"/>
                </a:lnTo>
                <a:lnTo>
                  <a:pt x="1328742" y="569196"/>
                </a:lnTo>
                <a:lnTo>
                  <a:pt x="1274830" y="555598"/>
                </a:lnTo>
                <a:lnTo>
                  <a:pt x="1221574" y="545794"/>
                </a:lnTo>
                <a:lnTo>
                  <a:pt x="1181575" y="538104"/>
                </a:lnTo>
                <a:lnTo>
                  <a:pt x="1129888" y="537357"/>
                </a:lnTo>
                <a:lnTo>
                  <a:pt x="1079114" y="541874"/>
                </a:lnTo>
                <a:close/>
              </a:path>
              <a:path w="2072639" h="1476375">
                <a:moveTo>
                  <a:pt x="1755148" y="1170515"/>
                </a:moveTo>
                <a:lnTo>
                  <a:pt x="1707161" y="893528"/>
                </a:lnTo>
                <a:lnTo>
                  <a:pt x="1725441" y="924641"/>
                </a:lnTo>
                <a:lnTo>
                  <a:pt x="1758609" y="1116089"/>
                </a:lnTo>
                <a:lnTo>
                  <a:pt x="1755148" y="1170515"/>
                </a:lnTo>
                <a:close/>
              </a:path>
              <a:path w="2072639" h="1476375">
                <a:moveTo>
                  <a:pt x="1284617" y="1430466"/>
                </a:moveTo>
                <a:lnTo>
                  <a:pt x="1266192" y="1324117"/>
                </a:lnTo>
                <a:lnTo>
                  <a:pt x="1297457" y="1355788"/>
                </a:lnTo>
                <a:lnTo>
                  <a:pt x="1327843" y="1382379"/>
                </a:lnTo>
                <a:lnTo>
                  <a:pt x="1357285" y="1403530"/>
                </a:lnTo>
                <a:lnTo>
                  <a:pt x="1398237" y="1416715"/>
                </a:lnTo>
                <a:lnTo>
                  <a:pt x="1450636" y="1421575"/>
                </a:lnTo>
                <a:lnTo>
                  <a:pt x="1489392" y="1422086"/>
                </a:lnTo>
                <a:lnTo>
                  <a:pt x="1551139" y="1406508"/>
                </a:lnTo>
                <a:lnTo>
                  <a:pt x="1586850" y="1389440"/>
                </a:lnTo>
                <a:lnTo>
                  <a:pt x="1621497" y="1366235"/>
                </a:lnTo>
                <a:lnTo>
                  <a:pt x="1655027" y="1336580"/>
                </a:lnTo>
                <a:lnTo>
                  <a:pt x="1674872" y="1302331"/>
                </a:lnTo>
                <a:lnTo>
                  <a:pt x="1693491" y="1261009"/>
                </a:lnTo>
                <a:lnTo>
                  <a:pt x="1698317" y="1214469"/>
                </a:lnTo>
                <a:lnTo>
                  <a:pt x="1714513" y="1159154"/>
                </a:lnTo>
                <a:lnTo>
                  <a:pt x="1737932" y="1294331"/>
                </a:lnTo>
                <a:lnTo>
                  <a:pt x="1717865" y="1327299"/>
                </a:lnTo>
                <a:lnTo>
                  <a:pt x="1698947" y="1366896"/>
                </a:lnTo>
                <a:lnTo>
                  <a:pt x="1666247" y="1401343"/>
                </a:lnTo>
                <a:lnTo>
                  <a:pt x="1619830" y="1431013"/>
                </a:lnTo>
                <a:lnTo>
                  <a:pt x="1572274" y="1454106"/>
                </a:lnTo>
                <a:lnTo>
                  <a:pt x="1523273" y="1468854"/>
                </a:lnTo>
                <a:lnTo>
                  <a:pt x="1472933" y="1475880"/>
                </a:lnTo>
                <a:lnTo>
                  <a:pt x="1421329" y="1475607"/>
                </a:lnTo>
                <a:lnTo>
                  <a:pt x="1381048" y="1466292"/>
                </a:lnTo>
                <a:lnTo>
                  <a:pt x="1327135" y="1452694"/>
                </a:lnTo>
                <a:lnTo>
                  <a:pt x="1284617" y="1430466"/>
                </a:lnTo>
                <a:close/>
              </a:path>
              <a:path w="2072639" h="1476375">
                <a:moveTo>
                  <a:pt x="1200682" y="1317972"/>
                </a:moveTo>
                <a:lnTo>
                  <a:pt x="1192320" y="1269710"/>
                </a:lnTo>
                <a:lnTo>
                  <a:pt x="1200294" y="1166939"/>
                </a:lnTo>
                <a:lnTo>
                  <a:pt x="1217477" y="1117328"/>
                </a:lnTo>
                <a:lnTo>
                  <a:pt x="1235328" y="1071569"/>
                </a:lnTo>
                <a:lnTo>
                  <a:pt x="1266346" y="1027414"/>
                </a:lnTo>
                <a:lnTo>
                  <a:pt x="1285490" y="989117"/>
                </a:lnTo>
                <a:lnTo>
                  <a:pt x="1317772" y="952261"/>
                </a:lnTo>
                <a:lnTo>
                  <a:pt x="1363179" y="916765"/>
                </a:lnTo>
                <a:lnTo>
                  <a:pt x="1396670" y="886883"/>
                </a:lnTo>
                <a:lnTo>
                  <a:pt x="1443257" y="858198"/>
                </a:lnTo>
                <a:lnTo>
                  <a:pt x="1478814" y="840243"/>
                </a:lnTo>
                <a:lnTo>
                  <a:pt x="1514753" y="824496"/>
                </a:lnTo>
                <a:lnTo>
                  <a:pt x="1550850" y="809657"/>
                </a:lnTo>
                <a:lnTo>
                  <a:pt x="1574366" y="796598"/>
                </a:lnTo>
                <a:lnTo>
                  <a:pt x="1586549" y="792525"/>
                </a:lnTo>
                <a:lnTo>
                  <a:pt x="1598673" y="788105"/>
                </a:lnTo>
                <a:lnTo>
                  <a:pt x="1608664" y="845774"/>
                </a:lnTo>
                <a:lnTo>
                  <a:pt x="1584491" y="855041"/>
                </a:lnTo>
                <a:lnTo>
                  <a:pt x="1560335" y="864404"/>
                </a:lnTo>
                <a:lnTo>
                  <a:pt x="1536223" y="874027"/>
                </a:lnTo>
                <a:lnTo>
                  <a:pt x="1524699" y="881905"/>
                </a:lnTo>
                <a:lnTo>
                  <a:pt x="1477373" y="906324"/>
                </a:lnTo>
                <a:lnTo>
                  <a:pt x="1430771" y="934926"/>
                </a:lnTo>
                <a:lnTo>
                  <a:pt x="1384919" y="967851"/>
                </a:lnTo>
                <a:lnTo>
                  <a:pt x="1352353" y="1003071"/>
                </a:lnTo>
                <a:lnTo>
                  <a:pt x="1320584" y="1042893"/>
                </a:lnTo>
                <a:lnTo>
                  <a:pt x="1289638" y="1087458"/>
                </a:lnTo>
                <a:lnTo>
                  <a:pt x="1272051" y="1134739"/>
                </a:lnTo>
                <a:lnTo>
                  <a:pt x="1255334" y="1187042"/>
                </a:lnTo>
                <a:lnTo>
                  <a:pt x="1251325" y="1238301"/>
                </a:lnTo>
                <a:lnTo>
                  <a:pt x="1284617" y="1430466"/>
                </a:lnTo>
                <a:lnTo>
                  <a:pt x="1253358" y="1398835"/>
                </a:lnTo>
                <a:lnTo>
                  <a:pt x="1221118" y="1361537"/>
                </a:lnTo>
                <a:lnTo>
                  <a:pt x="1200682" y="1317972"/>
                </a:lnTo>
                <a:close/>
              </a:path>
              <a:path w="2072639" h="1476375">
                <a:moveTo>
                  <a:pt x="1075980" y="598180"/>
                </a:moveTo>
                <a:lnTo>
                  <a:pt x="1038351" y="380979"/>
                </a:lnTo>
                <a:lnTo>
                  <a:pt x="1054988" y="402616"/>
                </a:lnTo>
                <a:lnTo>
                  <a:pt x="1085366" y="577961"/>
                </a:lnTo>
                <a:lnTo>
                  <a:pt x="1075980" y="598180"/>
                </a:lnTo>
                <a:close/>
              </a:path>
              <a:path w="2072639" h="1476375">
                <a:moveTo>
                  <a:pt x="338034" y="58563"/>
                </a:moveTo>
                <a:lnTo>
                  <a:pt x="333141" y="30321"/>
                </a:lnTo>
                <a:lnTo>
                  <a:pt x="344696" y="22623"/>
                </a:lnTo>
                <a:lnTo>
                  <a:pt x="357051" y="19535"/>
                </a:lnTo>
                <a:lnTo>
                  <a:pt x="369551" y="17291"/>
                </a:lnTo>
                <a:lnTo>
                  <a:pt x="419378" y="7307"/>
                </a:lnTo>
                <a:lnTo>
                  <a:pt x="469941" y="1570"/>
                </a:lnTo>
                <a:lnTo>
                  <a:pt x="521226" y="0"/>
                </a:lnTo>
                <a:lnTo>
                  <a:pt x="560704" y="4681"/>
                </a:lnTo>
                <a:lnTo>
                  <a:pt x="613390" y="11197"/>
                </a:lnTo>
                <a:lnTo>
                  <a:pt x="666755" y="21634"/>
                </a:lnTo>
                <a:lnTo>
                  <a:pt x="708178" y="37538"/>
                </a:lnTo>
                <a:lnTo>
                  <a:pt x="762576" y="53938"/>
                </a:lnTo>
                <a:lnTo>
                  <a:pt x="804916" y="75139"/>
                </a:lnTo>
                <a:lnTo>
                  <a:pt x="835194" y="101109"/>
                </a:lnTo>
                <a:lnTo>
                  <a:pt x="878430" y="127479"/>
                </a:lnTo>
                <a:lnTo>
                  <a:pt x="909592" y="158553"/>
                </a:lnTo>
                <a:lnTo>
                  <a:pt x="941187" y="192131"/>
                </a:lnTo>
                <a:lnTo>
                  <a:pt x="960698" y="230350"/>
                </a:lnTo>
                <a:lnTo>
                  <a:pt x="993145" y="268842"/>
                </a:lnTo>
                <a:lnTo>
                  <a:pt x="1013495" y="311910"/>
                </a:lnTo>
                <a:lnTo>
                  <a:pt x="1034258" y="357354"/>
                </a:lnTo>
                <a:lnTo>
                  <a:pt x="1079082" y="616085"/>
                </a:lnTo>
                <a:lnTo>
                  <a:pt x="1074876" y="666208"/>
                </a:lnTo>
                <a:lnTo>
                  <a:pt x="1057511" y="714766"/>
                </a:lnTo>
                <a:lnTo>
                  <a:pt x="1008333" y="430909"/>
                </a:lnTo>
                <a:lnTo>
                  <a:pt x="966314" y="337163"/>
                </a:lnTo>
                <a:lnTo>
                  <a:pt x="945760" y="292925"/>
                </a:lnTo>
                <a:lnTo>
                  <a:pt x="925563" y="250740"/>
                </a:lnTo>
                <a:lnTo>
                  <a:pt x="893246" y="212999"/>
                </a:lnTo>
                <a:lnTo>
                  <a:pt x="861362" y="177756"/>
                </a:lnTo>
                <a:lnTo>
                  <a:pt x="817435" y="147401"/>
                </a:lnTo>
                <a:lnTo>
                  <a:pt x="774019" y="119989"/>
                </a:lnTo>
                <a:lnTo>
                  <a:pt x="731150" y="95742"/>
                </a:lnTo>
                <a:lnTo>
                  <a:pt x="676649" y="78748"/>
                </a:lnTo>
                <a:lnTo>
                  <a:pt x="622733" y="65125"/>
                </a:lnTo>
                <a:lnTo>
                  <a:pt x="581972" y="53046"/>
                </a:lnTo>
                <a:lnTo>
                  <a:pt x="529400" y="47185"/>
                </a:lnTo>
                <a:lnTo>
                  <a:pt x="477589" y="45713"/>
                </a:lnTo>
                <a:lnTo>
                  <a:pt x="426596" y="48970"/>
                </a:lnTo>
                <a:lnTo>
                  <a:pt x="376482" y="57295"/>
                </a:lnTo>
                <a:lnTo>
                  <a:pt x="364135" y="60424"/>
                </a:lnTo>
                <a:lnTo>
                  <a:pt x="351526" y="62043"/>
                </a:lnTo>
                <a:lnTo>
                  <a:pt x="338034" y="58563"/>
                </a:lnTo>
                <a:close/>
              </a:path>
              <a:path w="2072639" h="1476375">
                <a:moveTo>
                  <a:pt x="1014431" y="540505"/>
                </a:moveTo>
                <a:lnTo>
                  <a:pt x="1004965" y="485867"/>
                </a:lnTo>
                <a:lnTo>
                  <a:pt x="1017329" y="482833"/>
                </a:lnTo>
                <a:lnTo>
                  <a:pt x="1027822" y="543402"/>
                </a:lnTo>
                <a:lnTo>
                  <a:pt x="1014431" y="540505"/>
                </a:lnTo>
                <a:close/>
              </a:path>
              <a:path w="2072639" h="1476375">
                <a:moveTo>
                  <a:pt x="74956" y="995178"/>
                </a:moveTo>
                <a:lnTo>
                  <a:pt x="59851" y="907991"/>
                </a:lnTo>
                <a:lnTo>
                  <a:pt x="90833" y="938026"/>
                </a:lnTo>
                <a:lnTo>
                  <a:pt x="122013" y="969200"/>
                </a:lnTo>
                <a:lnTo>
                  <a:pt x="165074" y="994560"/>
                </a:lnTo>
                <a:lnTo>
                  <a:pt x="194893" y="1017883"/>
                </a:lnTo>
                <a:lnTo>
                  <a:pt x="248914" y="1032108"/>
                </a:lnTo>
                <a:lnTo>
                  <a:pt x="289500" y="1043180"/>
                </a:lnTo>
                <a:lnTo>
                  <a:pt x="329067" y="1048374"/>
                </a:lnTo>
                <a:lnTo>
                  <a:pt x="392933" y="1045027"/>
                </a:lnTo>
                <a:lnTo>
                  <a:pt x="443636" y="1040098"/>
                </a:lnTo>
                <a:lnTo>
                  <a:pt x="493950" y="1032928"/>
                </a:lnTo>
                <a:lnTo>
                  <a:pt x="556652" y="1022859"/>
                </a:lnTo>
                <a:lnTo>
                  <a:pt x="606511" y="1013063"/>
                </a:lnTo>
                <a:lnTo>
                  <a:pt x="655696" y="999373"/>
                </a:lnTo>
                <a:lnTo>
                  <a:pt x="704219" y="981861"/>
                </a:lnTo>
                <a:lnTo>
                  <a:pt x="752091" y="960593"/>
                </a:lnTo>
                <a:lnTo>
                  <a:pt x="786812" y="937809"/>
                </a:lnTo>
                <a:lnTo>
                  <a:pt x="833419" y="909239"/>
                </a:lnTo>
                <a:lnTo>
                  <a:pt x="879411" y="877123"/>
                </a:lnTo>
                <a:lnTo>
                  <a:pt x="912288" y="843695"/>
                </a:lnTo>
                <a:lnTo>
                  <a:pt x="956687" y="802379"/>
                </a:lnTo>
                <a:lnTo>
                  <a:pt x="975378" y="761473"/>
                </a:lnTo>
                <a:lnTo>
                  <a:pt x="1005918" y="714561"/>
                </a:lnTo>
                <a:lnTo>
                  <a:pt x="1023295" y="666064"/>
                </a:lnTo>
                <a:lnTo>
                  <a:pt x="1027522" y="616069"/>
                </a:lnTo>
                <a:lnTo>
                  <a:pt x="1031130" y="562495"/>
                </a:lnTo>
                <a:lnTo>
                  <a:pt x="1057511" y="714766"/>
                </a:lnTo>
                <a:lnTo>
                  <a:pt x="1039526" y="759754"/>
                </a:lnTo>
                <a:lnTo>
                  <a:pt x="1008438" y="803505"/>
                </a:lnTo>
                <a:lnTo>
                  <a:pt x="989302" y="841845"/>
                </a:lnTo>
                <a:lnTo>
                  <a:pt x="944606" y="881442"/>
                </a:lnTo>
                <a:lnTo>
                  <a:pt x="911756" y="915022"/>
                </a:lnTo>
                <a:lnTo>
                  <a:pt x="865767" y="947163"/>
                </a:lnTo>
                <a:lnTo>
                  <a:pt x="831690" y="973657"/>
                </a:lnTo>
                <a:lnTo>
                  <a:pt x="784518" y="998967"/>
                </a:lnTo>
                <a:lnTo>
                  <a:pt x="736787" y="1021051"/>
                </a:lnTo>
                <a:lnTo>
                  <a:pt x="701033" y="1037869"/>
                </a:lnTo>
                <a:lnTo>
                  <a:pt x="652251" y="1053882"/>
                </a:lnTo>
                <a:lnTo>
                  <a:pt x="602975" y="1067051"/>
                </a:lnTo>
                <a:lnTo>
                  <a:pt x="553229" y="1077501"/>
                </a:lnTo>
                <a:lnTo>
                  <a:pt x="503276" y="1086759"/>
                </a:lnTo>
                <a:lnTo>
                  <a:pt x="453213" y="1095377"/>
                </a:lnTo>
                <a:lnTo>
                  <a:pt x="402783" y="1101883"/>
                </a:lnTo>
                <a:lnTo>
                  <a:pt x="364246" y="1102639"/>
                </a:lnTo>
                <a:lnTo>
                  <a:pt x="312321" y="1100508"/>
                </a:lnTo>
                <a:lnTo>
                  <a:pt x="259435" y="1092837"/>
                </a:lnTo>
                <a:lnTo>
                  <a:pt x="218327" y="1078751"/>
                </a:lnTo>
                <a:lnTo>
                  <a:pt x="176492" y="1060470"/>
                </a:lnTo>
                <a:lnTo>
                  <a:pt x="133940" y="1038047"/>
                </a:lnTo>
                <a:lnTo>
                  <a:pt x="90679" y="1011535"/>
                </a:lnTo>
                <a:lnTo>
                  <a:pt x="74956" y="995178"/>
                </a:lnTo>
                <a:close/>
              </a:path>
              <a:path w="2072639" h="1476375">
                <a:moveTo>
                  <a:pt x="6834" y="899562"/>
                </a:moveTo>
                <a:lnTo>
                  <a:pt x="0" y="860110"/>
                </a:lnTo>
                <a:lnTo>
                  <a:pt x="18628" y="818841"/>
                </a:lnTo>
                <a:lnTo>
                  <a:pt x="50237" y="778097"/>
                </a:lnTo>
                <a:lnTo>
                  <a:pt x="95450" y="741481"/>
                </a:lnTo>
                <a:lnTo>
                  <a:pt x="141743" y="711099"/>
                </a:lnTo>
                <a:lnTo>
                  <a:pt x="188951" y="685996"/>
                </a:lnTo>
                <a:lnTo>
                  <a:pt x="236908" y="665216"/>
                </a:lnTo>
                <a:lnTo>
                  <a:pt x="285447" y="647802"/>
                </a:lnTo>
                <a:lnTo>
                  <a:pt x="334238" y="631837"/>
                </a:lnTo>
                <a:lnTo>
                  <a:pt x="431696" y="599193"/>
                </a:lnTo>
                <a:lnTo>
                  <a:pt x="467986" y="585469"/>
                </a:lnTo>
                <a:lnTo>
                  <a:pt x="516930" y="570389"/>
                </a:lnTo>
                <a:lnTo>
                  <a:pt x="566083" y="556515"/>
                </a:lnTo>
                <a:lnTo>
                  <a:pt x="615514" y="544241"/>
                </a:lnTo>
                <a:lnTo>
                  <a:pt x="665255" y="533761"/>
                </a:lnTo>
                <a:lnTo>
                  <a:pt x="715274" y="524884"/>
                </a:lnTo>
                <a:lnTo>
                  <a:pt x="765499" y="517198"/>
                </a:lnTo>
                <a:lnTo>
                  <a:pt x="815859" y="510291"/>
                </a:lnTo>
                <a:lnTo>
                  <a:pt x="878796" y="501582"/>
                </a:lnTo>
                <a:lnTo>
                  <a:pt x="929212" y="494995"/>
                </a:lnTo>
                <a:lnTo>
                  <a:pt x="979548" y="487951"/>
                </a:lnTo>
                <a:lnTo>
                  <a:pt x="979608" y="488300"/>
                </a:lnTo>
                <a:lnTo>
                  <a:pt x="992230" y="486757"/>
                </a:lnTo>
                <a:lnTo>
                  <a:pt x="992344" y="487415"/>
                </a:lnTo>
                <a:lnTo>
                  <a:pt x="1004935" y="485693"/>
                </a:lnTo>
                <a:lnTo>
                  <a:pt x="1014026" y="538167"/>
                </a:lnTo>
                <a:lnTo>
                  <a:pt x="773015" y="560580"/>
                </a:lnTo>
                <a:lnTo>
                  <a:pt x="722313" y="565516"/>
                </a:lnTo>
                <a:lnTo>
                  <a:pt x="724293" y="576946"/>
                </a:lnTo>
                <a:lnTo>
                  <a:pt x="699175" y="580757"/>
                </a:lnTo>
                <a:lnTo>
                  <a:pt x="674006" y="584276"/>
                </a:lnTo>
                <a:lnTo>
                  <a:pt x="648984" y="588639"/>
                </a:lnTo>
                <a:lnTo>
                  <a:pt x="611791" y="597150"/>
                </a:lnTo>
                <a:lnTo>
                  <a:pt x="575292" y="609668"/>
                </a:lnTo>
                <a:lnTo>
                  <a:pt x="526326" y="624624"/>
                </a:lnTo>
                <a:lnTo>
                  <a:pt x="477399" y="639801"/>
                </a:lnTo>
                <a:lnTo>
                  <a:pt x="428502" y="655151"/>
                </a:lnTo>
                <a:lnTo>
                  <a:pt x="379626" y="670624"/>
                </a:lnTo>
                <a:lnTo>
                  <a:pt x="343276" y="684006"/>
                </a:lnTo>
                <a:lnTo>
                  <a:pt x="294418" y="699583"/>
                </a:lnTo>
                <a:lnTo>
                  <a:pt x="245743" y="716212"/>
                </a:lnTo>
                <a:lnTo>
                  <a:pt x="210097" y="733658"/>
                </a:lnTo>
                <a:lnTo>
                  <a:pt x="162606" y="757121"/>
                </a:lnTo>
                <a:lnTo>
                  <a:pt x="128444" y="783129"/>
                </a:lnTo>
                <a:lnTo>
                  <a:pt x="82735" y="816883"/>
                </a:lnTo>
                <a:lnTo>
                  <a:pt x="62380" y="848186"/>
                </a:lnTo>
                <a:lnTo>
                  <a:pt x="54645" y="877939"/>
                </a:lnTo>
                <a:lnTo>
                  <a:pt x="74956" y="995178"/>
                </a:lnTo>
                <a:lnTo>
                  <a:pt x="59233" y="978820"/>
                </a:lnTo>
                <a:lnTo>
                  <a:pt x="26589" y="939190"/>
                </a:lnTo>
                <a:lnTo>
                  <a:pt x="6834" y="899562"/>
                </a:lnTo>
                <a:close/>
              </a:path>
            </a:pathLst>
          </a:custGeom>
          <a:solidFill>
            <a:srgbClr val="F7F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062610" y="2232227"/>
            <a:ext cx="302895" cy="256540"/>
          </a:xfrm>
          <a:custGeom>
            <a:avLst/>
            <a:gdLst/>
            <a:ahLst/>
            <a:cxnLst/>
            <a:rect l="l" t="t" r="r" b="b"/>
            <a:pathLst>
              <a:path w="302895" h="256539">
                <a:moveTo>
                  <a:pt x="75358" y="44705"/>
                </a:moveTo>
                <a:lnTo>
                  <a:pt x="73021" y="39007"/>
                </a:lnTo>
                <a:lnTo>
                  <a:pt x="73710" y="33206"/>
                </a:lnTo>
                <a:lnTo>
                  <a:pt x="76242" y="26895"/>
                </a:lnTo>
                <a:lnTo>
                  <a:pt x="114299" y="7170"/>
                </a:lnTo>
                <a:lnTo>
                  <a:pt x="164528" y="0"/>
                </a:lnTo>
                <a:lnTo>
                  <a:pt x="183906" y="352"/>
                </a:lnTo>
                <a:lnTo>
                  <a:pt x="220830" y="12330"/>
                </a:lnTo>
                <a:lnTo>
                  <a:pt x="264834" y="45529"/>
                </a:lnTo>
                <a:lnTo>
                  <a:pt x="278806" y="57429"/>
                </a:lnTo>
                <a:lnTo>
                  <a:pt x="285971" y="66341"/>
                </a:lnTo>
                <a:lnTo>
                  <a:pt x="289306" y="76746"/>
                </a:lnTo>
                <a:lnTo>
                  <a:pt x="289652" y="88514"/>
                </a:lnTo>
                <a:lnTo>
                  <a:pt x="287851" y="101511"/>
                </a:lnTo>
                <a:lnTo>
                  <a:pt x="280249" y="97671"/>
                </a:lnTo>
                <a:lnTo>
                  <a:pt x="273006" y="94092"/>
                </a:lnTo>
                <a:lnTo>
                  <a:pt x="235364" y="67966"/>
                </a:lnTo>
                <a:lnTo>
                  <a:pt x="227679" y="61302"/>
                </a:lnTo>
                <a:lnTo>
                  <a:pt x="205038" y="45865"/>
                </a:lnTo>
                <a:lnTo>
                  <a:pt x="181089" y="38276"/>
                </a:lnTo>
                <a:lnTo>
                  <a:pt x="155949" y="37325"/>
                </a:lnTo>
                <a:lnTo>
                  <a:pt x="129737" y="41799"/>
                </a:lnTo>
                <a:lnTo>
                  <a:pt x="120758" y="43749"/>
                </a:lnTo>
                <a:lnTo>
                  <a:pt x="111679" y="45275"/>
                </a:lnTo>
                <a:lnTo>
                  <a:pt x="102579" y="46672"/>
                </a:lnTo>
                <a:lnTo>
                  <a:pt x="93537" y="48238"/>
                </a:lnTo>
                <a:lnTo>
                  <a:pt x="86571" y="48839"/>
                </a:lnTo>
                <a:lnTo>
                  <a:pt x="80193" y="47822"/>
                </a:lnTo>
                <a:lnTo>
                  <a:pt x="75358" y="44705"/>
                </a:lnTo>
                <a:close/>
              </a:path>
              <a:path w="302895" h="256539">
                <a:moveTo>
                  <a:pt x="4172" y="189491"/>
                </a:moveTo>
                <a:lnTo>
                  <a:pt x="0" y="180159"/>
                </a:lnTo>
                <a:lnTo>
                  <a:pt x="1110" y="171709"/>
                </a:lnTo>
                <a:lnTo>
                  <a:pt x="5521" y="163919"/>
                </a:lnTo>
                <a:lnTo>
                  <a:pt x="43389" y="131731"/>
                </a:lnTo>
                <a:lnTo>
                  <a:pt x="97853" y="108128"/>
                </a:lnTo>
                <a:lnTo>
                  <a:pt x="128806" y="104702"/>
                </a:lnTo>
                <a:lnTo>
                  <a:pt x="158376" y="107548"/>
                </a:lnTo>
                <a:lnTo>
                  <a:pt x="212137" y="128182"/>
                </a:lnTo>
                <a:lnTo>
                  <a:pt x="251293" y="156230"/>
                </a:lnTo>
                <a:lnTo>
                  <a:pt x="278204" y="183546"/>
                </a:lnTo>
                <a:lnTo>
                  <a:pt x="301894" y="219561"/>
                </a:lnTo>
                <a:lnTo>
                  <a:pt x="302739" y="231658"/>
                </a:lnTo>
                <a:lnTo>
                  <a:pt x="300967" y="244235"/>
                </a:lnTo>
                <a:lnTo>
                  <a:pt x="299817" y="249095"/>
                </a:lnTo>
                <a:lnTo>
                  <a:pt x="292003" y="256250"/>
                </a:lnTo>
                <a:lnTo>
                  <a:pt x="284870" y="252166"/>
                </a:lnTo>
                <a:lnTo>
                  <a:pt x="243609" y="219957"/>
                </a:lnTo>
                <a:lnTo>
                  <a:pt x="214494" y="192845"/>
                </a:lnTo>
                <a:lnTo>
                  <a:pt x="199697" y="179605"/>
                </a:lnTo>
                <a:lnTo>
                  <a:pt x="178571" y="166147"/>
                </a:lnTo>
                <a:lnTo>
                  <a:pt x="156127" y="159738"/>
                </a:lnTo>
                <a:lnTo>
                  <a:pt x="132844" y="159299"/>
                </a:lnTo>
                <a:lnTo>
                  <a:pt x="109205" y="163753"/>
                </a:lnTo>
                <a:lnTo>
                  <a:pt x="72373" y="176301"/>
                </a:lnTo>
                <a:lnTo>
                  <a:pt x="36185" y="190813"/>
                </a:lnTo>
                <a:lnTo>
                  <a:pt x="27803" y="194327"/>
                </a:lnTo>
                <a:lnTo>
                  <a:pt x="19601" y="196670"/>
                </a:lnTo>
                <a:lnTo>
                  <a:pt x="11687" y="195754"/>
                </a:lnTo>
                <a:lnTo>
                  <a:pt x="4172" y="189491"/>
                </a:lnTo>
                <a:close/>
              </a:path>
            </a:pathLst>
          </a:custGeom>
          <a:solidFill>
            <a:srgbClr val="F7F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525874" y="1004418"/>
            <a:ext cx="492759" cy="438784"/>
          </a:xfrm>
          <a:custGeom>
            <a:avLst/>
            <a:gdLst/>
            <a:ahLst/>
            <a:cxnLst/>
            <a:rect l="l" t="t" r="r" b="b"/>
            <a:pathLst>
              <a:path w="492759" h="438784">
                <a:moveTo>
                  <a:pt x="477419" y="260315"/>
                </a:moveTo>
                <a:lnTo>
                  <a:pt x="485590" y="265745"/>
                </a:lnTo>
                <a:lnTo>
                  <a:pt x="489874" y="274115"/>
                </a:lnTo>
                <a:lnTo>
                  <a:pt x="492190" y="284873"/>
                </a:lnTo>
                <a:lnTo>
                  <a:pt x="492135" y="295674"/>
                </a:lnTo>
                <a:lnTo>
                  <a:pt x="459789" y="346416"/>
                </a:lnTo>
                <a:lnTo>
                  <a:pt x="424432" y="383280"/>
                </a:lnTo>
                <a:lnTo>
                  <a:pt x="374354" y="419980"/>
                </a:lnTo>
                <a:lnTo>
                  <a:pt x="315082" y="438216"/>
                </a:lnTo>
                <a:lnTo>
                  <a:pt x="285814" y="437902"/>
                </a:lnTo>
                <a:lnTo>
                  <a:pt x="256623" y="436747"/>
                </a:lnTo>
                <a:lnTo>
                  <a:pt x="227515" y="434724"/>
                </a:lnTo>
                <a:lnTo>
                  <a:pt x="198495" y="431804"/>
                </a:lnTo>
                <a:lnTo>
                  <a:pt x="181101" y="426561"/>
                </a:lnTo>
                <a:lnTo>
                  <a:pt x="167407" y="415780"/>
                </a:lnTo>
                <a:lnTo>
                  <a:pt x="156424" y="400416"/>
                </a:lnTo>
                <a:lnTo>
                  <a:pt x="147165" y="381424"/>
                </a:lnTo>
                <a:lnTo>
                  <a:pt x="160597" y="379500"/>
                </a:lnTo>
                <a:lnTo>
                  <a:pt x="173324" y="377561"/>
                </a:lnTo>
                <a:lnTo>
                  <a:pt x="185598" y="376050"/>
                </a:lnTo>
                <a:lnTo>
                  <a:pt x="197671" y="375411"/>
                </a:lnTo>
                <a:lnTo>
                  <a:pt x="213921" y="375618"/>
                </a:lnTo>
                <a:lnTo>
                  <a:pt x="230089" y="376309"/>
                </a:lnTo>
                <a:lnTo>
                  <a:pt x="246196" y="377520"/>
                </a:lnTo>
                <a:lnTo>
                  <a:pt x="262264" y="379283"/>
                </a:lnTo>
                <a:lnTo>
                  <a:pt x="305849" y="378889"/>
                </a:lnTo>
                <a:lnTo>
                  <a:pt x="344131" y="366820"/>
                </a:lnTo>
                <a:lnTo>
                  <a:pt x="378041" y="344802"/>
                </a:lnTo>
                <a:lnTo>
                  <a:pt x="408509" y="314559"/>
                </a:lnTo>
                <a:lnTo>
                  <a:pt x="418573" y="303642"/>
                </a:lnTo>
                <a:lnTo>
                  <a:pt x="429147" y="293199"/>
                </a:lnTo>
                <a:lnTo>
                  <a:pt x="439863" y="282907"/>
                </a:lnTo>
                <a:lnTo>
                  <a:pt x="450353" y="272444"/>
                </a:lnTo>
                <a:lnTo>
                  <a:pt x="458975" y="265191"/>
                </a:lnTo>
                <a:lnTo>
                  <a:pt x="468272" y="260639"/>
                </a:lnTo>
                <a:lnTo>
                  <a:pt x="477419" y="260315"/>
                </a:lnTo>
                <a:close/>
              </a:path>
              <a:path w="492759" h="438784">
                <a:moveTo>
                  <a:pt x="441506" y="1387"/>
                </a:moveTo>
                <a:lnTo>
                  <a:pt x="455342" y="9961"/>
                </a:lnTo>
                <a:lnTo>
                  <a:pt x="461440" y="22253"/>
                </a:lnTo>
                <a:lnTo>
                  <a:pt x="462609" y="36722"/>
                </a:lnTo>
                <a:lnTo>
                  <a:pt x="461653" y="51824"/>
                </a:lnTo>
                <a:lnTo>
                  <a:pt x="441606" y="114703"/>
                </a:lnTo>
                <a:lnTo>
                  <a:pt x="419908" y="157900"/>
                </a:lnTo>
                <a:lnTo>
                  <a:pt x="391099" y="196612"/>
                </a:lnTo>
                <a:lnTo>
                  <a:pt x="353461" y="229851"/>
                </a:lnTo>
                <a:lnTo>
                  <a:pt x="312028" y="253447"/>
                </a:lnTo>
                <a:lnTo>
                  <a:pt x="268303" y="268313"/>
                </a:lnTo>
                <a:lnTo>
                  <a:pt x="222872" y="275740"/>
                </a:lnTo>
                <a:lnTo>
                  <a:pt x="176324" y="277019"/>
                </a:lnTo>
                <a:lnTo>
                  <a:pt x="146288" y="274623"/>
                </a:lnTo>
                <a:lnTo>
                  <a:pt x="86463" y="263140"/>
                </a:lnTo>
                <a:lnTo>
                  <a:pt x="38238" y="248723"/>
                </a:lnTo>
                <a:lnTo>
                  <a:pt x="11158" y="221736"/>
                </a:lnTo>
                <a:lnTo>
                  <a:pt x="0" y="193466"/>
                </a:lnTo>
                <a:lnTo>
                  <a:pt x="1996" y="184826"/>
                </a:lnTo>
                <a:lnTo>
                  <a:pt x="42302" y="176750"/>
                </a:lnTo>
                <a:lnTo>
                  <a:pt x="99383" y="182562"/>
                </a:lnTo>
                <a:lnTo>
                  <a:pt x="161926" y="191733"/>
                </a:lnTo>
                <a:lnTo>
                  <a:pt x="193228" y="195674"/>
                </a:lnTo>
                <a:lnTo>
                  <a:pt x="233049" y="194045"/>
                </a:lnTo>
                <a:lnTo>
                  <a:pt x="299307" y="160817"/>
                </a:lnTo>
                <a:lnTo>
                  <a:pt x="326409" y="132983"/>
                </a:lnTo>
                <a:lnTo>
                  <a:pt x="363619" y="82141"/>
                </a:lnTo>
                <a:lnTo>
                  <a:pt x="398226" y="29277"/>
                </a:lnTo>
                <a:lnTo>
                  <a:pt x="406104" y="16829"/>
                </a:lnTo>
                <a:lnTo>
                  <a:pt x="414795" y="6109"/>
                </a:lnTo>
                <a:lnTo>
                  <a:pt x="426020" y="0"/>
                </a:lnTo>
                <a:lnTo>
                  <a:pt x="441506" y="1387"/>
                </a:lnTo>
                <a:close/>
              </a:path>
            </a:pathLst>
          </a:custGeom>
          <a:solidFill>
            <a:srgbClr val="F7F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114175" y="8728407"/>
            <a:ext cx="600075" cy="604520"/>
          </a:xfrm>
          <a:custGeom>
            <a:avLst/>
            <a:gdLst/>
            <a:ahLst/>
            <a:cxnLst/>
            <a:rect l="l" t="t" r="r" b="b"/>
            <a:pathLst>
              <a:path w="600075" h="604520">
                <a:moveTo>
                  <a:pt x="9722" y="457019"/>
                </a:moveTo>
                <a:lnTo>
                  <a:pt x="2918" y="452034"/>
                </a:lnTo>
                <a:lnTo>
                  <a:pt x="0" y="436874"/>
                </a:lnTo>
                <a:lnTo>
                  <a:pt x="4785" y="430654"/>
                </a:lnTo>
                <a:lnTo>
                  <a:pt x="16739" y="425799"/>
                </a:lnTo>
                <a:lnTo>
                  <a:pt x="20773" y="423636"/>
                </a:lnTo>
                <a:lnTo>
                  <a:pt x="51014" y="387991"/>
                </a:lnTo>
                <a:lnTo>
                  <a:pt x="75000" y="359550"/>
                </a:lnTo>
                <a:lnTo>
                  <a:pt x="101637" y="327785"/>
                </a:lnTo>
                <a:lnTo>
                  <a:pt x="126412" y="298099"/>
                </a:lnTo>
                <a:lnTo>
                  <a:pt x="128069" y="296149"/>
                </a:lnTo>
                <a:lnTo>
                  <a:pt x="128566" y="291152"/>
                </a:lnTo>
                <a:lnTo>
                  <a:pt x="127206" y="288914"/>
                </a:lnTo>
                <a:lnTo>
                  <a:pt x="106374" y="249980"/>
                </a:lnTo>
                <a:lnTo>
                  <a:pt x="89356" y="209546"/>
                </a:lnTo>
                <a:lnTo>
                  <a:pt x="74675" y="168207"/>
                </a:lnTo>
                <a:lnTo>
                  <a:pt x="60856" y="126560"/>
                </a:lnTo>
                <a:lnTo>
                  <a:pt x="59097" y="114811"/>
                </a:lnTo>
                <a:lnTo>
                  <a:pt x="62307" y="106129"/>
                </a:lnTo>
                <a:lnTo>
                  <a:pt x="70129" y="101002"/>
                </a:lnTo>
                <a:lnTo>
                  <a:pt x="82207" y="99917"/>
                </a:lnTo>
                <a:lnTo>
                  <a:pt x="106902" y="103052"/>
                </a:lnTo>
                <a:lnTo>
                  <a:pt x="154853" y="115426"/>
                </a:lnTo>
                <a:lnTo>
                  <a:pt x="220331" y="138961"/>
                </a:lnTo>
                <a:lnTo>
                  <a:pt x="267834" y="156761"/>
                </a:lnTo>
                <a:lnTo>
                  <a:pt x="271863" y="156445"/>
                </a:lnTo>
                <a:lnTo>
                  <a:pt x="307352" y="121567"/>
                </a:lnTo>
                <a:lnTo>
                  <a:pt x="339091" y="91691"/>
                </a:lnTo>
                <a:lnTo>
                  <a:pt x="380822" y="54820"/>
                </a:lnTo>
                <a:lnTo>
                  <a:pt x="423351" y="18805"/>
                </a:lnTo>
                <a:lnTo>
                  <a:pt x="461734" y="0"/>
                </a:lnTo>
                <a:lnTo>
                  <a:pt x="470155" y="1028"/>
                </a:lnTo>
                <a:lnTo>
                  <a:pt x="493067" y="45335"/>
                </a:lnTo>
                <a:lnTo>
                  <a:pt x="493387" y="47088"/>
                </a:lnTo>
                <a:lnTo>
                  <a:pt x="460445" y="28068"/>
                </a:lnTo>
                <a:lnTo>
                  <a:pt x="415733" y="58331"/>
                </a:lnTo>
                <a:lnTo>
                  <a:pt x="376099" y="93408"/>
                </a:lnTo>
                <a:lnTo>
                  <a:pt x="338617" y="130273"/>
                </a:lnTo>
                <a:lnTo>
                  <a:pt x="300359" y="165896"/>
                </a:lnTo>
                <a:lnTo>
                  <a:pt x="431591" y="241665"/>
                </a:lnTo>
                <a:lnTo>
                  <a:pt x="351031" y="214440"/>
                </a:lnTo>
                <a:lnTo>
                  <a:pt x="278886" y="190223"/>
                </a:lnTo>
                <a:lnTo>
                  <a:pt x="276014" y="189225"/>
                </a:lnTo>
                <a:lnTo>
                  <a:pt x="271058" y="190459"/>
                </a:lnTo>
                <a:lnTo>
                  <a:pt x="268671" y="192384"/>
                </a:lnTo>
                <a:lnTo>
                  <a:pt x="243267" y="177716"/>
                </a:lnTo>
                <a:lnTo>
                  <a:pt x="170018" y="150815"/>
                </a:lnTo>
                <a:lnTo>
                  <a:pt x="132152" y="138901"/>
                </a:lnTo>
                <a:lnTo>
                  <a:pt x="92643" y="129854"/>
                </a:lnTo>
                <a:lnTo>
                  <a:pt x="105492" y="165953"/>
                </a:lnTo>
                <a:lnTo>
                  <a:pt x="118474" y="201324"/>
                </a:lnTo>
                <a:lnTo>
                  <a:pt x="133042" y="235456"/>
                </a:lnTo>
                <a:lnTo>
                  <a:pt x="150649" y="267838"/>
                </a:lnTo>
                <a:lnTo>
                  <a:pt x="173929" y="281279"/>
                </a:lnTo>
                <a:lnTo>
                  <a:pt x="169971" y="285599"/>
                </a:lnTo>
                <a:lnTo>
                  <a:pt x="165670" y="290530"/>
                </a:lnTo>
                <a:lnTo>
                  <a:pt x="164910" y="293905"/>
                </a:lnTo>
                <a:lnTo>
                  <a:pt x="207694" y="354276"/>
                </a:lnTo>
                <a:lnTo>
                  <a:pt x="142402" y="316578"/>
                </a:lnTo>
                <a:lnTo>
                  <a:pt x="119932" y="342650"/>
                </a:lnTo>
                <a:lnTo>
                  <a:pt x="52991" y="420441"/>
                </a:lnTo>
                <a:lnTo>
                  <a:pt x="54011" y="422350"/>
                </a:lnTo>
                <a:lnTo>
                  <a:pt x="91527" y="444011"/>
                </a:lnTo>
                <a:lnTo>
                  <a:pt x="74840" y="447088"/>
                </a:lnTo>
                <a:lnTo>
                  <a:pt x="56153" y="450140"/>
                </a:lnTo>
                <a:lnTo>
                  <a:pt x="9722" y="457019"/>
                </a:lnTo>
                <a:close/>
              </a:path>
              <a:path w="600075" h="604520">
                <a:moveTo>
                  <a:pt x="431591" y="241665"/>
                </a:moveTo>
                <a:lnTo>
                  <a:pt x="300359" y="165896"/>
                </a:lnTo>
                <a:lnTo>
                  <a:pt x="455340" y="218388"/>
                </a:lnTo>
                <a:lnTo>
                  <a:pt x="462959" y="181135"/>
                </a:lnTo>
                <a:lnTo>
                  <a:pt x="467967" y="143626"/>
                </a:lnTo>
                <a:lnTo>
                  <a:pt x="469991" y="105855"/>
                </a:lnTo>
                <a:lnTo>
                  <a:pt x="468662" y="67820"/>
                </a:lnTo>
                <a:lnTo>
                  <a:pt x="467361" y="58181"/>
                </a:lnTo>
                <a:lnTo>
                  <a:pt x="465294" y="48471"/>
                </a:lnTo>
                <a:lnTo>
                  <a:pt x="462856" y="38497"/>
                </a:lnTo>
                <a:lnTo>
                  <a:pt x="460445" y="28068"/>
                </a:lnTo>
                <a:lnTo>
                  <a:pt x="493387" y="47088"/>
                </a:lnTo>
                <a:lnTo>
                  <a:pt x="495958" y="61186"/>
                </a:lnTo>
                <a:lnTo>
                  <a:pt x="497515" y="77345"/>
                </a:lnTo>
                <a:lnTo>
                  <a:pt x="498083" y="113546"/>
                </a:lnTo>
                <a:lnTo>
                  <a:pt x="495915" y="149491"/>
                </a:lnTo>
                <a:lnTo>
                  <a:pt x="491206" y="185184"/>
                </a:lnTo>
                <a:lnTo>
                  <a:pt x="484131" y="220736"/>
                </a:lnTo>
                <a:lnTo>
                  <a:pt x="482355" y="228569"/>
                </a:lnTo>
                <a:lnTo>
                  <a:pt x="483824" y="232456"/>
                </a:lnTo>
                <a:lnTo>
                  <a:pt x="599150" y="299042"/>
                </a:lnTo>
                <a:lnTo>
                  <a:pt x="598836" y="301576"/>
                </a:lnTo>
                <a:lnTo>
                  <a:pt x="593363" y="309439"/>
                </a:lnTo>
                <a:lnTo>
                  <a:pt x="588947" y="313759"/>
                </a:lnTo>
                <a:lnTo>
                  <a:pt x="557961" y="295868"/>
                </a:lnTo>
                <a:lnTo>
                  <a:pt x="476700" y="261105"/>
                </a:lnTo>
                <a:lnTo>
                  <a:pt x="476118" y="264071"/>
                </a:lnTo>
                <a:lnTo>
                  <a:pt x="447119" y="247328"/>
                </a:lnTo>
                <a:lnTo>
                  <a:pt x="444205" y="246174"/>
                </a:lnTo>
                <a:lnTo>
                  <a:pt x="442855" y="245526"/>
                </a:lnTo>
                <a:lnTo>
                  <a:pt x="441546" y="245035"/>
                </a:lnTo>
                <a:lnTo>
                  <a:pt x="431591" y="241665"/>
                </a:lnTo>
                <a:close/>
              </a:path>
              <a:path w="600075" h="604520">
                <a:moveTo>
                  <a:pt x="599150" y="299042"/>
                </a:moveTo>
                <a:lnTo>
                  <a:pt x="483824" y="232456"/>
                </a:lnTo>
                <a:lnTo>
                  <a:pt x="510505" y="243506"/>
                </a:lnTo>
                <a:lnTo>
                  <a:pt x="574410" y="271283"/>
                </a:lnTo>
                <a:lnTo>
                  <a:pt x="581900" y="275079"/>
                </a:lnTo>
                <a:lnTo>
                  <a:pt x="589261" y="279329"/>
                </a:lnTo>
                <a:lnTo>
                  <a:pt x="596603" y="285673"/>
                </a:lnTo>
                <a:lnTo>
                  <a:pt x="599855" y="293372"/>
                </a:lnTo>
                <a:lnTo>
                  <a:pt x="599150" y="299042"/>
                </a:lnTo>
                <a:close/>
              </a:path>
              <a:path w="600075" h="604520">
                <a:moveTo>
                  <a:pt x="502645" y="342664"/>
                </a:moveTo>
                <a:lnTo>
                  <a:pt x="464979" y="320917"/>
                </a:lnTo>
                <a:lnTo>
                  <a:pt x="558224" y="298398"/>
                </a:lnTo>
                <a:lnTo>
                  <a:pt x="557961" y="295868"/>
                </a:lnTo>
                <a:lnTo>
                  <a:pt x="588947" y="313759"/>
                </a:lnTo>
                <a:lnTo>
                  <a:pt x="588183" y="314506"/>
                </a:lnTo>
                <a:lnTo>
                  <a:pt x="582080" y="318645"/>
                </a:lnTo>
                <a:lnTo>
                  <a:pt x="538172" y="333430"/>
                </a:lnTo>
                <a:lnTo>
                  <a:pt x="510102" y="340887"/>
                </a:lnTo>
                <a:lnTo>
                  <a:pt x="502645" y="342664"/>
                </a:lnTo>
                <a:close/>
              </a:path>
              <a:path w="600075" h="604520">
                <a:moveTo>
                  <a:pt x="270319" y="407078"/>
                </a:moveTo>
                <a:lnTo>
                  <a:pt x="228003" y="382646"/>
                </a:lnTo>
                <a:lnTo>
                  <a:pt x="232512" y="383796"/>
                </a:lnTo>
                <a:lnTo>
                  <a:pt x="235118" y="383187"/>
                </a:lnTo>
                <a:lnTo>
                  <a:pt x="283187" y="372616"/>
                </a:lnTo>
                <a:lnTo>
                  <a:pt x="331329" y="359030"/>
                </a:lnTo>
                <a:lnTo>
                  <a:pt x="385356" y="342715"/>
                </a:lnTo>
                <a:lnTo>
                  <a:pt x="427807" y="329707"/>
                </a:lnTo>
                <a:lnTo>
                  <a:pt x="441394" y="288228"/>
                </a:lnTo>
                <a:lnTo>
                  <a:pt x="448746" y="251173"/>
                </a:lnTo>
                <a:lnTo>
                  <a:pt x="447400" y="248679"/>
                </a:lnTo>
                <a:lnTo>
                  <a:pt x="447120" y="247328"/>
                </a:lnTo>
                <a:lnTo>
                  <a:pt x="476118" y="264071"/>
                </a:lnTo>
                <a:lnTo>
                  <a:pt x="467612" y="307378"/>
                </a:lnTo>
                <a:lnTo>
                  <a:pt x="464979" y="320917"/>
                </a:lnTo>
                <a:lnTo>
                  <a:pt x="502645" y="342664"/>
                </a:lnTo>
                <a:lnTo>
                  <a:pt x="494528" y="344599"/>
                </a:lnTo>
                <a:lnTo>
                  <a:pt x="478935" y="348128"/>
                </a:lnTo>
                <a:lnTo>
                  <a:pt x="463344" y="351546"/>
                </a:lnTo>
                <a:lnTo>
                  <a:pt x="457463" y="352774"/>
                </a:lnTo>
                <a:lnTo>
                  <a:pt x="454083" y="355182"/>
                </a:lnTo>
                <a:lnTo>
                  <a:pt x="452742" y="361409"/>
                </a:lnTo>
                <a:lnTo>
                  <a:pt x="449103" y="378859"/>
                </a:lnTo>
                <a:lnTo>
                  <a:pt x="420800" y="362518"/>
                </a:lnTo>
                <a:lnTo>
                  <a:pt x="270319" y="407078"/>
                </a:lnTo>
                <a:close/>
              </a:path>
              <a:path w="600075" h="604520">
                <a:moveTo>
                  <a:pt x="173929" y="281279"/>
                </a:moveTo>
                <a:lnTo>
                  <a:pt x="150649" y="267838"/>
                </a:lnTo>
                <a:lnTo>
                  <a:pt x="243267" y="177716"/>
                </a:lnTo>
                <a:lnTo>
                  <a:pt x="268671" y="192384"/>
                </a:lnTo>
                <a:lnTo>
                  <a:pt x="242365" y="214096"/>
                </a:lnTo>
                <a:lnTo>
                  <a:pt x="217113" y="236742"/>
                </a:lnTo>
                <a:lnTo>
                  <a:pt x="192940" y="260532"/>
                </a:lnTo>
                <a:lnTo>
                  <a:pt x="173929" y="281279"/>
                </a:lnTo>
                <a:close/>
              </a:path>
              <a:path w="600075" h="604520">
                <a:moveTo>
                  <a:pt x="395719" y="588201"/>
                </a:moveTo>
                <a:lnTo>
                  <a:pt x="371216" y="574054"/>
                </a:lnTo>
                <a:lnTo>
                  <a:pt x="379352" y="554931"/>
                </a:lnTo>
                <a:lnTo>
                  <a:pt x="385867" y="535814"/>
                </a:lnTo>
                <a:lnTo>
                  <a:pt x="395437" y="497416"/>
                </a:lnTo>
                <a:lnTo>
                  <a:pt x="408831" y="430906"/>
                </a:lnTo>
                <a:lnTo>
                  <a:pt x="421949" y="363974"/>
                </a:lnTo>
                <a:lnTo>
                  <a:pt x="421310" y="363473"/>
                </a:lnTo>
                <a:lnTo>
                  <a:pt x="420800" y="362518"/>
                </a:lnTo>
                <a:lnTo>
                  <a:pt x="449103" y="378859"/>
                </a:lnTo>
                <a:lnTo>
                  <a:pt x="446759" y="390099"/>
                </a:lnTo>
                <a:lnTo>
                  <a:pt x="434616" y="447526"/>
                </a:lnTo>
                <a:lnTo>
                  <a:pt x="423041" y="502797"/>
                </a:lnTo>
                <a:lnTo>
                  <a:pt x="416762" y="529081"/>
                </a:lnTo>
                <a:lnTo>
                  <a:pt x="409137" y="554984"/>
                </a:lnTo>
                <a:lnTo>
                  <a:pt x="399049" y="581669"/>
                </a:lnTo>
                <a:lnTo>
                  <a:pt x="398462" y="582916"/>
                </a:lnTo>
                <a:lnTo>
                  <a:pt x="397975" y="584219"/>
                </a:lnTo>
                <a:lnTo>
                  <a:pt x="395719" y="588201"/>
                </a:lnTo>
                <a:close/>
              </a:path>
              <a:path w="600075" h="604520">
                <a:moveTo>
                  <a:pt x="91527" y="444011"/>
                </a:moveTo>
                <a:lnTo>
                  <a:pt x="54011" y="422350"/>
                </a:lnTo>
                <a:lnTo>
                  <a:pt x="195019" y="390155"/>
                </a:lnTo>
                <a:lnTo>
                  <a:pt x="142402" y="316578"/>
                </a:lnTo>
                <a:lnTo>
                  <a:pt x="207694" y="354276"/>
                </a:lnTo>
                <a:lnTo>
                  <a:pt x="226571" y="380762"/>
                </a:lnTo>
                <a:lnTo>
                  <a:pt x="228003" y="382646"/>
                </a:lnTo>
                <a:lnTo>
                  <a:pt x="270319" y="407078"/>
                </a:lnTo>
                <a:lnTo>
                  <a:pt x="249297" y="413303"/>
                </a:lnTo>
                <a:lnTo>
                  <a:pt x="250247" y="414644"/>
                </a:lnTo>
                <a:lnTo>
                  <a:pt x="251920" y="416799"/>
                </a:lnTo>
                <a:lnTo>
                  <a:pt x="253636" y="419111"/>
                </a:lnTo>
                <a:lnTo>
                  <a:pt x="280941" y="457334"/>
                </a:lnTo>
                <a:lnTo>
                  <a:pt x="215263" y="419413"/>
                </a:lnTo>
                <a:lnTo>
                  <a:pt x="210441" y="418347"/>
                </a:lnTo>
                <a:lnTo>
                  <a:pt x="207678" y="418997"/>
                </a:lnTo>
                <a:lnTo>
                  <a:pt x="122001" y="437689"/>
                </a:lnTo>
                <a:lnTo>
                  <a:pt x="93434" y="443659"/>
                </a:lnTo>
                <a:lnTo>
                  <a:pt x="91527" y="444011"/>
                </a:lnTo>
                <a:close/>
              </a:path>
              <a:path w="600075" h="604520">
                <a:moveTo>
                  <a:pt x="351373" y="596019"/>
                </a:moveTo>
                <a:lnTo>
                  <a:pt x="347866" y="592673"/>
                </a:lnTo>
                <a:lnTo>
                  <a:pt x="340197" y="586660"/>
                </a:lnTo>
                <a:lnTo>
                  <a:pt x="334353" y="579323"/>
                </a:lnTo>
                <a:lnTo>
                  <a:pt x="325083" y="567411"/>
                </a:lnTo>
                <a:lnTo>
                  <a:pt x="215263" y="419413"/>
                </a:lnTo>
                <a:lnTo>
                  <a:pt x="280941" y="457334"/>
                </a:lnTo>
                <a:lnTo>
                  <a:pt x="330088" y="525605"/>
                </a:lnTo>
                <a:lnTo>
                  <a:pt x="337441" y="535557"/>
                </a:lnTo>
                <a:lnTo>
                  <a:pt x="344980" y="545382"/>
                </a:lnTo>
                <a:lnTo>
                  <a:pt x="352650" y="555109"/>
                </a:lnTo>
                <a:lnTo>
                  <a:pt x="363177" y="568223"/>
                </a:lnTo>
                <a:lnTo>
                  <a:pt x="367198" y="570677"/>
                </a:lnTo>
                <a:lnTo>
                  <a:pt x="371216" y="574054"/>
                </a:lnTo>
                <a:lnTo>
                  <a:pt x="395719" y="588201"/>
                </a:lnTo>
                <a:lnTo>
                  <a:pt x="390355" y="597664"/>
                </a:lnTo>
                <a:lnTo>
                  <a:pt x="380779" y="604097"/>
                </a:lnTo>
                <a:lnTo>
                  <a:pt x="368150" y="603540"/>
                </a:lnTo>
                <a:lnTo>
                  <a:pt x="351373" y="596019"/>
                </a:lnTo>
                <a:close/>
              </a:path>
            </a:pathLst>
          </a:custGeom>
          <a:solidFill>
            <a:srgbClr val="F7F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17003" y="862568"/>
            <a:ext cx="476250" cy="814705"/>
          </a:xfrm>
          <a:custGeom>
            <a:avLst/>
            <a:gdLst/>
            <a:ahLst/>
            <a:cxnLst/>
            <a:rect l="l" t="t" r="r" b="b"/>
            <a:pathLst>
              <a:path w="476250" h="814705">
                <a:moveTo>
                  <a:pt x="451908" y="811142"/>
                </a:moveTo>
                <a:lnTo>
                  <a:pt x="439427" y="814650"/>
                </a:lnTo>
                <a:lnTo>
                  <a:pt x="428925" y="812365"/>
                </a:lnTo>
                <a:lnTo>
                  <a:pt x="419833" y="805825"/>
                </a:lnTo>
                <a:lnTo>
                  <a:pt x="411582" y="796569"/>
                </a:lnTo>
                <a:lnTo>
                  <a:pt x="378511" y="754170"/>
                </a:lnTo>
                <a:lnTo>
                  <a:pt x="345592" y="711673"/>
                </a:lnTo>
                <a:lnTo>
                  <a:pt x="311704" y="670094"/>
                </a:lnTo>
                <a:lnTo>
                  <a:pt x="275723" y="630451"/>
                </a:lnTo>
                <a:lnTo>
                  <a:pt x="244197" y="601178"/>
                </a:lnTo>
                <a:lnTo>
                  <a:pt x="210276" y="574186"/>
                </a:lnTo>
                <a:lnTo>
                  <a:pt x="175067" y="548502"/>
                </a:lnTo>
                <a:lnTo>
                  <a:pt x="139681" y="523152"/>
                </a:lnTo>
                <a:lnTo>
                  <a:pt x="95211" y="504313"/>
                </a:lnTo>
                <a:lnTo>
                  <a:pt x="46166" y="499418"/>
                </a:lnTo>
                <a:lnTo>
                  <a:pt x="19076" y="494969"/>
                </a:lnTo>
                <a:lnTo>
                  <a:pt x="3653" y="483437"/>
                </a:lnTo>
                <a:lnTo>
                  <a:pt x="0" y="464656"/>
                </a:lnTo>
                <a:lnTo>
                  <a:pt x="8214" y="438465"/>
                </a:lnTo>
                <a:lnTo>
                  <a:pt x="31002" y="389352"/>
                </a:lnTo>
                <a:lnTo>
                  <a:pt x="52316" y="339781"/>
                </a:lnTo>
                <a:lnTo>
                  <a:pt x="71183" y="289247"/>
                </a:lnTo>
                <a:lnTo>
                  <a:pt x="86628" y="237250"/>
                </a:lnTo>
                <a:lnTo>
                  <a:pt x="94018" y="199128"/>
                </a:lnTo>
                <a:lnTo>
                  <a:pt x="97082" y="161184"/>
                </a:lnTo>
                <a:lnTo>
                  <a:pt x="96522" y="123232"/>
                </a:lnTo>
                <a:lnTo>
                  <a:pt x="93043" y="85085"/>
                </a:lnTo>
                <a:lnTo>
                  <a:pt x="91144" y="70677"/>
                </a:lnTo>
                <a:lnTo>
                  <a:pt x="89326" y="56282"/>
                </a:lnTo>
                <a:lnTo>
                  <a:pt x="88024" y="41873"/>
                </a:lnTo>
                <a:lnTo>
                  <a:pt x="87671" y="27425"/>
                </a:lnTo>
                <a:lnTo>
                  <a:pt x="89061" y="20573"/>
                </a:lnTo>
                <a:lnTo>
                  <a:pt x="92301" y="13724"/>
                </a:lnTo>
                <a:lnTo>
                  <a:pt x="96320" y="6869"/>
                </a:lnTo>
                <a:lnTo>
                  <a:pt x="100053" y="0"/>
                </a:lnTo>
                <a:lnTo>
                  <a:pt x="129558" y="24227"/>
                </a:lnTo>
                <a:lnTo>
                  <a:pt x="131030" y="27391"/>
                </a:lnTo>
                <a:lnTo>
                  <a:pt x="127154" y="30226"/>
                </a:lnTo>
                <a:lnTo>
                  <a:pt x="146045" y="60941"/>
                </a:lnTo>
                <a:lnTo>
                  <a:pt x="164697" y="91912"/>
                </a:lnTo>
                <a:lnTo>
                  <a:pt x="184293" y="122126"/>
                </a:lnTo>
                <a:lnTo>
                  <a:pt x="195505" y="136808"/>
                </a:lnTo>
                <a:lnTo>
                  <a:pt x="149337" y="161183"/>
                </a:lnTo>
                <a:lnTo>
                  <a:pt x="143208" y="210938"/>
                </a:lnTo>
                <a:lnTo>
                  <a:pt x="133530" y="259365"/>
                </a:lnTo>
                <a:lnTo>
                  <a:pt x="120461" y="306561"/>
                </a:lnTo>
                <a:lnTo>
                  <a:pt x="104158" y="352623"/>
                </a:lnTo>
                <a:lnTo>
                  <a:pt x="84776" y="397650"/>
                </a:lnTo>
                <a:lnTo>
                  <a:pt x="62473" y="441740"/>
                </a:lnTo>
                <a:lnTo>
                  <a:pt x="112667" y="453900"/>
                </a:lnTo>
                <a:lnTo>
                  <a:pt x="158440" y="471980"/>
                </a:lnTo>
                <a:lnTo>
                  <a:pt x="200458" y="495206"/>
                </a:lnTo>
                <a:lnTo>
                  <a:pt x="239384" y="522806"/>
                </a:lnTo>
                <a:lnTo>
                  <a:pt x="275883" y="554005"/>
                </a:lnTo>
                <a:lnTo>
                  <a:pt x="310620" y="588031"/>
                </a:lnTo>
                <a:lnTo>
                  <a:pt x="344258" y="624111"/>
                </a:lnTo>
                <a:lnTo>
                  <a:pt x="377461" y="661470"/>
                </a:lnTo>
                <a:lnTo>
                  <a:pt x="427534" y="635033"/>
                </a:lnTo>
                <a:lnTo>
                  <a:pt x="435349" y="676563"/>
                </a:lnTo>
                <a:lnTo>
                  <a:pt x="447201" y="725346"/>
                </a:lnTo>
                <a:lnTo>
                  <a:pt x="459015" y="758957"/>
                </a:lnTo>
                <a:lnTo>
                  <a:pt x="463256" y="770075"/>
                </a:lnTo>
                <a:lnTo>
                  <a:pt x="466623" y="782146"/>
                </a:lnTo>
                <a:lnTo>
                  <a:pt x="466704" y="793330"/>
                </a:lnTo>
                <a:lnTo>
                  <a:pt x="462224" y="803152"/>
                </a:lnTo>
                <a:lnTo>
                  <a:pt x="451908" y="811142"/>
                </a:lnTo>
                <a:close/>
              </a:path>
              <a:path w="476250" h="814705">
                <a:moveTo>
                  <a:pt x="427534" y="635033"/>
                </a:moveTo>
                <a:lnTo>
                  <a:pt x="377461" y="661470"/>
                </a:lnTo>
                <a:lnTo>
                  <a:pt x="371920" y="611485"/>
                </a:lnTo>
                <a:lnTo>
                  <a:pt x="366879" y="562058"/>
                </a:lnTo>
                <a:lnTo>
                  <a:pt x="363532" y="513169"/>
                </a:lnTo>
                <a:lnTo>
                  <a:pt x="363069" y="464793"/>
                </a:lnTo>
                <a:lnTo>
                  <a:pt x="366684" y="416909"/>
                </a:lnTo>
                <a:lnTo>
                  <a:pt x="375569" y="369493"/>
                </a:lnTo>
                <a:lnTo>
                  <a:pt x="390916" y="322522"/>
                </a:lnTo>
                <a:lnTo>
                  <a:pt x="343155" y="307236"/>
                </a:lnTo>
                <a:lnTo>
                  <a:pt x="298437" y="287475"/>
                </a:lnTo>
                <a:lnTo>
                  <a:pt x="256729" y="263114"/>
                </a:lnTo>
                <a:lnTo>
                  <a:pt x="217998" y="234029"/>
                </a:lnTo>
                <a:lnTo>
                  <a:pt x="182212" y="200093"/>
                </a:lnTo>
                <a:lnTo>
                  <a:pt x="149337" y="161183"/>
                </a:lnTo>
                <a:lnTo>
                  <a:pt x="195505" y="136808"/>
                </a:lnTo>
                <a:lnTo>
                  <a:pt x="206014" y="150571"/>
                </a:lnTo>
                <a:lnTo>
                  <a:pt x="241286" y="185690"/>
                </a:lnTo>
                <a:lnTo>
                  <a:pt x="281219" y="214763"/>
                </a:lnTo>
                <a:lnTo>
                  <a:pt x="324882" y="238394"/>
                </a:lnTo>
                <a:lnTo>
                  <a:pt x="371343" y="257186"/>
                </a:lnTo>
                <a:lnTo>
                  <a:pt x="385589" y="259930"/>
                </a:lnTo>
                <a:lnTo>
                  <a:pt x="400885" y="259718"/>
                </a:lnTo>
                <a:lnTo>
                  <a:pt x="416624" y="257941"/>
                </a:lnTo>
                <a:lnTo>
                  <a:pt x="443146" y="254613"/>
                </a:lnTo>
                <a:lnTo>
                  <a:pt x="453619" y="254168"/>
                </a:lnTo>
                <a:lnTo>
                  <a:pt x="463220" y="256879"/>
                </a:lnTo>
                <a:lnTo>
                  <a:pt x="471558" y="264968"/>
                </a:lnTo>
                <a:lnTo>
                  <a:pt x="475959" y="275848"/>
                </a:lnTo>
                <a:lnTo>
                  <a:pt x="475039" y="285694"/>
                </a:lnTo>
                <a:lnTo>
                  <a:pt x="470336" y="294877"/>
                </a:lnTo>
                <a:lnTo>
                  <a:pt x="463390" y="303766"/>
                </a:lnTo>
                <a:lnTo>
                  <a:pt x="443537" y="331875"/>
                </a:lnTo>
                <a:lnTo>
                  <a:pt x="429491" y="362184"/>
                </a:lnTo>
                <a:lnTo>
                  <a:pt x="420648" y="394364"/>
                </a:lnTo>
                <a:lnTo>
                  <a:pt x="416407" y="428086"/>
                </a:lnTo>
                <a:lnTo>
                  <a:pt x="414638" y="478395"/>
                </a:lnTo>
                <a:lnTo>
                  <a:pt x="415702" y="528395"/>
                </a:lnTo>
                <a:lnTo>
                  <a:pt x="419546" y="578089"/>
                </a:lnTo>
                <a:lnTo>
                  <a:pt x="426113" y="627478"/>
                </a:lnTo>
                <a:lnTo>
                  <a:pt x="427534" y="635033"/>
                </a:lnTo>
                <a:close/>
              </a:path>
            </a:pathLst>
          </a:custGeom>
          <a:solidFill>
            <a:srgbClr val="F7F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89879" y="847767"/>
            <a:ext cx="916940" cy="1144270"/>
          </a:xfrm>
          <a:custGeom>
            <a:avLst/>
            <a:gdLst/>
            <a:ahLst/>
            <a:cxnLst/>
            <a:rect l="l" t="t" r="r" b="b"/>
            <a:pathLst>
              <a:path w="916939" h="1144270">
                <a:moveTo>
                  <a:pt x="541675" y="599214"/>
                </a:moveTo>
                <a:lnTo>
                  <a:pt x="439897" y="578401"/>
                </a:lnTo>
                <a:lnTo>
                  <a:pt x="441852" y="571629"/>
                </a:lnTo>
                <a:lnTo>
                  <a:pt x="443009" y="567907"/>
                </a:lnTo>
                <a:lnTo>
                  <a:pt x="458700" y="506066"/>
                </a:lnTo>
                <a:lnTo>
                  <a:pt x="494710" y="363739"/>
                </a:lnTo>
                <a:lnTo>
                  <a:pt x="506661" y="316804"/>
                </a:lnTo>
                <a:lnTo>
                  <a:pt x="519354" y="267339"/>
                </a:lnTo>
                <a:lnTo>
                  <a:pt x="532172" y="217908"/>
                </a:lnTo>
                <a:lnTo>
                  <a:pt x="545146" y="168523"/>
                </a:lnTo>
                <a:lnTo>
                  <a:pt x="556147" y="130245"/>
                </a:lnTo>
                <a:lnTo>
                  <a:pt x="568316" y="92278"/>
                </a:lnTo>
                <a:lnTo>
                  <a:pt x="580971" y="54410"/>
                </a:lnTo>
                <a:lnTo>
                  <a:pt x="593431" y="16430"/>
                </a:lnTo>
                <a:lnTo>
                  <a:pt x="594518" y="13006"/>
                </a:lnTo>
                <a:lnTo>
                  <a:pt x="595607" y="8623"/>
                </a:lnTo>
                <a:lnTo>
                  <a:pt x="598283" y="6867"/>
                </a:lnTo>
                <a:lnTo>
                  <a:pt x="603151" y="3833"/>
                </a:lnTo>
                <a:lnTo>
                  <a:pt x="609738" y="0"/>
                </a:lnTo>
                <a:lnTo>
                  <a:pt x="618844" y="2628"/>
                </a:lnTo>
                <a:lnTo>
                  <a:pt x="623459" y="9329"/>
                </a:lnTo>
                <a:lnTo>
                  <a:pt x="624598" y="14552"/>
                </a:lnTo>
                <a:lnTo>
                  <a:pt x="625835" y="20370"/>
                </a:lnTo>
                <a:lnTo>
                  <a:pt x="624181" y="27516"/>
                </a:lnTo>
                <a:lnTo>
                  <a:pt x="622344" y="33665"/>
                </a:lnTo>
                <a:lnTo>
                  <a:pt x="614352" y="61236"/>
                </a:lnTo>
                <a:lnTo>
                  <a:pt x="599289" y="112285"/>
                </a:lnTo>
                <a:lnTo>
                  <a:pt x="579801" y="185085"/>
                </a:lnTo>
                <a:lnTo>
                  <a:pt x="567655" y="231591"/>
                </a:lnTo>
                <a:lnTo>
                  <a:pt x="555559" y="278098"/>
                </a:lnTo>
                <a:lnTo>
                  <a:pt x="517521" y="425207"/>
                </a:lnTo>
                <a:lnTo>
                  <a:pt x="506305" y="468779"/>
                </a:lnTo>
                <a:lnTo>
                  <a:pt x="494552" y="515581"/>
                </a:lnTo>
                <a:lnTo>
                  <a:pt x="481355" y="569224"/>
                </a:lnTo>
                <a:lnTo>
                  <a:pt x="480674" y="573498"/>
                </a:lnTo>
                <a:lnTo>
                  <a:pt x="479581" y="578840"/>
                </a:lnTo>
                <a:lnTo>
                  <a:pt x="553885" y="594035"/>
                </a:lnTo>
                <a:lnTo>
                  <a:pt x="541675" y="599214"/>
                </a:lnTo>
                <a:close/>
              </a:path>
              <a:path w="916939" h="1144270">
                <a:moveTo>
                  <a:pt x="553885" y="594035"/>
                </a:moveTo>
                <a:lnTo>
                  <a:pt x="479581" y="578840"/>
                </a:lnTo>
                <a:lnTo>
                  <a:pt x="481771" y="578520"/>
                </a:lnTo>
                <a:lnTo>
                  <a:pt x="484183" y="578054"/>
                </a:lnTo>
                <a:lnTo>
                  <a:pt x="486225" y="577512"/>
                </a:lnTo>
                <a:lnTo>
                  <a:pt x="794575" y="449239"/>
                </a:lnTo>
                <a:lnTo>
                  <a:pt x="833574" y="433034"/>
                </a:lnTo>
                <a:lnTo>
                  <a:pt x="857807" y="422757"/>
                </a:lnTo>
                <a:lnTo>
                  <a:pt x="870027" y="417955"/>
                </a:lnTo>
                <a:lnTo>
                  <a:pt x="882481" y="413866"/>
                </a:lnTo>
                <a:lnTo>
                  <a:pt x="888793" y="412916"/>
                </a:lnTo>
                <a:lnTo>
                  <a:pt x="895516" y="413149"/>
                </a:lnTo>
                <a:lnTo>
                  <a:pt x="902284" y="414218"/>
                </a:lnTo>
                <a:lnTo>
                  <a:pt x="908734" y="415780"/>
                </a:lnTo>
                <a:lnTo>
                  <a:pt x="912366" y="416906"/>
                </a:lnTo>
                <a:lnTo>
                  <a:pt x="916645" y="424306"/>
                </a:lnTo>
                <a:lnTo>
                  <a:pt x="916372" y="428472"/>
                </a:lnTo>
                <a:lnTo>
                  <a:pt x="916171" y="433229"/>
                </a:lnTo>
                <a:lnTo>
                  <a:pt x="864272" y="463491"/>
                </a:lnTo>
                <a:lnTo>
                  <a:pt x="819952" y="483598"/>
                </a:lnTo>
                <a:lnTo>
                  <a:pt x="553885" y="594035"/>
                </a:lnTo>
                <a:close/>
              </a:path>
              <a:path w="916939" h="1144270">
                <a:moveTo>
                  <a:pt x="12296" y="808226"/>
                </a:moveTo>
                <a:lnTo>
                  <a:pt x="6271" y="804967"/>
                </a:lnTo>
                <a:lnTo>
                  <a:pt x="1957" y="799539"/>
                </a:lnTo>
                <a:lnTo>
                  <a:pt x="0" y="792884"/>
                </a:lnTo>
                <a:lnTo>
                  <a:pt x="748" y="786098"/>
                </a:lnTo>
                <a:lnTo>
                  <a:pt x="31315" y="761102"/>
                </a:lnTo>
                <a:lnTo>
                  <a:pt x="108680" y="727666"/>
                </a:lnTo>
                <a:lnTo>
                  <a:pt x="179152" y="698755"/>
                </a:lnTo>
                <a:lnTo>
                  <a:pt x="333932" y="638676"/>
                </a:lnTo>
                <a:lnTo>
                  <a:pt x="405152" y="611404"/>
                </a:lnTo>
                <a:lnTo>
                  <a:pt x="408790" y="610613"/>
                </a:lnTo>
                <a:lnTo>
                  <a:pt x="412467" y="608678"/>
                </a:lnTo>
                <a:lnTo>
                  <a:pt x="417147" y="606565"/>
                </a:lnTo>
                <a:lnTo>
                  <a:pt x="382696" y="567466"/>
                </a:lnTo>
                <a:lnTo>
                  <a:pt x="353582" y="525104"/>
                </a:lnTo>
                <a:lnTo>
                  <a:pt x="326934" y="481304"/>
                </a:lnTo>
                <a:lnTo>
                  <a:pt x="299881" y="437889"/>
                </a:lnTo>
                <a:lnTo>
                  <a:pt x="256533" y="376059"/>
                </a:lnTo>
                <a:lnTo>
                  <a:pt x="245305" y="361097"/>
                </a:lnTo>
                <a:lnTo>
                  <a:pt x="239965" y="352584"/>
                </a:lnTo>
                <a:lnTo>
                  <a:pt x="237583" y="345629"/>
                </a:lnTo>
                <a:lnTo>
                  <a:pt x="238256" y="340199"/>
                </a:lnTo>
                <a:lnTo>
                  <a:pt x="242082" y="336258"/>
                </a:lnTo>
                <a:lnTo>
                  <a:pt x="249321" y="333964"/>
                </a:lnTo>
                <a:lnTo>
                  <a:pt x="255432" y="335414"/>
                </a:lnTo>
                <a:lnTo>
                  <a:pt x="300406" y="388821"/>
                </a:lnTo>
                <a:lnTo>
                  <a:pt x="334536" y="433653"/>
                </a:lnTo>
                <a:lnTo>
                  <a:pt x="383217" y="505893"/>
                </a:lnTo>
                <a:lnTo>
                  <a:pt x="399622" y="529866"/>
                </a:lnTo>
                <a:lnTo>
                  <a:pt x="408692" y="541795"/>
                </a:lnTo>
                <a:lnTo>
                  <a:pt x="418496" y="553587"/>
                </a:lnTo>
                <a:lnTo>
                  <a:pt x="439897" y="578401"/>
                </a:lnTo>
                <a:lnTo>
                  <a:pt x="541675" y="599214"/>
                </a:lnTo>
                <a:lnTo>
                  <a:pt x="494067" y="619416"/>
                </a:lnTo>
                <a:lnTo>
                  <a:pt x="491096" y="620727"/>
                </a:lnTo>
                <a:lnTo>
                  <a:pt x="488272" y="622261"/>
                </a:lnTo>
                <a:lnTo>
                  <a:pt x="484001" y="624266"/>
                </a:lnTo>
                <a:lnTo>
                  <a:pt x="513579" y="665864"/>
                </a:lnTo>
                <a:lnTo>
                  <a:pt x="515670" y="668739"/>
                </a:lnTo>
                <a:lnTo>
                  <a:pt x="460048" y="657365"/>
                </a:lnTo>
                <a:lnTo>
                  <a:pt x="459379" y="659339"/>
                </a:lnTo>
                <a:lnTo>
                  <a:pt x="421086" y="651508"/>
                </a:lnTo>
                <a:lnTo>
                  <a:pt x="418488" y="651937"/>
                </a:lnTo>
                <a:lnTo>
                  <a:pt x="415815" y="652733"/>
                </a:lnTo>
                <a:lnTo>
                  <a:pt x="413365" y="653384"/>
                </a:lnTo>
                <a:lnTo>
                  <a:pt x="218227" y="727216"/>
                </a:lnTo>
                <a:lnTo>
                  <a:pt x="169472" y="746094"/>
                </a:lnTo>
                <a:lnTo>
                  <a:pt x="113417" y="769534"/>
                </a:lnTo>
                <a:lnTo>
                  <a:pt x="57720" y="794055"/>
                </a:lnTo>
                <a:lnTo>
                  <a:pt x="42862" y="800851"/>
                </a:lnTo>
                <a:lnTo>
                  <a:pt x="35385" y="804222"/>
                </a:lnTo>
                <a:lnTo>
                  <a:pt x="27784" y="807315"/>
                </a:lnTo>
                <a:lnTo>
                  <a:pt x="19608" y="809086"/>
                </a:lnTo>
                <a:lnTo>
                  <a:pt x="12296" y="808226"/>
                </a:lnTo>
                <a:close/>
              </a:path>
              <a:path w="916939" h="1144270">
                <a:moveTo>
                  <a:pt x="635886" y="873808"/>
                </a:moveTo>
                <a:lnTo>
                  <a:pt x="629616" y="871470"/>
                </a:lnTo>
                <a:lnTo>
                  <a:pt x="622469" y="867706"/>
                </a:lnTo>
                <a:lnTo>
                  <a:pt x="616180" y="862582"/>
                </a:lnTo>
                <a:lnTo>
                  <a:pt x="611081" y="856358"/>
                </a:lnTo>
                <a:lnTo>
                  <a:pt x="580887" y="820180"/>
                </a:lnTo>
                <a:lnTo>
                  <a:pt x="551099" y="783690"/>
                </a:lnTo>
                <a:lnTo>
                  <a:pt x="522124" y="746573"/>
                </a:lnTo>
                <a:lnTo>
                  <a:pt x="494371" y="708518"/>
                </a:lnTo>
                <a:lnTo>
                  <a:pt x="468245" y="669212"/>
                </a:lnTo>
                <a:lnTo>
                  <a:pt x="466068" y="665696"/>
                </a:lnTo>
                <a:lnTo>
                  <a:pt x="463482" y="662289"/>
                </a:lnTo>
                <a:lnTo>
                  <a:pt x="460048" y="657365"/>
                </a:lnTo>
                <a:lnTo>
                  <a:pt x="515670" y="668739"/>
                </a:lnTo>
                <a:lnTo>
                  <a:pt x="528400" y="686239"/>
                </a:lnTo>
                <a:lnTo>
                  <a:pt x="543717" y="706139"/>
                </a:lnTo>
                <a:lnTo>
                  <a:pt x="569083" y="737413"/>
                </a:lnTo>
                <a:lnTo>
                  <a:pt x="646547" y="830219"/>
                </a:lnTo>
                <a:lnTo>
                  <a:pt x="650131" y="834406"/>
                </a:lnTo>
                <a:lnTo>
                  <a:pt x="653270" y="838886"/>
                </a:lnTo>
                <a:lnTo>
                  <a:pt x="655962" y="843659"/>
                </a:lnTo>
                <a:lnTo>
                  <a:pt x="658493" y="849960"/>
                </a:lnTo>
                <a:lnTo>
                  <a:pt x="659191" y="856193"/>
                </a:lnTo>
                <a:lnTo>
                  <a:pt x="657756" y="862241"/>
                </a:lnTo>
                <a:lnTo>
                  <a:pt x="653883" y="867989"/>
                </a:lnTo>
                <a:lnTo>
                  <a:pt x="648322" y="872273"/>
                </a:lnTo>
                <a:lnTo>
                  <a:pt x="642222" y="874144"/>
                </a:lnTo>
                <a:lnTo>
                  <a:pt x="635886" y="873808"/>
                </a:lnTo>
                <a:close/>
              </a:path>
              <a:path w="916939" h="1144270">
                <a:moveTo>
                  <a:pt x="309347" y="1144113"/>
                </a:moveTo>
                <a:lnTo>
                  <a:pt x="299044" y="1141623"/>
                </a:lnTo>
                <a:lnTo>
                  <a:pt x="294208" y="1134109"/>
                </a:lnTo>
                <a:lnTo>
                  <a:pt x="292113" y="1128307"/>
                </a:lnTo>
                <a:lnTo>
                  <a:pt x="290312" y="1122949"/>
                </a:lnTo>
                <a:lnTo>
                  <a:pt x="290837" y="1119986"/>
                </a:lnTo>
                <a:lnTo>
                  <a:pt x="302559" y="1070569"/>
                </a:lnTo>
                <a:lnTo>
                  <a:pt x="312589" y="1032896"/>
                </a:lnTo>
                <a:lnTo>
                  <a:pt x="378766" y="801798"/>
                </a:lnTo>
                <a:lnTo>
                  <a:pt x="405608" y="708537"/>
                </a:lnTo>
                <a:lnTo>
                  <a:pt x="418675" y="663297"/>
                </a:lnTo>
                <a:lnTo>
                  <a:pt x="419771" y="658532"/>
                </a:lnTo>
                <a:lnTo>
                  <a:pt x="421086" y="651508"/>
                </a:lnTo>
                <a:lnTo>
                  <a:pt x="459379" y="659339"/>
                </a:lnTo>
                <a:lnTo>
                  <a:pt x="458588" y="661672"/>
                </a:lnTo>
                <a:lnTo>
                  <a:pt x="457728" y="663991"/>
                </a:lnTo>
                <a:lnTo>
                  <a:pt x="456734" y="667434"/>
                </a:lnTo>
                <a:lnTo>
                  <a:pt x="387392" y="914711"/>
                </a:lnTo>
                <a:lnTo>
                  <a:pt x="359452" y="1014117"/>
                </a:lnTo>
                <a:lnTo>
                  <a:pt x="345464" y="1063799"/>
                </a:lnTo>
                <a:lnTo>
                  <a:pt x="332819" y="1107845"/>
                </a:lnTo>
                <a:lnTo>
                  <a:pt x="328184" y="1123402"/>
                </a:lnTo>
                <a:lnTo>
                  <a:pt x="327054" y="1127392"/>
                </a:lnTo>
                <a:lnTo>
                  <a:pt x="325478" y="1133211"/>
                </a:lnTo>
                <a:lnTo>
                  <a:pt x="321834" y="1135920"/>
                </a:lnTo>
                <a:lnTo>
                  <a:pt x="317001" y="1139729"/>
                </a:lnTo>
                <a:lnTo>
                  <a:pt x="309347" y="1144113"/>
                </a:lnTo>
                <a:close/>
              </a:path>
            </a:pathLst>
          </a:custGeom>
          <a:solidFill>
            <a:srgbClr val="F7F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16900" y="8636081"/>
            <a:ext cx="476884" cy="422909"/>
          </a:xfrm>
          <a:custGeom>
            <a:avLst/>
            <a:gdLst/>
            <a:ahLst/>
            <a:cxnLst/>
            <a:rect l="l" t="t" r="r" b="b"/>
            <a:pathLst>
              <a:path w="476885" h="422909">
                <a:moveTo>
                  <a:pt x="327624" y="368573"/>
                </a:moveTo>
                <a:lnTo>
                  <a:pt x="307325" y="408257"/>
                </a:lnTo>
                <a:lnTo>
                  <a:pt x="258036" y="419440"/>
                </a:lnTo>
                <a:lnTo>
                  <a:pt x="208050" y="422866"/>
                </a:lnTo>
                <a:lnTo>
                  <a:pt x="177744" y="420794"/>
                </a:lnTo>
                <a:lnTo>
                  <a:pt x="118602" y="407254"/>
                </a:lnTo>
                <a:lnTo>
                  <a:pt x="71380" y="371036"/>
                </a:lnTo>
                <a:lnTo>
                  <a:pt x="31147" y="330255"/>
                </a:lnTo>
                <a:lnTo>
                  <a:pt x="12003" y="308984"/>
                </a:lnTo>
                <a:lnTo>
                  <a:pt x="2832" y="293699"/>
                </a:lnTo>
                <a:lnTo>
                  <a:pt x="0" y="276836"/>
                </a:lnTo>
                <a:lnTo>
                  <a:pt x="2159" y="258435"/>
                </a:lnTo>
                <a:lnTo>
                  <a:pt x="7963" y="238538"/>
                </a:lnTo>
                <a:lnTo>
                  <a:pt x="18984" y="246006"/>
                </a:lnTo>
                <a:lnTo>
                  <a:pt x="29504" y="252998"/>
                </a:lnTo>
                <a:lnTo>
                  <a:pt x="60261" y="278379"/>
                </a:lnTo>
                <a:lnTo>
                  <a:pt x="92944" y="312943"/>
                </a:lnTo>
                <a:lnTo>
                  <a:pt x="124849" y="341420"/>
                </a:lnTo>
                <a:lnTo>
                  <a:pt x="160604" y="357924"/>
                </a:lnTo>
                <a:lnTo>
                  <a:pt x="199747" y="364319"/>
                </a:lnTo>
                <a:lnTo>
                  <a:pt x="241815" y="362473"/>
                </a:lnTo>
                <a:lnTo>
                  <a:pt x="256322" y="361190"/>
                </a:lnTo>
                <a:lnTo>
                  <a:pt x="270887" y="360587"/>
                </a:lnTo>
                <a:lnTo>
                  <a:pt x="285456" y="360188"/>
                </a:lnTo>
                <a:lnTo>
                  <a:pt x="299974" y="359516"/>
                </a:lnTo>
                <a:lnTo>
                  <a:pt x="311018" y="359941"/>
                </a:lnTo>
                <a:lnTo>
                  <a:pt x="320770" y="362772"/>
                </a:lnTo>
                <a:lnTo>
                  <a:pt x="327624" y="368573"/>
                </a:lnTo>
                <a:close/>
              </a:path>
              <a:path w="476885" h="422909">
                <a:moveTo>
                  <a:pt x="472327" y="156916"/>
                </a:moveTo>
                <a:lnTo>
                  <a:pt x="476718" y="172271"/>
                </a:lnTo>
                <a:lnTo>
                  <a:pt x="473038" y="185219"/>
                </a:lnTo>
                <a:lnTo>
                  <a:pt x="464344" y="196493"/>
                </a:lnTo>
                <a:lnTo>
                  <a:pt x="397662" y="239239"/>
                </a:lnTo>
                <a:lnTo>
                  <a:pt x="353417" y="256276"/>
                </a:lnTo>
                <a:lnTo>
                  <a:pt x="306967" y="265366"/>
                </a:lnTo>
                <a:lnTo>
                  <a:pt x="257716" y="264654"/>
                </a:lnTo>
                <a:lnTo>
                  <a:pt x="212071" y="254439"/>
                </a:lnTo>
                <a:lnTo>
                  <a:pt x="170519" y="236375"/>
                </a:lnTo>
                <a:lnTo>
                  <a:pt x="132635" y="211785"/>
                </a:lnTo>
                <a:lnTo>
                  <a:pt x="97995" y="181993"/>
                </a:lnTo>
                <a:lnTo>
                  <a:pt x="59272" y="137052"/>
                </a:lnTo>
                <a:lnTo>
                  <a:pt x="25057" y="87888"/>
                </a:lnTo>
                <a:lnTo>
                  <a:pt x="13081" y="51875"/>
                </a:lnTo>
                <a:lnTo>
                  <a:pt x="14537" y="32863"/>
                </a:lnTo>
                <a:lnTo>
                  <a:pt x="20199" y="13614"/>
                </a:lnTo>
                <a:lnTo>
                  <a:pt x="25167" y="4826"/>
                </a:lnTo>
                <a:lnTo>
                  <a:pt x="32095" y="24"/>
                </a:lnTo>
                <a:lnTo>
                  <a:pt x="38950" y="0"/>
                </a:lnTo>
                <a:lnTo>
                  <a:pt x="47223" y="4405"/>
                </a:lnTo>
                <a:lnTo>
                  <a:pt x="75878" y="29658"/>
                </a:lnTo>
                <a:lnTo>
                  <a:pt x="104431" y="62650"/>
                </a:lnTo>
                <a:lnTo>
                  <a:pt x="143792" y="110582"/>
                </a:lnTo>
                <a:lnTo>
                  <a:pt x="163920" y="134101"/>
                </a:lnTo>
                <a:lnTo>
                  <a:pt x="193907" y="159198"/>
                </a:lnTo>
                <a:lnTo>
                  <a:pt x="227577" y="173570"/>
                </a:lnTo>
                <a:lnTo>
                  <a:pt x="263929" y="178804"/>
                </a:lnTo>
                <a:lnTo>
                  <a:pt x="301965" y="176485"/>
                </a:lnTo>
                <a:lnTo>
                  <a:pt x="362515" y="164135"/>
                </a:lnTo>
                <a:lnTo>
                  <a:pt x="422508" y="148599"/>
                </a:lnTo>
                <a:lnTo>
                  <a:pt x="436438" y="144763"/>
                </a:lnTo>
                <a:lnTo>
                  <a:pt x="449819" y="142716"/>
                </a:lnTo>
                <a:lnTo>
                  <a:pt x="461999" y="145690"/>
                </a:lnTo>
                <a:lnTo>
                  <a:pt x="472327" y="156916"/>
                </a:lnTo>
                <a:close/>
              </a:path>
            </a:pathLst>
          </a:custGeom>
          <a:solidFill>
            <a:srgbClr val="F7F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54941" y="9246213"/>
            <a:ext cx="477520" cy="530225"/>
          </a:xfrm>
          <a:custGeom>
            <a:avLst/>
            <a:gdLst/>
            <a:ahLst/>
            <a:cxnLst/>
            <a:rect l="l" t="t" r="r" b="b"/>
            <a:pathLst>
              <a:path w="477520" h="530225">
                <a:moveTo>
                  <a:pt x="51833" y="351195"/>
                </a:moveTo>
                <a:lnTo>
                  <a:pt x="14137" y="334555"/>
                </a:lnTo>
                <a:lnTo>
                  <a:pt x="1554" y="271006"/>
                </a:lnTo>
                <a:lnTo>
                  <a:pt x="0" y="243326"/>
                </a:lnTo>
                <a:lnTo>
                  <a:pt x="1621" y="216039"/>
                </a:lnTo>
                <a:lnTo>
                  <a:pt x="13239" y="150278"/>
                </a:lnTo>
                <a:lnTo>
                  <a:pt x="45713" y="92086"/>
                </a:lnTo>
                <a:lnTo>
                  <a:pt x="92194" y="49855"/>
                </a:lnTo>
                <a:lnTo>
                  <a:pt x="141001" y="10578"/>
                </a:lnTo>
                <a:lnTo>
                  <a:pt x="158401" y="1757"/>
                </a:lnTo>
                <a:lnTo>
                  <a:pt x="177044" y="0"/>
                </a:lnTo>
                <a:lnTo>
                  <a:pt x="196986" y="3826"/>
                </a:lnTo>
                <a:lnTo>
                  <a:pt x="218284" y="11758"/>
                </a:lnTo>
                <a:lnTo>
                  <a:pt x="209284" y="23224"/>
                </a:lnTo>
                <a:lnTo>
                  <a:pt x="200843" y="34179"/>
                </a:lnTo>
                <a:lnTo>
                  <a:pt x="170765" y="65816"/>
                </a:lnTo>
                <a:lnTo>
                  <a:pt x="130506" y="98829"/>
                </a:lnTo>
                <a:lnTo>
                  <a:pt x="96958" y="131475"/>
                </a:lnTo>
                <a:lnTo>
                  <a:pt x="76199" y="169287"/>
                </a:lnTo>
                <a:lnTo>
                  <a:pt x="66227" y="211609"/>
                </a:lnTo>
                <a:lnTo>
                  <a:pt x="65039" y="257787"/>
                </a:lnTo>
                <a:lnTo>
                  <a:pt x="65335" y="273763"/>
                </a:lnTo>
                <a:lnTo>
                  <a:pt x="64883" y="289748"/>
                </a:lnTo>
                <a:lnTo>
                  <a:pt x="64209" y="305722"/>
                </a:lnTo>
                <a:lnTo>
                  <a:pt x="63837" y="321660"/>
                </a:lnTo>
                <a:lnTo>
                  <a:pt x="62531" y="333711"/>
                </a:lnTo>
                <a:lnTo>
                  <a:pt x="58694" y="344156"/>
                </a:lnTo>
                <a:lnTo>
                  <a:pt x="51833" y="351195"/>
                </a:lnTo>
                <a:close/>
              </a:path>
              <a:path w="477520" h="530225">
                <a:moveTo>
                  <a:pt x="272082" y="526361"/>
                </a:moveTo>
                <a:lnTo>
                  <a:pt x="229445" y="514478"/>
                </a:lnTo>
                <a:lnTo>
                  <a:pt x="187819" y="438116"/>
                </a:lnTo>
                <a:lnTo>
                  <a:pt x="172574" y="388348"/>
                </a:lnTo>
                <a:lnTo>
                  <a:pt x="166182" y="336799"/>
                </a:lnTo>
                <a:lnTo>
                  <a:pt x="170713" y="282964"/>
                </a:lnTo>
                <a:lnTo>
                  <a:pt x="185354" y="233831"/>
                </a:lnTo>
                <a:lnTo>
                  <a:pt x="208260" y="189801"/>
                </a:lnTo>
                <a:lnTo>
                  <a:pt x="238016" y="150303"/>
                </a:lnTo>
                <a:lnTo>
                  <a:pt x="273209" y="114768"/>
                </a:lnTo>
                <a:lnTo>
                  <a:pt x="325268" y="75971"/>
                </a:lnTo>
                <a:lnTo>
                  <a:pt x="381597" y="42442"/>
                </a:lnTo>
                <a:lnTo>
                  <a:pt x="421861" y="32202"/>
                </a:lnTo>
                <a:lnTo>
                  <a:pt x="442524" y="35306"/>
                </a:lnTo>
                <a:lnTo>
                  <a:pt x="463126" y="43032"/>
                </a:lnTo>
                <a:lnTo>
                  <a:pt x="472319" y="49147"/>
                </a:lnTo>
                <a:lnTo>
                  <a:pt x="477067" y="57158"/>
                </a:lnTo>
                <a:lnTo>
                  <a:pt x="476573" y="64632"/>
                </a:lnTo>
                <a:lnTo>
                  <a:pt x="441351" y="102681"/>
                </a:lnTo>
                <a:lnTo>
                  <a:pt x="403125" y="131301"/>
                </a:lnTo>
                <a:lnTo>
                  <a:pt x="347750" y="170559"/>
                </a:lnTo>
                <a:lnTo>
                  <a:pt x="320517" y="190713"/>
                </a:lnTo>
                <a:lnTo>
                  <a:pt x="290808" y="221529"/>
                </a:lnTo>
                <a:lnTo>
                  <a:pt x="272538" y="257228"/>
                </a:lnTo>
                <a:lnTo>
                  <a:pt x="264048" y="296590"/>
                </a:lnTo>
                <a:lnTo>
                  <a:pt x="263683" y="338393"/>
                </a:lnTo>
                <a:lnTo>
                  <a:pt x="267282" y="372076"/>
                </a:lnTo>
                <a:lnTo>
                  <a:pt x="272563" y="405629"/>
                </a:lnTo>
                <a:lnTo>
                  <a:pt x="278725" y="439093"/>
                </a:lnTo>
                <a:lnTo>
                  <a:pt x="284967" y="472510"/>
                </a:lnTo>
                <a:lnTo>
                  <a:pt x="288097" y="488057"/>
                </a:lnTo>
                <a:lnTo>
                  <a:pt x="289314" y="502861"/>
                </a:lnTo>
                <a:lnTo>
                  <a:pt x="285136" y="515952"/>
                </a:lnTo>
                <a:lnTo>
                  <a:pt x="272082" y="526361"/>
                </a:lnTo>
                <a:close/>
              </a:path>
            </a:pathLst>
          </a:custGeom>
          <a:solidFill>
            <a:srgbClr val="F7F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608835" y="1950630"/>
            <a:ext cx="4095749" cy="63150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833007" y="4601518"/>
            <a:ext cx="9590405" cy="31007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15300"/>
              </a:lnSpc>
              <a:spcBef>
                <a:spcPts val="95"/>
              </a:spcBef>
            </a:pPr>
            <a:r>
              <a:rPr sz="2500" spc="-114" dirty="0">
                <a:latin typeface="Verdana"/>
                <a:cs typeface="Verdana"/>
              </a:rPr>
              <a:t>Surgiu </a:t>
            </a:r>
            <a:r>
              <a:rPr sz="2500" spc="5" dirty="0">
                <a:latin typeface="Verdana"/>
                <a:cs typeface="Verdana"/>
              </a:rPr>
              <a:t>a </a:t>
            </a:r>
            <a:r>
              <a:rPr sz="2500" spc="-75" dirty="0">
                <a:latin typeface="Verdana"/>
                <a:cs typeface="Verdana"/>
              </a:rPr>
              <a:t>necessidade </a:t>
            </a:r>
            <a:r>
              <a:rPr sz="2500" spc="-85" dirty="0">
                <a:latin typeface="Verdana"/>
                <a:cs typeface="Verdana"/>
              </a:rPr>
              <a:t>de </a:t>
            </a:r>
            <a:r>
              <a:rPr sz="2500" spc="-80" dirty="0">
                <a:latin typeface="Verdana"/>
                <a:cs typeface="Verdana"/>
              </a:rPr>
              <a:t>realizar </a:t>
            </a:r>
            <a:r>
              <a:rPr sz="2500" spc="-90" dirty="0">
                <a:latin typeface="Verdana"/>
                <a:cs typeface="Verdana"/>
              </a:rPr>
              <a:t>esse </a:t>
            </a:r>
            <a:r>
              <a:rPr sz="2500" spc="-125" dirty="0">
                <a:latin typeface="Verdana"/>
                <a:cs typeface="Verdana"/>
              </a:rPr>
              <a:t>projeto </a:t>
            </a:r>
            <a:r>
              <a:rPr sz="2500" spc="5" dirty="0">
                <a:latin typeface="Verdana"/>
                <a:cs typeface="Verdana"/>
              </a:rPr>
              <a:t>a </a:t>
            </a:r>
            <a:r>
              <a:rPr sz="2500" spc="-95" dirty="0">
                <a:latin typeface="Verdana"/>
                <a:cs typeface="Verdana"/>
              </a:rPr>
              <a:t>partir </a:t>
            </a:r>
            <a:r>
              <a:rPr sz="2500" spc="-25" dirty="0">
                <a:latin typeface="Verdana"/>
                <a:cs typeface="Verdana"/>
              </a:rPr>
              <a:t>da  </a:t>
            </a:r>
            <a:r>
              <a:rPr sz="2500" spc="-75" dirty="0">
                <a:latin typeface="Verdana"/>
                <a:cs typeface="Verdana"/>
              </a:rPr>
              <a:t>observação</a:t>
            </a:r>
            <a:r>
              <a:rPr sz="2500" spc="-220" dirty="0">
                <a:latin typeface="Verdana"/>
                <a:cs typeface="Verdana"/>
              </a:rPr>
              <a:t> </a:t>
            </a:r>
            <a:r>
              <a:rPr sz="2500" spc="-35" dirty="0">
                <a:latin typeface="Verdana"/>
                <a:cs typeface="Verdana"/>
              </a:rPr>
              <a:t>das</a:t>
            </a:r>
            <a:r>
              <a:rPr sz="2500" spc="-215" dirty="0">
                <a:latin typeface="Verdana"/>
                <a:cs typeface="Verdana"/>
              </a:rPr>
              <a:t> </a:t>
            </a:r>
            <a:r>
              <a:rPr sz="2500" spc="-75" dirty="0">
                <a:latin typeface="Verdana"/>
                <a:cs typeface="Verdana"/>
              </a:rPr>
              <a:t>necessidades</a:t>
            </a:r>
            <a:r>
              <a:rPr sz="2500" spc="-215" dirty="0">
                <a:latin typeface="Verdana"/>
                <a:cs typeface="Verdana"/>
              </a:rPr>
              <a:t> </a:t>
            </a:r>
            <a:r>
              <a:rPr sz="2500" spc="-65" dirty="0">
                <a:latin typeface="Verdana"/>
                <a:cs typeface="Verdana"/>
              </a:rPr>
              <a:t>dos</a:t>
            </a:r>
            <a:r>
              <a:rPr sz="2500" spc="-215" dirty="0">
                <a:latin typeface="Verdana"/>
                <a:cs typeface="Verdana"/>
              </a:rPr>
              <a:t> </a:t>
            </a:r>
            <a:r>
              <a:rPr sz="2500" spc="-114" dirty="0">
                <a:latin typeface="Verdana"/>
                <a:cs typeface="Verdana"/>
              </a:rPr>
              <a:t>alunos,</a:t>
            </a:r>
            <a:r>
              <a:rPr sz="2500" spc="-215" dirty="0">
                <a:latin typeface="Verdana"/>
                <a:cs typeface="Verdana"/>
              </a:rPr>
              <a:t> </a:t>
            </a:r>
            <a:r>
              <a:rPr sz="2500" spc="-105" dirty="0">
                <a:latin typeface="Verdana"/>
                <a:cs typeface="Verdana"/>
              </a:rPr>
              <a:t>almejando</a:t>
            </a:r>
            <a:r>
              <a:rPr sz="2500" spc="-215" dirty="0">
                <a:latin typeface="Verdana"/>
                <a:cs typeface="Verdana"/>
              </a:rPr>
              <a:t> </a:t>
            </a:r>
            <a:r>
              <a:rPr sz="2500" spc="-120" dirty="0">
                <a:latin typeface="Verdana"/>
                <a:cs typeface="Verdana"/>
              </a:rPr>
              <a:t>melhorar</a:t>
            </a:r>
            <a:r>
              <a:rPr sz="2500" spc="-215" dirty="0">
                <a:latin typeface="Verdana"/>
                <a:cs typeface="Verdana"/>
              </a:rPr>
              <a:t> </a:t>
            </a:r>
            <a:r>
              <a:rPr sz="2500" spc="-80" dirty="0">
                <a:latin typeface="Verdana"/>
                <a:cs typeface="Verdana"/>
              </a:rPr>
              <a:t>o  </a:t>
            </a:r>
            <a:r>
              <a:rPr sz="2500" spc="-105" dirty="0">
                <a:latin typeface="Verdana"/>
                <a:cs typeface="Verdana"/>
              </a:rPr>
              <a:t>desempenho </a:t>
            </a:r>
            <a:r>
              <a:rPr sz="2500" spc="-25" dirty="0">
                <a:latin typeface="Verdana"/>
                <a:cs typeface="Verdana"/>
              </a:rPr>
              <a:t>da </a:t>
            </a:r>
            <a:r>
              <a:rPr sz="2500" spc="-95" dirty="0">
                <a:latin typeface="Verdana"/>
                <a:cs typeface="Verdana"/>
              </a:rPr>
              <a:t>sala, </a:t>
            </a:r>
            <a:r>
              <a:rPr sz="2500" spc="-105" dirty="0">
                <a:latin typeface="Verdana"/>
                <a:cs typeface="Verdana"/>
              </a:rPr>
              <a:t>resolvi </a:t>
            </a:r>
            <a:r>
              <a:rPr sz="2500" spc="-95" dirty="0">
                <a:latin typeface="Verdana"/>
                <a:cs typeface="Verdana"/>
              </a:rPr>
              <a:t>trazer </a:t>
            </a:r>
            <a:r>
              <a:rPr sz="2500" spc="5" dirty="0">
                <a:latin typeface="Verdana"/>
                <a:cs typeface="Verdana"/>
              </a:rPr>
              <a:t>à </a:t>
            </a:r>
            <a:r>
              <a:rPr sz="2500" spc="-75" dirty="0">
                <a:latin typeface="Verdana"/>
                <a:cs typeface="Verdana"/>
              </a:rPr>
              <a:t>tona </a:t>
            </a:r>
            <a:r>
              <a:rPr sz="2500" spc="5" dirty="0">
                <a:latin typeface="Verdana"/>
                <a:cs typeface="Verdana"/>
              </a:rPr>
              <a:t>a </a:t>
            </a:r>
            <a:r>
              <a:rPr sz="2500" spc="-80" dirty="0">
                <a:latin typeface="Verdana"/>
                <a:cs typeface="Verdana"/>
              </a:rPr>
              <a:t>riqueza </a:t>
            </a:r>
            <a:r>
              <a:rPr sz="2500" spc="-25" dirty="0">
                <a:latin typeface="Verdana"/>
                <a:cs typeface="Verdana"/>
              </a:rPr>
              <a:t>da  </a:t>
            </a:r>
            <a:r>
              <a:rPr sz="2500" spc="-85" dirty="0">
                <a:latin typeface="Verdana"/>
                <a:cs typeface="Verdana"/>
              </a:rPr>
              <a:t>diversidade </a:t>
            </a:r>
            <a:r>
              <a:rPr sz="2500" spc="-120" dirty="0">
                <a:latin typeface="Verdana"/>
                <a:cs typeface="Verdana"/>
              </a:rPr>
              <a:t>cultural, </a:t>
            </a:r>
            <a:r>
              <a:rPr sz="2500" spc="-125" dirty="0">
                <a:latin typeface="Verdana"/>
                <a:cs typeface="Verdana"/>
              </a:rPr>
              <a:t>assim, </a:t>
            </a:r>
            <a:r>
              <a:rPr sz="2500" spc="5" dirty="0">
                <a:latin typeface="Verdana"/>
                <a:cs typeface="Verdana"/>
              </a:rPr>
              <a:t>a </a:t>
            </a:r>
            <a:r>
              <a:rPr sz="2500" spc="-95" dirty="0">
                <a:latin typeface="Verdana"/>
                <a:cs typeface="Verdana"/>
              </a:rPr>
              <a:t>música </a:t>
            </a:r>
            <a:r>
              <a:rPr sz="2500" spc="-90" dirty="0">
                <a:latin typeface="Verdana"/>
                <a:cs typeface="Verdana"/>
              </a:rPr>
              <a:t>se </a:t>
            </a:r>
            <a:r>
              <a:rPr sz="2500" spc="-110" dirty="0">
                <a:latin typeface="Verdana"/>
                <a:cs typeface="Verdana"/>
              </a:rPr>
              <a:t>tornou </a:t>
            </a:r>
            <a:r>
              <a:rPr sz="2500" spc="-114" dirty="0">
                <a:latin typeface="Verdana"/>
                <a:cs typeface="Verdana"/>
              </a:rPr>
              <a:t>uma </a:t>
            </a:r>
            <a:r>
              <a:rPr sz="2500" spc="-110" dirty="0">
                <a:latin typeface="Verdana"/>
                <a:cs typeface="Verdana"/>
              </a:rPr>
              <a:t>excelente  </a:t>
            </a:r>
            <a:r>
              <a:rPr sz="2500" spc="-85" dirty="0">
                <a:latin typeface="Verdana"/>
                <a:cs typeface="Verdana"/>
              </a:rPr>
              <a:t>referênciapara</a:t>
            </a:r>
            <a:r>
              <a:rPr sz="2500" spc="-215" dirty="0">
                <a:latin typeface="Verdana"/>
                <a:cs typeface="Verdana"/>
              </a:rPr>
              <a:t> </a:t>
            </a:r>
            <a:r>
              <a:rPr sz="2500" spc="-80" dirty="0">
                <a:latin typeface="Verdana"/>
                <a:cs typeface="Verdana"/>
              </a:rPr>
              <a:t>o</a:t>
            </a:r>
            <a:r>
              <a:rPr sz="2500" spc="-215" dirty="0">
                <a:latin typeface="Verdana"/>
                <a:cs typeface="Verdana"/>
              </a:rPr>
              <a:t> </a:t>
            </a:r>
            <a:r>
              <a:rPr sz="2500" spc="-120" dirty="0">
                <a:latin typeface="Verdana"/>
                <a:cs typeface="Verdana"/>
              </a:rPr>
              <a:t>objetivo</a:t>
            </a:r>
            <a:r>
              <a:rPr sz="2500" spc="-215" dirty="0">
                <a:latin typeface="Verdana"/>
                <a:cs typeface="Verdana"/>
              </a:rPr>
              <a:t> </a:t>
            </a:r>
            <a:r>
              <a:rPr sz="2500" spc="-130" dirty="0">
                <a:latin typeface="Verdana"/>
                <a:cs typeface="Verdana"/>
              </a:rPr>
              <a:t>almejado.</a:t>
            </a:r>
            <a:r>
              <a:rPr sz="2500" spc="-215" dirty="0">
                <a:latin typeface="Verdana"/>
                <a:cs typeface="Verdana"/>
              </a:rPr>
              <a:t> </a:t>
            </a:r>
            <a:r>
              <a:rPr sz="2500" spc="-80" dirty="0">
                <a:latin typeface="Verdana"/>
                <a:cs typeface="Verdana"/>
              </a:rPr>
              <a:t>Trazer</a:t>
            </a:r>
            <a:r>
              <a:rPr sz="2500" spc="-215" dirty="0">
                <a:latin typeface="Verdana"/>
                <a:cs typeface="Verdana"/>
              </a:rPr>
              <a:t> </a:t>
            </a:r>
            <a:r>
              <a:rPr sz="2500" spc="5" dirty="0">
                <a:latin typeface="Verdana"/>
                <a:cs typeface="Verdana"/>
              </a:rPr>
              <a:t>à</a:t>
            </a:r>
            <a:r>
              <a:rPr sz="2500" spc="-215" dirty="0">
                <a:latin typeface="Verdana"/>
                <a:cs typeface="Verdana"/>
              </a:rPr>
              <a:t> </a:t>
            </a:r>
            <a:r>
              <a:rPr sz="2500" spc="-75" dirty="0">
                <a:latin typeface="Verdana"/>
                <a:cs typeface="Verdana"/>
              </a:rPr>
              <a:t>tona</a:t>
            </a:r>
            <a:r>
              <a:rPr sz="2500" spc="-215" dirty="0">
                <a:latin typeface="Verdana"/>
                <a:cs typeface="Verdana"/>
              </a:rPr>
              <a:t> </a:t>
            </a:r>
            <a:r>
              <a:rPr sz="2500" spc="5" dirty="0">
                <a:latin typeface="Verdana"/>
                <a:cs typeface="Verdana"/>
              </a:rPr>
              <a:t>a</a:t>
            </a:r>
            <a:r>
              <a:rPr sz="2500" spc="-210" dirty="0">
                <a:latin typeface="Verdana"/>
                <a:cs typeface="Verdana"/>
              </a:rPr>
              <a:t> </a:t>
            </a:r>
            <a:r>
              <a:rPr sz="2500" spc="-95" dirty="0">
                <a:latin typeface="Verdana"/>
                <a:cs typeface="Verdana"/>
              </a:rPr>
              <a:t>música</a:t>
            </a:r>
            <a:r>
              <a:rPr sz="2500" spc="-215" dirty="0">
                <a:latin typeface="Verdana"/>
                <a:cs typeface="Verdana"/>
              </a:rPr>
              <a:t> </a:t>
            </a:r>
            <a:r>
              <a:rPr sz="2500" spc="-110" dirty="0">
                <a:latin typeface="Verdana"/>
                <a:cs typeface="Verdana"/>
              </a:rPr>
              <a:t>como  </a:t>
            </a:r>
            <a:r>
              <a:rPr sz="2500" spc="-125" dirty="0">
                <a:latin typeface="Verdana"/>
                <a:cs typeface="Verdana"/>
              </a:rPr>
              <a:t>elemento </a:t>
            </a:r>
            <a:r>
              <a:rPr sz="2500" spc="-114" dirty="0">
                <a:latin typeface="Verdana"/>
                <a:cs typeface="Verdana"/>
              </a:rPr>
              <a:t>ocorreu </a:t>
            </a:r>
            <a:r>
              <a:rPr sz="2500" spc="-85" dirty="0">
                <a:latin typeface="Verdana"/>
                <a:cs typeface="Verdana"/>
              </a:rPr>
              <a:t>de </a:t>
            </a:r>
            <a:r>
              <a:rPr sz="2500" spc="-100" dirty="0">
                <a:latin typeface="Verdana"/>
                <a:cs typeface="Verdana"/>
              </a:rPr>
              <a:t>maneira </a:t>
            </a:r>
            <a:r>
              <a:rPr sz="2500" spc="-65" dirty="0">
                <a:latin typeface="Verdana"/>
                <a:cs typeface="Verdana"/>
              </a:rPr>
              <a:t>fluida </a:t>
            </a:r>
            <a:r>
              <a:rPr sz="2500" spc="5" dirty="0">
                <a:latin typeface="Verdana"/>
                <a:cs typeface="Verdana"/>
              </a:rPr>
              <a:t>a </a:t>
            </a:r>
            <a:r>
              <a:rPr sz="2500" spc="-95" dirty="0">
                <a:latin typeface="Verdana"/>
                <a:cs typeface="Verdana"/>
              </a:rPr>
              <a:t>partir </a:t>
            </a:r>
            <a:r>
              <a:rPr sz="2500" spc="-25" dirty="0">
                <a:latin typeface="Verdana"/>
                <a:cs typeface="Verdana"/>
              </a:rPr>
              <a:t>da </a:t>
            </a:r>
            <a:r>
              <a:rPr sz="2500" spc="-95" dirty="0">
                <a:latin typeface="Verdana"/>
                <a:cs typeface="Verdana"/>
              </a:rPr>
              <a:t>experiência  </a:t>
            </a:r>
            <a:r>
              <a:rPr sz="2500" spc="-80" dirty="0">
                <a:latin typeface="Verdana"/>
                <a:cs typeface="Verdana"/>
              </a:rPr>
              <a:t>sonora </a:t>
            </a:r>
            <a:r>
              <a:rPr sz="2500" spc="-175" dirty="0">
                <a:latin typeface="Verdana"/>
                <a:cs typeface="Verdana"/>
              </a:rPr>
              <a:t>em </a:t>
            </a:r>
            <a:r>
              <a:rPr sz="2500" spc="-114" dirty="0">
                <a:latin typeface="Verdana"/>
                <a:cs typeface="Verdana"/>
              </a:rPr>
              <a:t>uma </a:t>
            </a:r>
            <a:r>
              <a:rPr sz="2500" spc="-55" dirty="0">
                <a:latin typeface="Verdana"/>
                <a:cs typeface="Verdana"/>
              </a:rPr>
              <a:t>aula</a:t>
            </a:r>
            <a:r>
              <a:rPr sz="2500" spc="-675" dirty="0">
                <a:latin typeface="Verdana"/>
                <a:cs typeface="Verdana"/>
              </a:rPr>
              <a:t> </a:t>
            </a:r>
            <a:r>
              <a:rPr sz="2500" spc="-85" dirty="0">
                <a:latin typeface="Verdana"/>
                <a:cs typeface="Verdana"/>
              </a:rPr>
              <a:t>de </a:t>
            </a:r>
            <a:r>
              <a:rPr sz="2500" spc="-105" dirty="0">
                <a:latin typeface="Verdana"/>
                <a:cs typeface="Verdana"/>
              </a:rPr>
              <a:t>Português.</a:t>
            </a:r>
            <a:endParaRPr sz="2500">
              <a:latin typeface="Verdana"/>
              <a:cs typeface="Verdana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015216" y="3042211"/>
            <a:ext cx="8106684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6000" dirty="0">
                <a:solidFill>
                  <a:srgbClr val="FF0000"/>
                </a:solidFill>
                <a:latin typeface="Century Gothic"/>
                <a:cs typeface="Century Gothic"/>
              </a:rPr>
              <a:t>POR QUE A MÚSICA?</a:t>
            </a:r>
            <a:endParaRPr sz="60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742772" y="9149085"/>
            <a:ext cx="5908455" cy="9601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17100"/>
              </a:lnSpc>
              <a:spcBef>
                <a:spcPts val="90"/>
              </a:spcBef>
            </a:pPr>
            <a:r>
              <a:rPr sz="2700" spc="-275" dirty="0">
                <a:solidFill>
                  <a:srgbClr val="F1E6B8"/>
                </a:solidFill>
                <a:latin typeface="Bodoni MT" panose="02070603080606020203" pitchFamily="18" charset="0"/>
                <a:cs typeface="Arial Black"/>
              </a:rPr>
              <a:t>Os </a:t>
            </a:r>
            <a:r>
              <a:rPr sz="2700" spc="-270" dirty="0">
                <a:solidFill>
                  <a:srgbClr val="F1E6B8"/>
                </a:solidFill>
                <a:latin typeface="Bodoni MT" panose="02070603080606020203" pitchFamily="18" charset="0"/>
                <a:cs typeface="Arial Black"/>
              </a:rPr>
              <a:t>alunos </a:t>
            </a:r>
            <a:r>
              <a:rPr sz="2700" spc="-245" dirty="0">
                <a:solidFill>
                  <a:srgbClr val="F1E6B8"/>
                </a:solidFill>
                <a:latin typeface="Bodoni MT" panose="02070603080606020203" pitchFamily="18" charset="0"/>
                <a:cs typeface="Arial Black"/>
              </a:rPr>
              <a:t>foram </a:t>
            </a:r>
            <a:r>
              <a:rPr sz="2700" spc="-290" dirty="0">
                <a:solidFill>
                  <a:srgbClr val="F1E6B8"/>
                </a:solidFill>
                <a:latin typeface="Bodoni MT" panose="02070603080606020203" pitchFamily="18" charset="0"/>
                <a:cs typeface="Arial Black"/>
              </a:rPr>
              <a:t>convidados </a:t>
            </a:r>
            <a:r>
              <a:rPr sz="2700" spc="-175" dirty="0">
                <a:solidFill>
                  <a:srgbClr val="F1E6B8"/>
                </a:solidFill>
                <a:latin typeface="Bodoni MT" panose="02070603080606020203" pitchFamily="18" charset="0"/>
                <a:cs typeface="Arial Black"/>
              </a:rPr>
              <a:t>por  </a:t>
            </a:r>
            <a:r>
              <a:rPr sz="2700" spc="-240" dirty="0">
                <a:solidFill>
                  <a:srgbClr val="F1E6B8"/>
                </a:solidFill>
                <a:latin typeface="Bodoni MT" panose="02070603080606020203" pitchFamily="18" charset="0"/>
                <a:cs typeface="Arial Black"/>
              </a:rPr>
              <a:t>outra </a:t>
            </a:r>
            <a:r>
              <a:rPr sz="2700" spc="-254" dirty="0">
                <a:solidFill>
                  <a:srgbClr val="F1E6B8"/>
                </a:solidFill>
                <a:latin typeface="Bodoni MT" panose="02070603080606020203" pitchFamily="18" charset="0"/>
                <a:cs typeface="Arial Black"/>
              </a:rPr>
              <a:t>turma </a:t>
            </a:r>
            <a:r>
              <a:rPr sz="2700" spc="-260" dirty="0">
                <a:solidFill>
                  <a:srgbClr val="F1E6B8"/>
                </a:solidFill>
                <a:latin typeface="Bodoni MT" panose="02070603080606020203" pitchFamily="18" charset="0"/>
                <a:cs typeface="Arial Black"/>
              </a:rPr>
              <a:t>para </a:t>
            </a:r>
            <a:r>
              <a:rPr sz="2700" spc="-300" dirty="0" err="1">
                <a:solidFill>
                  <a:srgbClr val="F1E6B8"/>
                </a:solidFill>
                <a:latin typeface="Bodoni MT" panose="02070603080606020203" pitchFamily="18" charset="0"/>
                <a:cs typeface="Arial Black"/>
              </a:rPr>
              <a:t>conhecer</a:t>
            </a:r>
            <a:r>
              <a:rPr sz="2700" spc="-300" dirty="0">
                <a:solidFill>
                  <a:srgbClr val="F1E6B8"/>
                </a:solidFill>
                <a:latin typeface="Bodoni MT" panose="02070603080606020203" pitchFamily="18" charset="0"/>
                <a:cs typeface="Arial Black"/>
              </a:rPr>
              <a:t> </a:t>
            </a:r>
            <a:r>
              <a:rPr lang="pt-BR" sz="2700" spc="-300" dirty="0">
                <a:solidFill>
                  <a:srgbClr val="F1E6B8"/>
                </a:solidFill>
                <a:latin typeface="Bodoni MT" panose="02070603080606020203" pitchFamily="18" charset="0"/>
                <a:cs typeface="Arial Black"/>
              </a:rPr>
              <a:t> </a:t>
            </a:r>
            <a:r>
              <a:rPr sz="2700" spc="-330" dirty="0" err="1">
                <a:solidFill>
                  <a:srgbClr val="F1E6B8"/>
                </a:solidFill>
                <a:latin typeface="Bodoni MT" panose="02070603080606020203" pitchFamily="18" charset="0"/>
                <a:cs typeface="Arial Black"/>
              </a:rPr>
              <a:t>mais</a:t>
            </a:r>
            <a:r>
              <a:rPr sz="2700" spc="-330" dirty="0">
                <a:solidFill>
                  <a:srgbClr val="F1E6B8"/>
                </a:solidFill>
                <a:latin typeface="Bodoni MT" panose="02070603080606020203" pitchFamily="18" charset="0"/>
                <a:cs typeface="Arial Black"/>
              </a:rPr>
              <a:t>  </a:t>
            </a:r>
            <a:r>
              <a:rPr sz="2700" spc="-245" dirty="0">
                <a:solidFill>
                  <a:srgbClr val="F1E6B8"/>
                </a:solidFill>
                <a:latin typeface="Bodoni MT" panose="02070603080606020203" pitchFamily="18" charset="0"/>
                <a:cs typeface="Arial Black"/>
              </a:rPr>
              <a:t>sobre </a:t>
            </a:r>
            <a:r>
              <a:rPr sz="2700" spc="-370" dirty="0">
                <a:solidFill>
                  <a:srgbClr val="F1E6B8"/>
                </a:solidFill>
                <a:latin typeface="Bodoni MT" panose="02070603080606020203" pitchFamily="18" charset="0"/>
                <a:cs typeface="Arial Black"/>
              </a:rPr>
              <a:t>as</a:t>
            </a:r>
            <a:r>
              <a:rPr sz="2700" spc="-155" dirty="0">
                <a:solidFill>
                  <a:srgbClr val="F1E6B8"/>
                </a:solidFill>
                <a:latin typeface="Bodoni MT" panose="02070603080606020203" pitchFamily="18" charset="0"/>
                <a:cs typeface="Arial Black"/>
              </a:rPr>
              <a:t> </a:t>
            </a:r>
            <a:r>
              <a:rPr sz="2700" spc="-265" dirty="0">
                <a:solidFill>
                  <a:srgbClr val="F1E6B8"/>
                </a:solidFill>
                <a:latin typeface="Bodoni MT" panose="02070603080606020203" pitchFamily="18" charset="0"/>
                <a:cs typeface="Arial Black"/>
              </a:rPr>
              <a:t>tirinhas</a:t>
            </a:r>
            <a:endParaRPr sz="2700" dirty="0">
              <a:latin typeface="Bodoni MT" panose="02070603080606020203" pitchFamily="18" charset="0"/>
              <a:cs typeface="Arial Black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19074" y="2"/>
            <a:ext cx="9525" cy="104775"/>
          </a:xfrm>
          <a:custGeom>
            <a:avLst/>
            <a:gdLst/>
            <a:ahLst/>
            <a:cxnLst/>
            <a:rect l="l" t="t" r="r" b="b"/>
            <a:pathLst>
              <a:path w="9525" h="104775">
                <a:moveTo>
                  <a:pt x="9524" y="104774"/>
                </a:moveTo>
                <a:lnTo>
                  <a:pt x="0" y="104774"/>
                </a:lnTo>
                <a:lnTo>
                  <a:pt x="0" y="0"/>
                </a:lnTo>
                <a:lnTo>
                  <a:pt x="9524" y="0"/>
                </a:lnTo>
                <a:lnTo>
                  <a:pt x="9524" y="1047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219077"/>
            <a:ext cx="104775" cy="9525"/>
          </a:xfrm>
          <a:custGeom>
            <a:avLst/>
            <a:gdLst/>
            <a:ahLst/>
            <a:cxnLst/>
            <a:rect l="l" t="t" r="r" b="b"/>
            <a:pathLst>
              <a:path w="104775" h="9525">
                <a:moveTo>
                  <a:pt x="104774" y="9524"/>
                </a:moveTo>
                <a:lnTo>
                  <a:pt x="0" y="9524"/>
                </a:lnTo>
                <a:lnTo>
                  <a:pt x="0" y="0"/>
                </a:lnTo>
                <a:lnTo>
                  <a:pt x="104774" y="0"/>
                </a:lnTo>
                <a:lnTo>
                  <a:pt x="104774" y="9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507073" y="2"/>
            <a:ext cx="9525" cy="104775"/>
          </a:xfrm>
          <a:custGeom>
            <a:avLst/>
            <a:gdLst/>
            <a:ahLst/>
            <a:cxnLst/>
            <a:rect l="l" t="t" r="r" b="b"/>
            <a:pathLst>
              <a:path w="9525" h="104775">
                <a:moveTo>
                  <a:pt x="9524" y="104774"/>
                </a:moveTo>
                <a:lnTo>
                  <a:pt x="0" y="104774"/>
                </a:lnTo>
                <a:lnTo>
                  <a:pt x="0" y="0"/>
                </a:lnTo>
                <a:lnTo>
                  <a:pt x="9524" y="0"/>
                </a:lnTo>
                <a:lnTo>
                  <a:pt x="9524" y="1047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621375" y="219081"/>
            <a:ext cx="99060" cy="9525"/>
          </a:xfrm>
          <a:custGeom>
            <a:avLst/>
            <a:gdLst/>
            <a:ahLst/>
            <a:cxnLst/>
            <a:rect l="l" t="t" r="r" b="b"/>
            <a:pathLst>
              <a:path w="99059" h="9525">
                <a:moveTo>
                  <a:pt x="0" y="0"/>
                </a:moveTo>
                <a:lnTo>
                  <a:pt x="98625" y="0"/>
                </a:lnTo>
                <a:lnTo>
                  <a:pt x="98625" y="9524"/>
                </a:lnTo>
                <a:lnTo>
                  <a:pt x="0" y="95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19075" y="10620381"/>
            <a:ext cx="9525" cy="99060"/>
          </a:xfrm>
          <a:custGeom>
            <a:avLst/>
            <a:gdLst/>
            <a:ahLst/>
            <a:cxnLst/>
            <a:rect l="l" t="t" r="r" b="b"/>
            <a:pathLst>
              <a:path w="9525" h="99059">
                <a:moveTo>
                  <a:pt x="0" y="0"/>
                </a:moveTo>
                <a:lnTo>
                  <a:pt x="9524" y="0"/>
                </a:lnTo>
                <a:lnTo>
                  <a:pt x="9524" y="98617"/>
                </a:lnTo>
                <a:lnTo>
                  <a:pt x="0" y="986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10506077"/>
            <a:ext cx="104775" cy="9525"/>
          </a:xfrm>
          <a:custGeom>
            <a:avLst/>
            <a:gdLst/>
            <a:ahLst/>
            <a:cxnLst/>
            <a:rect l="l" t="t" r="r" b="b"/>
            <a:pathLst>
              <a:path w="104775" h="9525">
                <a:moveTo>
                  <a:pt x="104774" y="9524"/>
                </a:moveTo>
                <a:lnTo>
                  <a:pt x="0" y="9524"/>
                </a:lnTo>
                <a:lnTo>
                  <a:pt x="0" y="0"/>
                </a:lnTo>
                <a:lnTo>
                  <a:pt x="104774" y="0"/>
                </a:lnTo>
                <a:lnTo>
                  <a:pt x="104774" y="9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507075" y="10620381"/>
            <a:ext cx="9525" cy="99060"/>
          </a:xfrm>
          <a:custGeom>
            <a:avLst/>
            <a:gdLst/>
            <a:ahLst/>
            <a:cxnLst/>
            <a:rect l="l" t="t" r="r" b="b"/>
            <a:pathLst>
              <a:path w="9525" h="99059">
                <a:moveTo>
                  <a:pt x="0" y="0"/>
                </a:moveTo>
                <a:lnTo>
                  <a:pt x="9524" y="0"/>
                </a:lnTo>
                <a:lnTo>
                  <a:pt x="9524" y="98617"/>
                </a:lnTo>
                <a:lnTo>
                  <a:pt x="0" y="986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621375" y="10506081"/>
            <a:ext cx="99060" cy="9525"/>
          </a:xfrm>
          <a:custGeom>
            <a:avLst/>
            <a:gdLst/>
            <a:ahLst/>
            <a:cxnLst/>
            <a:rect l="l" t="t" r="r" b="b"/>
            <a:pathLst>
              <a:path w="99059" h="9525">
                <a:moveTo>
                  <a:pt x="0" y="0"/>
                </a:moveTo>
                <a:lnTo>
                  <a:pt x="98625" y="0"/>
                </a:lnTo>
                <a:lnTo>
                  <a:pt x="98625" y="9524"/>
                </a:lnTo>
                <a:lnTo>
                  <a:pt x="0" y="95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</TotalTime>
  <Words>2390</Words>
  <Application>Microsoft Office PowerPoint</Application>
  <PresentationFormat>Personalizar</PresentationFormat>
  <Paragraphs>88</Paragraphs>
  <Slides>20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31" baseType="lpstr">
      <vt:lpstr>Arial</vt:lpstr>
      <vt:lpstr>Arial Black</vt:lpstr>
      <vt:lpstr>Bodoni MT</vt:lpstr>
      <vt:lpstr>Book Antiqua</vt:lpstr>
      <vt:lpstr>Calibri</vt:lpstr>
      <vt:lpstr>Century Gothic</vt:lpstr>
      <vt:lpstr>Constantia</vt:lpstr>
      <vt:lpstr>Tahoma</vt:lpstr>
      <vt:lpstr>Times New Roman</vt:lpstr>
      <vt:lpstr>Verdana</vt:lpstr>
      <vt:lpstr>Office Theme</vt:lpstr>
      <vt:lpstr>QUE HORAS ELE CANTA? </vt:lpstr>
      <vt:lpstr>REALIZADO NA ESCOLA JONATHAN DA ROCHA ALCOFORADO NO ANO DE 2019</vt:lpstr>
      <vt:lpstr>PRIMEIROS PASSOS</vt:lpstr>
      <vt:lpstr>SOMOS UMA ESCOLA PÚBLICA </vt:lpstr>
      <vt:lpstr>NOVOS EM TUDO </vt:lpstr>
      <vt:lpstr>O SER DOCENTE</vt:lpstr>
      <vt:lpstr>O SER DOCENTE</vt:lpstr>
      <vt:lpstr>PROTAGONISMO</vt:lpstr>
      <vt:lpstr>POR QUE A MÚSICA?</vt:lpstr>
      <vt:lpstr>Apresentação do PowerPoint</vt:lpstr>
      <vt:lpstr>QUE HORAS ELE CANTA, TIA?</vt:lpstr>
      <vt:lpstr>TODOS OS ESPAÇOS</vt:lpstr>
      <vt:lpstr>OBJETIVOS</vt:lpstr>
      <vt:lpstr>MÚSICA: FORTALECE VÍNCULOS E PAIXÃO PELA ARTE</vt:lpstr>
      <vt:lpstr>APRENDENDO SOBRE AS DIFERENÇAS</vt:lpstr>
      <vt:lpstr>DESENVOLVIMENTO</vt:lpstr>
      <vt:lpstr>O projeto deu-se de maneira plural a diversas  formas artísticas que voltassem ao objetivo  primeiro: a música em contextos e épocas diferentes  e suas características. Portanto,</vt:lpstr>
      <vt:lpstr>PRÁTICAS COTIDIANAS</vt:lpstr>
      <vt:lpstr>AVALIAÇÃO</vt:lpstr>
      <vt:lpstr>REFERÊNCIAS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 HORAS ELE CANTA?</dc:title>
  <dc:creator>Robson Sena Rego</dc:creator>
  <cp:lastModifiedBy>Kelly Santos</cp:lastModifiedBy>
  <cp:revision>4</cp:revision>
  <dcterms:created xsi:type="dcterms:W3CDTF">2020-08-03T01:37:25Z</dcterms:created>
  <dcterms:modified xsi:type="dcterms:W3CDTF">2020-08-03T02:20:54Z</dcterms:modified>
</cp:coreProperties>
</file>