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56" r:id="rId3"/>
    <p:sldId id="259" r:id="rId4"/>
    <p:sldId id="283" r:id="rId5"/>
    <p:sldId id="285" r:id="rId6"/>
    <p:sldId id="278" r:id="rId7"/>
    <p:sldId id="280" r:id="rId8"/>
    <p:sldId id="268" r:id="rId9"/>
    <p:sldId id="269" r:id="rId10"/>
    <p:sldId id="270" r:id="rId11"/>
    <p:sldId id="286" r:id="rId12"/>
    <p:sldId id="274" r:id="rId13"/>
    <p:sldId id="275" r:id="rId14"/>
    <p:sldId id="282" r:id="rId15"/>
    <p:sldId id="273" r:id="rId16"/>
    <p:sldId id="284" r:id="rId17"/>
    <p:sldId id="287" r:id="rId18"/>
    <p:sldId id="26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1B87C-5EB2-41B9-B080-5EC153180CBF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50BB5-BA11-4A62-AF1E-8FA5E5171C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34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50BB5-BA11-4A62-AF1E-8FA5E5171CF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83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3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5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6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0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2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2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2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7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0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9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5FD9C-05DD-446E-AFC9-89E6BB32667B}" type="datetimeFigureOut">
              <a:rPr lang="pt-BR" smtClean="0"/>
              <a:t>03/08/2020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B998B-B2BE-4FA3-863C-6D62DA01E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5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26-DJuIf4y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s.br/etc/conferencias/index.php/anpedsul/9anpedsul/paper/viewFile/1039/760" TargetMode="External"/><Relationship Id="rId7" Type="http://schemas.openxmlformats.org/officeDocument/2006/relationships/hyperlink" Target="http://doasaojose.com.br/" TargetMode="External"/><Relationship Id="rId2" Type="http://schemas.openxmlformats.org/officeDocument/2006/relationships/hyperlink" Target="http://basenacionalcomum.mec.gov.br/images/BNCC_EI_EF_110518_versaofinal_sit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ciclopedia.itaucultural.org.br/evento282402/8-artistas-brasileiros-contemporaneos" TargetMode="External"/><Relationship Id="rId5" Type="http://schemas.openxmlformats.org/officeDocument/2006/relationships/hyperlink" Target="http://enciclopedia.itaucultural.org.br/pessoa8771/siron-franco" TargetMode="External"/><Relationship Id="rId4" Type="http://schemas.openxmlformats.org/officeDocument/2006/relationships/hyperlink" Target="http://www.bienal.org.br/exposicoes/32biena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hyperlink" Target="mailto:profjulianaavelino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7" y="0"/>
            <a:ext cx="1013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3" y="717884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13">
            <a:off x="6703596" y="2517884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ângulo 3"/>
          <p:cNvSpPr/>
          <p:nvPr/>
        </p:nvSpPr>
        <p:spPr>
          <a:xfrm>
            <a:off x="9225916" y="445990"/>
            <a:ext cx="202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Produção </a:t>
            </a:r>
            <a:r>
              <a:rPr lang="pt-BR" dirty="0" smtClean="0"/>
              <a:t>das obras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48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Curadoria e expografia</a:t>
            </a:r>
            <a:endParaRPr lang="pt-BR" dirty="0"/>
          </a:p>
        </p:txBody>
      </p:sp>
      <p:pic>
        <p:nvPicPr>
          <p:cNvPr id="3" name="Picture 2" descr="https://lh3.googleusercontent.com/3hOTx3UcmEvNQdAmQrBmIXtbQwSgEkIsqWkoYGR_1YIahvefVKGNWg7-KB5aoGqXj4SWyJWhCyld2kQEkMU4Uhpo9wHI3CzD2l-OHxzgkiBmolYl9s0O-nOmN8wwNMuBvsY2asFkBf0ZG-BpAg891iq2ZC7amxUaaDG29VfrnPefKRRe2mMs3WGVAWlG8qoY9ZcRh17KCoHXsvIq-eQjRylUQwxQFCJF5V6j1kC2G8nbxzABoDpyZrcyh7fe6yrXozHF9HB88syEq79hR4YZGaYQ8mIDDAATtjqN1L6muBgOTu9DjGejltSJI4q35fdcpBnEHtklO2lZW5Fn6lAC1yBMDUug37AzKGa0gj70-MoZ-8N5db6fwilozZRMj3jdbwLH2DOucG3GV2TK9muPqTEXTQo76wwbwBd7SSBBqx9fCo0mBs80Ey482v7rAlKlz54jFWGVIslg_n5-KEsy3pKqjkrRjbbpARQl0M8yS8eqxwKyzY1eVPtw_7tuPkKyGX05g2tzc9xVf1C1mZqXT3ljj5uiJJ3Qbop09rP7zbgpfix2w57HQSDcBzqvtT-zlVNBDhdq66W8W82nLwf6-_EQp64S09ZKcLk9H15aU9tR8t66VhuvPjkceXDVZSGxgeecHTDd28MX_VH8sAZlzFffCFYG4mj1cn7Cw9VLfN4ZEi16u5FWIA1eUFsKEkI=w456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78" y="1985438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CaixaDeTexto 3"/>
          <p:cNvSpPr txBox="1"/>
          <p:nvPr/>
        </p:nvSpPr>
        <p:spPr>
          <a:xfrm>
            <a:off x="8829643" y="5520188"/>
            <a:ext cx="185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Alunos Monitores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92727" y="1897278"/>
            <a:ext cx="5749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Os alunos se reuniram </a:t>
            </a:r>
            <a:r>
              <a:rPr lang="pt-BR" dirty="0"/>
              <a:t>para elaboração do </a:t>
            </a:r>
            <a:r>
              <a:rPr lang="pt-BR" dirty="0" smtClean="0"/>
              <a:t>conteúdo e </a:t>
            </a:r>
            <a:r>
              <a:rPr lang="pt-BR" dirty="0" smtClean="0"/>
              <a:t> </a:t>
            </a:r>
            <a:r>
              <a:rPr lang="pt-BR" dirty="0" smtClean="0"/>
              <a:t>informações das obras, </a:t>
            </a:r>
            <a:r>
              <a:rPr lang="pt-BR" dirty="0"/>
              <a:t>que </a:t>
            </a:r>
            <a:r>
              <a:rPr lang="pt-BR" dirty="0" smtClean="0"/>
              <a:t>serão transmitidas ao publico na exposição.</a:t>
            </a:r>
          </a:p>
          <a:p>
            <a:pPr algn="just"/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Organização </a:t>
            </a:r>
            <a:r>
              <a:rPr lang="pt-BR" dirty="0"/>
              <a:t>dos objetos no </a:t>
            </a:r>
            <a:r>
              <a:rPr lang="pt-BR" dirty="0" smtClean="0"/>
              <a:t>espaço também foi planejada para </a:t>
            </a:r>
            <a:r>
              <a:rPr lang="pt-BR" dirty="0"/>
              <a:t>expressar o conteúdo </a:t>
            </a:r>
            <a:r>
              <a:rPr lang="pt-BR" dirty="0" smtClean="0"/>
              <a:t>proposto.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Foi conveccionado um livro para registro de visitantes a exposição.</a:t>
            </a:r>
          </a:p>
          <a:p>
            <a:pPr algn="just"/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Os alunos se dividiram em equipes para fazer a recepção dos visitantes e monitorar a exposição.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lh3.googleusercontent.com/lFsznbGyV4oCr0mvebeGW1H2r4sZwyLFM9r7E29vsibhTaQx7QUTblYo96J2efDL876_2h0pG46fyg-LImNK7XBms0XtVgc79hsMeXBpIqdo_ZdOUt7KTY1oAyL6ZqS89XKcDWfNHy_RoTSSQF3CIdC8Y5ZyxM5yUEa37id7H1boSuChSDPbYWTM8_d21CrQsuiYC9tH_bPpriPSLd2WErNsx5KvhUkUpm22efRv2sWpIJrvRGicbsn-TIkpBaINaEo8Uc4QAf8OuoOj_JcXaw9F-IqSpilVEKBlYbqVZeQnQvCGV2RAS9gIdgUp8R0kjOxQxeMr1vkEHbGDOWYZ3RckT-Bar6UbDn5jJi2EpH0eBrohWVc6rXV4ejZp6QhgyB5MpKB6ZzOn1pceYqcbOKBD3ktAKMWm6mtxgzGynzoiLTguZE-8PUoNPNM2IL4RuP2YE4Z3WfYxFL4x2MX0e1ptfnS9pzCHdhK9npwVDMuuFQrubRO9i52pMU_yzkgRUwLgIJhArdct_cinVw9rXC-QsCQcNonJVpCFFLqwajAwNSJVkyRVk7Syg2gx7QJOt3RwRcLhCs876FfOHxwbidzRUwrpHtA22o32WNeTCfJdvAT6EuqHekx7mNYePcAo-crslqKpHGyvlX-avHlbSMuTeNIZSc-bFslKKmObbtyyMWJdjbS9Cp176BB98-Q=w811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4" y="2964471"/>
            <a:ext cx="3406794" cy="2554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6" name="Picture 8" descr="https://lh3.googleusercontent.com/XXxOgJTvWXVezR0zQ1d5poYXfnIIepKyp4ROHkIGHCgBm5oYYpi_R67nJlqNU3pCLSulXjhsENp-Aqn6I0zjrWt1GmNGXdo6XH0OkUza90FFXWgR4FQSyisQiu-w27E-vOad2nyTGtq5SMf3u2ggyp3Q_SA-3sdZ3-K8jbWg44we6J91ldghsT0Sl4_GdepSlpYEffGBGKpc2L0Mbsifb7w7oT5kvgpC6uArxOHAtERBp9brWDP77MYetIC5a822uRlGCLK2XW3xhERZ9VmDIrUpruawyGsnboiARYV27nG72Z-msVBbu_AiHzhrhkODzaevcwWwCYEIxCPvVaEyx_Eg0hjAJRM_c-AEX8AxE702Y-gOlI47iJGTlWcOiiQiPQXiw5zFoe6YdZijbWUkeHvl7ZCJThL2OsOKvuRAdrpQiNdVb3YZeUsNtcQvKOAsBRqfVnZd1HnzKI5N6nJti4FREbXdPj7INPs8dBwtu2-OAGTrz9biJtbR4nq2bcr2usBvGKX6iQeoL7d5fx2mFT9rRjuT-4zGkHWo022TZzs7ZTKnVUiEGGEy6O5WkCpdnpJp_q2DgH3F7m-ruJWXadsQoHNdOjzxfftb2KIWKrHbRJxact6-kOnFu5KU-WAeufy2bcg0ftdr0RNS3mYWhV0ZO-OWuYiIgWd-X2IcVS2A7R19buPrnNZshK7y-TY=w456-h60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51" y="2544244"/>
            <a:ext cx="2295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CaixaDeTexto 2"/>
          <p:cNvSpPr txBox="1"/>
          <p:nvPr/>
        </p:nvSpPr>
        <p:spPr>
          <a:xfrm>
            <a:off x="5466298" y="5763888"/>
            <a:ext cx="15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Livro de visitas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935738" y="5659783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Recepção dos visitantes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72794" y="562230"/>
            <a:ext cx="109806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Exposição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72794" y="1378394"/>
            <a:ext cx="11342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exposição do projeto Arte </a:t>
            </a:r>
            <a:r>
              <a:rPr lang="pt-BR" dirty="0"/>
              <a:t>a favor da vida </a:t>
            </a:r>
            <a:r>
              <a:rPr lang="pt-BR" dirty="0" smtClean="0"/>
              <a:t>aconteceu no mês de outubro de 2019 na </a:t>
            </a:r>
            <a:r>
              <a:rPr lang="pt-BR" dirty="0"/>
              <a:t>Semana de Arte na </a:t>
            </a:r>
            <a:r>
              <a:rPr lang="pt-BR" dirty="0" smtClean="0"/>
              <a:t>Escola. Este evento ocorre em todas as escolas municipais de São José dos Campos, com o objetivo de valorizar a arte e a cultura nas escolas. São expostos todas as produções artísticas realizadas pelos alunos durante o ano, para que toda comunidade escolar possam apreciar.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516" y="2544244"/>
            <a:ext cx="2302018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CaixaDeTexto 11"/>
          <p:cNvSpPr txBox="1"/>
          <p:nvPr/>
        </p:nvSpPr>
        <p:spPr>
          <a:xfrm>
            <a:off x="7886700" y="5704416"/>
            <a:ext cx="430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“Lampejos Poéticos”</a:t>
            </a:r>
          </a:p>
          <a:p>
            <a:pPr algn="ctr"/>
            <a:r>
              <a:rPr lang="pt-BR" dirty="0" smtClean="0"/>
              <a:t>(Mensagens e frases de artistas distribuídas aos visitantes durante a exposição)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48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uRPfwoPXE2oFn5RuoTluk8cTg1axIAVLo7A2T4ZvYAcb_03soKy39OIY02qBytzyqwi7cU4cg3d_QhzUpS2jISIZQDodoB4G59Dxx-zr5PovMLzKJ-imWEkglPtB76VMEsUYpBZqnG27on1y40tcSBKjn3BRwCIaibJwGHUW1jlLQULQk5dXNNd61mDPkgIJbbHfjG8n_z7Xn4sbt5ebSXJkdnrzsfgB4WG1Rw4YdsYc23rPbrJvp9OP-7g58M_DzKhi49jslWOfyWJIPhbmMZuygLM4xtpY4yo0RcUis6RGJDIVbC0zODgwy9TJCTtZEl1_kklbwOnKuCUGf8slk2OdNvaF9eecDTTjs_qBO9KWg8ctFgnYqDdOWsuNt0780spdcbkT7V8SP8reMagyZWE8xD6JrzsAys9t2bn0wAa-BS-3gAtpS9c290B2qQeXtoh82fHL5YIKTJZZsCjk76qt577vxIgSXYwMeI81eymzUU5mBlO__YclCSIVdodJjh0SUJRht1cLZiC857jvgPgAoTBxrwHheaos7X9LQhRyYdX7JfbqTTw5HFmb_TL8LxcaHduLHdEqFCzwNpm5WH31imhdvOKgwnusEbW1nLvt3_z3a1uqLn7W7mf2R2SsMqElYuNrYQcTnXoLclmgHvWGtHeUINdNIl6RrupmfLU2c662a2EZkmAYgYYP4X4=w811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6" y="2453436"/>
            <a:ext cx="432177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8" name="Picture 6" descr="https://lh3.googleusercontent.com/W47r9205ftAsFUY-PEEyv9DS-kg3FiodVCaz2jBueew6lmzvZk5IvqjN5xQKs674bUdsEHzaLOTj1BidSjBi1-TABAxpGypJfBxDfYnXAFb-NPEGy9QToIKhtFfU4QhZlhQCWqhLh-By-r0a51HpSheRZKvFPyBgfjgOX0_pUjAtAW4iMzL2O9oDEUi3A1NSo_qd5f9AZQl3VM84i4zMgBhvadwdSF-p2qgAnkqfEApUR7VH8Nuyt-JuXKLTdyw7GrR5Nyp2m0Dojm5DJb9QxaR_P6gubCKs5ggehUfpGSMj0yIzupMcT5_CF9jZ4TKCh6NEEiIjrj_lUQT_9Bax6aVSZiUDaBTH0TcNJDv1oHb8x6MWI4s4imolAmGwwQI3XvVS_4f6fTnqrjqHe_uLPbZz5Jtr4yBnQiE11fAELbMscSyyk2GEfuCrzlo3VRu2DK2AbpPFyckw-H2yyZm2QNGsEjSFkUpzM9KtdJXOGXIpx7HGT6sFiukwNvHBNc5D7duvSsdyXBC-kZ0ayvbxxtpdQWRBhCfd0hvhihDZUSE5KFCrjnggtBhP_bmlbB13IbL0ieZLNByM66AqYMSJwuygSU2a8nl_B-IPuaRElJ-vfa_yLInGo5IF5EnzUVLdLgXTXseQqb5cXWbKmq5MS8_Y8F8IShnTAL37vu3SBT1yv5Sxc3hzInAbKZc8MYg=w333-h25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64" y="539230"/>
            <a:ext cx="3489364" cy="2619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0" name="Picture 8" descr="https://lh3.googleusercontent.com/4btdr1ZbuGP9iah2UmDlshNF84rga0YYTRfBHDzoofn8I7aZ5cB6wG3jnY6xQ9pN5FJscryk1sIK14v8F6YEmwrm0fhah7eS3tN74JUQHfbjgN8t_-zLGL18p1dXU1W2h6XGt9LIVtflH_XvHpgIXrGp-rKfy551i_lUG6xbGemVLjvXtXH7GWSORPnJ2hG63yNgvhFwymv8FjasRviN2rpSNCnWascjMtoIAmIWzq6Za37e5jhBg5iKa5OmZYlmuqKT_-W01WI3-Oup1clOJ3EFG9PRnPDhqPJkk8vKxy4BbEUC5HoIBzErt8PiYv4S8-k9VITUv0BxMnw4CMCwSkQdrr-NyHNll0WvgXe_lCp41K-jxMQgLD304QpbzuXmyG3Eq5_scJrxGyGs1VXDwQ712DHfo5jTlkiz4zTX0eVfN-W03D9BfPN8AymdW0SISsHh3MHJJ_gr6sUrzTG8StsFYIM47BcSNJi3fuqBA7CRPRBhFSZJ6UusNpdI7lre_NW8khOJdMPBjBniRrpOOR0pwIKPFoa9PlEYLDnNuqp5rsnXK3G4c2sdDMTEiDY9zNFwA7iCm7EJeSie4zzPTh5QS45lONgdG6kLTRzOOu3esbIAMBjq2wHGp8rxHwzD4i2tdIiBXalum9Wa8Hnl5R4CkhHI_N_DS-Q1OHXD16PaH0bm5YyKD3Z325qAl7w=w456-h608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90" y="2486526"/>
            <a:ext cx="2741693" cy="3655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81891" y="692727"/>
            <a:ext cx="184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Espaço expositivo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3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1325563"/>
          </a:xfrm>
        </p:spPr>
        <p:txBody>
          <a:bodyPr/>
          <a:lstStyle/>
          <a:p>
            <a:r>
              <a:rPr lang="pt-BR" dirty="0" smtClean="0"/>
              <a:t>Livro dos alunos artistas</a:t>
            </a:r>
            <a:endParaRPr lang="pt-BR" dirty="0"/>
          </a:p>
        </p:txBody>
      </p:sp>
      <p:pic>
        <p:nvPicPr>
          <p:cNvPr id="3" name="26-DJuIf4y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1082" y="2459167"/>
            <a:ext cx="6667500" cy="408017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838200" y="1519879"/>
            <a:ext cx="1096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Neste livro contem todas as produções dos alunos, foi confeccionado uma cópia impressa para ficar disponível na biblioteca da escola.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07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_vQNv_6g1F4VahZSc-qT63kHZ4dZvSZ2llONHdP8BuNgXaDFOpc1y2z1UIZn79xvWo64_W8AybYuWHYXRY5DkcmvmRevfjveZzStiM7Man0PobmToedtP1CAfIWy9-weTXmDgyPB_cL28YqLE18dkP0-O6_3DGlbPpSigxoZzYn4ONIuYK8t2ssRNrK-YAPKqxcwN6JoKrcnE6EoKZIh4hl0o3RyECiiGlkxDQIAIv8pXZ4AA9VQC5vvvoDPiLD5dtP4m65PY9gjlAi1-4vwU9XW202386yMc7iQfSk9elsnyuuHU26c_bY-taHA6qbdLrF7aO4rr_rPzYF2BePyFNRXOtN02segBGjOozJlh0ydMHKsYgLUoqC-K0dBcoLSZEzNNVYoEfp2WCiq8gDUoD3ZDOPVae6zsXULv8HhQeQRz1305MiSBsb5Y6KTMVzHX7TBk65ihwTVfxs9LyzsW17wYIey7BWZZoY_GbVs1y-gOXdG7qcI9_tRSrsSO-VgipPCXCookO4SDFCk7f0kECbJJE04Y8k4GRanYIwk7YZN_NcUHnIL7WpmC6OgV_Rh7o9PlIrhOgP8-vDdBKY4ClXpFCee7mB9UEvoSeLGsOihv9oTJI3Eazlpxd_i6Wlc7aDvXPQh5nmLvM4ucpME5_-O_pJNPrEmvejTOYfluxyHuotp_7j5Dr93Qya42HU=w456-h608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04" y="1305818"/>
            <a:ext cx="297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https://lh3.googleusercontent.com/jtx_2UN5sOq6uS-vyFe-eOBe_3SZlM4c0onWWa8LwjGSfp4cg_umIXL_9nCzPPBn6cfz_UsQ8LZP-Z9jsZd66spVUw_V1sqyBhbs2_YB-I6P09iEP_Fc6AUeRSO6SwCXzT1QkRgF0INrZ__HSME7UC0TmSp0i4prgHuByhJM7I_7blVrmW3k0fIWSaks3bdWZbOrNdkyOVwCzQxPIaGzbC4Asl7g2PBQN6Hg-GKrk_yUx8VTRLGP3ofLkSMgyHU9NKBHoG9ZZgfh1V44gX-frKwJhuf8tRJJPCD7glXnZgYdOfisuGGV0tXhNhkwmwl5HdXRzIC981H_rSYgmIs8bhi2sKZSnraX5946A0rqphiosbOODUHkeTYDSDPDQftpIHQGnyhfxtqYW_6w9cwW_LTyaKK11HXFghd8Kw1UlKxbXs_GAbtW3AFMcXU7Mu_-4M73SRrnv5zqnTwruMlQGwyH6614dPAxdS4_hFIbJPfn8fbl__cl_LvDfOg6EF9NLiNj3IJbcnz5dj_WKWUj7tqHV7B07nC5SB7Hsno9WAYV4JQmc_OkYXO1i4IUaGrSs0rvR7ZntK1mV2W7IBNenaE2PAiJGVxhXrBCxg5Ky0ZuN7-PQQMyyIRyyNbNbG6x9PBrNd4XvMdlyG4U6VRFKEN_ZKI26h-TN8DBsex4tb5iaGe6ik2Yrp-i3YOZyTc=w456-h60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98" y="1305818"/>
            <a:ext cx="297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CaixaDeTexto 1"/>
          <p:cNvSpPr txBox="1"/>
          <p:nvPr/>
        </p:nvSpPr>
        <p:spPr>
          <a:xfrm>
            <a:off x="0" y="231702"/>
            <a:ext cx="11646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Como o projeto foi realizado em parceria com o Fundo Social do município de São José dos Campos e duas obras foram selecionadas para representar a EMEF Prof. Moacyr Benedicto </a:t>
            </a:r>
            <a:r>
              <a:rPr lang="pt-BR" dirty="0"/>
              <a:t>de Souza </a:t>
            </a:r>
            <a:r>
              <a:rPr lang="pt-BR" dirty="0" smtClean="0"/>
              <a:t>e </a:t>
            </a:r>
            <a:r>
              <a:rPr lang="pt-BR" dirty="0"/>
              <a:t>compor a Exposição Outubro </a:t>
            </a:r>
            <a:r>
              <a:rPr lang="pt-BR" dirty="0" smtClean="0"/>
              <a:t>Rosa.</a:t>
            </a:r>
            <a:endParaRPr lang="pt-BR" dirty="0"/>
          </a:p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-158194" y="5541818"/>
            <a:ext cx="11962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Exposição Outubro </a:t>
            </a:r>
            <a:r>
              <a:rPr lang="pt-BR" dirty="0" smtClean="0"/>
              <a:t>Rosa - </a:t>
            </a:r>
            <a:r>
              <a:rPr lang="pt-BR" dirty="0"/>
              <a:t>Fundo Social do município de São José dos </a:t>
            </a:r>
            <a:r>
              <a:rPr lang="pt-BR" dirty="0" smtClean="0"/>
              <a:t>Campos</a:t>
            </a:r>
          </a:p>
          <a:p>
            <a:pPr algn="ctr"/>
            <a:r>
              <a:rPr lang="pt-BR" dirty="0" smtClean="0"/>
              <a:t>Local </a:t>
            </a:r>
            <a:r>
              <a:rPr lang="pt-BR" dirty="0"/>
              <a:t>da exposição: CEFE – Centro de Formação do Educador em São José dos Campos</a:t>
            </a:r>
          </a:p>
          <a:p>
            <a:pPr algn="ctr"/>
            <a:r>
              <a:rPr lang="pt-BR" dirty="0"/>
              <a:t>Outubro/ 2019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19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Avaliação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38200" y="1801091"/>
            <a:ext cx="10716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Cada aluno comentou sua participação no projeto e </a:t>
            </a:r>
            <a:r>
              <a:rPr lang="pt-BR" dirty="0" smtClean="0"/>
              <a:t>em uma roda de conversa socializamos as ações coletivas realizadas desde o inicio do projeto.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Essa </a:t>
            </a:r>
            <a:r>
              <a:rPr lang="pt-BR" dirty="0"/>
              <a:t>avaliação serviu também para uma reflexão sobre o envolvimento na </a:t>
            </a:r>
            <a:r>
              <a:rPr lang="pt-BR" dirty="0" smtClean="0"/>
              <a:t>atividade, sobre a importância de trabalhar em equipe, acreditar que são capazes de superar desafios, pois muitos se sentiam desmotivados e não acreditavam que seriam capazes de desenvolver suas obras e fazer parte de uma exposição.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O projeto contribuiu para que alunos ampliassem suas experiências </a:t>
            </a:r>
            <a:r>
              <a:rPr lang="pt-BR" dirty="0"/>
              <a:t>com a </a:t>
            </a:r>
            <a:r>
              <a:rPr lang="pt-BR" dirty="0" smtClean="0"/>
              <a:t>arte, o</a:t>
            </a:r>
            <a:r>
              <a:rPr lang="pt-BR" dirty="0"/>
              <a:t> conhecimento sobre as concepções </a:t>
            </a:r>
            <a:r>
              <a:rPr lang="pt-BR" dirty="0" smtClean="0"/>
              <a:t>da arte contemporânea e </a:t>
            </a:r>
            <a:r>
              <a:rPr lang="pt-BR" dirty="0"/>
              <a:t>provocar/instigar a reflexão no aluno sobre o lugar da arte na sociedade </a:t>
            </a:r>
            <a:r>
              <a:rPr lang="pt-BR" dirty="0" smtClean="0"/>
              <a:t>atual.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5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Depoimento de alunos</a:t>
            </a:r>
            <a:endParaRPr lang="pt-BR" dirty="0"/>
          </a:p>
        </p:txBody>
      </p:sp>
      <p:pic>
        <p:nvPicPr>
          <p:cNvPr id="3" name="Vídeo-de-Julia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3035" y="512618"/>
            <a:ext cx="3387436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BRASIL, MEC, Base Nacional Comum Curricular – BNCC. Disponível em: </a:t>
            </a:r>
            <a:r>
              <a:rPr lang="pt-BR" u="sng" dirty="0">
                <a:hlinkClick r:id="rId2"/>
              </a:rPr>
              <a:t>http://basenacionalcomum.mec.gov.br/images/BNCC_EI_EF_110518_versaofinal_site.pdf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Secretaria Municipal de Educação de São José dos Campos. Matriz Curricular Arte. 2012.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TESCH,  Josiane Cardoso;  VERGARA,  Clóvis.  </a:t>
            </a:r>
            <a:r>
              <a:rPr lang="pt-BR" b="1" dirty="0"/>
              <a:t>ARTE CONTEMPORÂNEA NO ESPAÇO ESCOLAR</a:t>
            </a:r>
            <a:r>
              <a:rPr lang="pt-BR" dirty="0"/>
              <a:t>. Disponível em </a:t>
            </a:r>
            <a:r>
              <a:rPr lang="pt-BR" u="sng" dirty="0">
                <a:hlinkClick r:id="rId3"/>
              </a:rPr>
              <a:t>http://www.ucs.br/etc/conferencias/index.php/anpedsul/9anpedsul/paper/viewFile/1039/760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32ª Bienal de São Paulo - Incerteza viva (2016). Disponível em: </a:t>
            </a:r>
            <a:r>
              <a:rPr lang="pt-BR" u="sng" dirty="0">
                <a:hlinkClick r:id="rId4"/>
              </a:rPr>
              <a:t>http://www.bienal.org.br/exposicoes/32bienal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 SIRON Franco. In: ENCICLOPÉDIA Itaú Cultural de Arte e Cultura Brasileiras. São Paulo: Itaú Cultural, 2019. Disponível em: </a:t>
            </a:r>
            <a:r>
              <a:rPr lang="pt-BR" u="sng" dirty="0">
                <a:hlinkClick r:id="rId5"/>
              </a:rPr>
              <a:t>http://enciclopedia.itaucultural.org.br/pessoa8771/siron-franco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8 Artistas Brasileiros Contemporâneos. In: ENCICLOPÉDIA Itaú Cultural de Arte e Cultura Brasileiras. São Paulo: Itaú Cultural, 2019. Disponível em: </a:t>
            </a:r>
            <a:r>
              <a:rPr lang="pt-BR" u="sng" dirty="0">
                <a:hlinkClick r:id="rId6"/>
              </a:rPr>
              <a:t>http://enciclopedia.itaucultural.org.br/evento282402/8-artistas-brasileiros-contemporaneos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Outubro Rosa, Fundo Social de São José dos Campos, 2019. Disponível em: </a:t>
            </a:r>
            <a:r>
              <a:rPr lang="pt-BR" u="sng" dirty="0">
                <a:hlinkClick r:id="rId7"/>
              </a:rPr>
              <a:t>http://doasaojose.com.br/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02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29200" y="1828800"/>
            <a:ext cx="6635931" cy="1946364"/>
          </a:xfrm>
        </p:spPr>
        <p:txBody>
          <a:bodyPr>
            <a:noAutofit/>
          </a:bodyPr>
          <a:lstStyle/>
          <a:p>
            <a:r>
              <a:rPr lang="pt-BR" sz="6600" dirty="0">
                <a:latin typeface="Freestyle Script" panose="030804020302050B0404" pitchFamily="66" charset="0"/>
                <a:cs typeface="Arial" panose="020B0604020202020204" pitchFamily="34" charset="0"/>
              </a:rPr>
              <a:t/>
            </a:r>
            <a:br>
              <a:rPr lang="pt-BR" sz="6600" dirty="0">
                <a:latin typeface="Freestyle Script" panose="030804020302050B0404" pitchFamily="66" charset="0"/>
                <a:cs typeface="Arial" panose="020B0604020202020204" pitchFamily="34" charset="0"/>
              </a:rPr>
            </a:br>
            <a:r>
              <a:rPr lang="pt-BR" sz="6600" dirty="0" smtClean="0">
                <a:latin typeface="Freestyle Script" panose="030804020302050B0404" pitchFamily="66" charset="0"/>
                <a:cs typeface="Arial" panose="020B0604020202020204" pitchFamily="34" charset="0"/>
              </a:rPr>
              <a:t>Juliana Avelino de Miranda</a:t>
            </a:r>
            <a:br>
              <a:rPr lang="pt-BR" sz="6600" dirty="0" smtClean="0">
                <a:latin typeface="Freestyle Script" panose="030804020302050B0404" pitchFamily="66" charset="0"/>
                <a:cs typeface="Arial" panose="020B0604020202020204" pitchFamily="34" charset="0"/>
              </a:rPr>
            </a:br>
            <a:r>
              <a:rPr lang="pt-BR" sz="6600" dirty="0" smtClean="0">
                <a:latin typeface="Freestyle Script" panose="030804020302050B0404" pitchFamily="66" charset="0"/>
                <a:cs typeface="Arial" panose="020B0604020202020204" pitchFamily="34" charset="0"/>
              </a:rPr>
              <a:t>Arte Educadora</a:t>
            </a:r>
            <a:endParaRPr lang="pt-BR" sz="6600" dirty="0">
              <a:latin typeface="Freestyle Script" panose="030804020302050B0404" pitchFamily="66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4239" r="5126" b="5918"/>
          <a:stretch/>
        </p:blipFill>
        <p:spPr>
          <a:xfrm>
            <a:off x="666207" y="1267097"/>
            <a:ext cx="4245428" cy="419317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75787" y="4389120"/>
            <a:ext cx="514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atin typeface="Freestyle Script" panose="030804020302050B0404" pitchFamily="66" charset="0"/>
                <a:cs typeface="Arial" panose="020B0604020202020204" pitchFamily="34" charset="0"/>
              </a:rPr>
              <a:t>Contato: </a:t>
            </a:r>
            <a:r>
              <a:rPr lang="pt-BR" sz="4000" dirty="0">
                <a:latin typeface="Freestyle Script" panose="030804020302050B0404" pitchFamily="66" charset="0"/>
                <a:cs typeface="Arial" panose="020B0604020202020204" pitchFamily="34" charset="0"/>
                <a:hlinkClick r:id="rId4"/>
              </a:rPr>
              <a:t>profjulianaavelino@gmail.com</a:t>
            </a:r>
            <a:endParaRPr lang="pt-BR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5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926" y="434397"/>
            <a:ext cx="10251947" cy="1325563"/>
          </a:xfrm>
        </p:spPr>
        <p:txBody>
          <a:bodyPr>
            <a:normAutofit/>
          </a:bodyPr>
          <a:lstStyle/>
          <a:p>
            <a:r>
              <a:rPr lang="pt-BR" sz="4200" dirty="0" smtClean="0"/>
              <a:t>EMEF PROF. MOACYR BENEDICTO DE SOUZA</a:t>
            </a:r>
            <a:endParaRPr lang="pt-BR" sz="4200" dirty="0"/>
          </a:p>
        </p:txBody>
      </p:sp>
      <p:pic>
        <p:nvPicPr>
          <p:cNvPr id="4098" name="Picture 2" descr="https://scontent.fsjk7-1.fna.fbcdn.net/v/t1.0-9/89933869_102519298056618_5425350667663310848_o.png?_nc_cat=101&amp;_nc_sid=6e5ad9&amp;_nc_ohc=oEkiMiBHokcAX-vymxe&amp;_nc_ht=scontent.fsjk7-1.fna&amp;oh=76c61d604cbc747803e570d55c3c6b8b&amp;oe=5F4C46B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79" y="3065681"/>
            <a:ext cx="5820442" cy="34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imagem pode conter: texto que diz &quot;3 EMEF Prof: Moacyr Benedicto de Souza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50" y="434397"/>
            <a:ext cx="1978750" cy="19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32926" y="2419350"/>
            <a:ext cx="1141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 escola atende alunos de </a:t>
            </a:r>
            <a:r>
              <a:rPr lang="pt-BR" dirty="0"/>
              <a:t>1° a 9° ano </a:t>
            </a:r>
            <a:r>
              <a:rPr lang="pt-BR" dirty="0" smtClean="0"/>
              <a:t>do ensino fundamental e está </a:t>
            </a:r>
            <a:r>
              <a:rPr lang="pt-BR" dirty="0"/>
              <a:t>localizada em </a:t>
            </a:r>
            <a:r>
              <a:rPr lang="pt-BR" dirty="0" smtClean="0"/>
              <a:t>uma região de periferia do município de São </a:t>
            </a:r>
            <a:r>
              <a:rPr lang="pt-BR" dirty="0"/>
              <a:t>José dos Campos, no bairro do Campo dos Alemães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 noGrp="1"/>
          </p:cNvSpPr>
          <p:nvPr>
            <p:ph type="title"/>
          </p:nvPr>
        </p:nvSpPr>
        <p:spPr>
          <a:xfrm>
            <a:off x="588817" y="1176007"/>
            <a:ext cx="1062037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ARTE A FAVOR DA VIDA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88817" y="2764024"/>
            <a:ext cx="111736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projeto </a:t>
            </a:r>
            <a:r>
              <a:rPr lang="pt-BR" dirty="0" smtClean="0"/>
              <a:t>“Arte a favor da vida” </a:t>
            </a:r>
            <a:r>
              <a:rPr lang="pt-BR" dirty="0"/>
              <a:t>teve como tema central </a:t>
            </a:r>
            <a:r>
              <a:rPr lang="pt-BR" dirty="0" smtClean="0"/>
              <a:t>a arte como meio de expressão e comunicação para a conscientização </a:t>
            </a:r>
            <a:r>
              <a:rPr lang="pt-BR" dirty="0"/>
              <a:t>social para prevenção de </a:t>
            </a:r>
            <a:r>
              <a:rPr lang="pt-BR" dirty="0" smtClean="0"/>
              <a:t>doenças.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/>
              <a:t>Os trabalhos foram realizados nas aulas de Arte, com três turmas de 9º anos do Ensino Fundamental, no período de agosto a outubro de 2019.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Seu </a:t>
            </a:r>
            <a:r>
              <a:rPr lang="pt-BR" dirty="0"/>
              <a:t>objetivo foi promover a aprendizagem de forma autônoma, de forma a promover o desenvolvimento cultural e artístico dos </a:t>
            </a:r>
            <a:r>
              <a:rPr lang="pt-BR" dirty="0" smtClean="0"/>
              <a:t>alunos e mostrando que </a:t>
            </a:r>
            <a:r>
              <a:rPr lang="pt-BR" dirty="0"/>
              <a:t>eles eram capazes de produzir </a:t>
            </a:r>
            <a:r>
              <a:rPr lang="pt-BR" dirty="0" smtClean="0"/>
              <a:t>seus próprios trabalhos em artes.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69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1161"/>
            <a:ext cx="10515600" cy="1325563"/>
          </a:xfrm>
        </p:spPr>
        <p:txBody>
          <a:bodyPr/>
          <a:lstStyle/>
          <a:p>
            <a:r>
              <a:rPr lang="pt-BR" dirty="0" smtClean="0"/>
              <a:t>Desenvolvimento do Projeto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838200" y="1275052"/>
            <a:ext cx="10969541" cy="632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Apreciação de obras dos artistas contemporâneos brasileiros para nutrição estética.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Rodas de conversa e reflexões do a arte contemporânea e temas relacionados a saúde e prevenção de doenças.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Pesquisa sobre </a:t>
            </a:r>
            <a:r>
              <a:rPr lang="pt-BR" dirty="0"/>
              <a:t>arte </a:t>
            </a:r>
            <a:r>
              <a:rPr lang="pt-BR" dirty="0" smtClean="0"/>
              <a:t>contemporânea: artistas, diferentes modalidades artísticas, técnicas e materialidades.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Pesquisa sobre as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doenças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que ameaçam a saúde da população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atualmente.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Pesquisa sobre a campanha contra o câncer de mama - Outubro Rosa e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doenças que afetam a saúde da mulher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Planejamento e esboço das produções artísticas dos alunos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Produção das obras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Curadoria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Confecção do livro de alunos artistas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Montagem da exposição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Exposição das obras na Semana de Arte na Escola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pt-BR" dirty="0" smtClean="0"/>
              <a:t>xposição </a:t>
            </a:r>
            <a:r>
              <a:rPr lang="pt-BR" dirty="0"/>
              <a:t>Outubro </a:t>
            </a:r>
            <a:r>
              <a:rPr lang="pt-BR" dirty="0" smtClean="0"/>
              <a:t>Rosa - Parceria </a:t>
            </a:r>
            <a:r>
              <a:rPr lang="pt-BR" dirty="0"/>
              <a:t>do Fundo Social e escolas do município de São José dos </a:t>
            </a:r>
            <a:r>
              <a:rPr lang="pt-BR" dirty="0" smtClean="0"/>
              <a:t>Campos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Encerramento do projeto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83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358" y="365125"/>
            <a:ext cx="10515600" cy="1325563"/>
          </a:xfrm>
        </p:spPr>
        <p:txBody>
          <a:bodyPr/>
          <a:lstStyle/>
          <a:p>
            <a:r>
              <a:rPr lang="pt-BR" dirty="0" smtClean="0"/>
              <a:t>Apreciação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58" y="1845276"/>
            <a:ext cx="4975399" cy="3524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5630779" y="365125"/>
            <a:ext cx="627246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Como ponto de partida para os estudos do projeto, foi apresentado aos alunos a obra </a:t>
            </a:r>
            <a:r>
              <a:rPr lang="pt-BR" dirty="0"/>
              <a:t>de Siron Franco “Salvai nossas almas” </a:t>
            </a:r>
            <a:r>
              <a:rPr lang="pt-BR" dirty="0" smtClean="0"/>
              <a:t>(neste momento </a:t>
            </a:r>
            <a:r>
              <a:rPr lang="pt-BR" dirty="0"/>
              <a:t>deveriam apenas observar a obra</a:t>
            </a:r>
            <a:r>
              <a:rPr lang="pt-BR" dirty="0" smtClean="0"/>
              <a:t>).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Num segundo momento,  </a:t>
            </a:r>
            <a:r>
              <a:rPr lang="pt-BR" dirty="0"/>
              <a:t>os alunos foram colocando suas </a:t>
            </a:r>
            <a:r>
              <a:rPr lang="pt-BR" dirty="0" smtClean="0"/>
              <a:t>opiniões sobre a obra, a partir dos seguintes questionamentos: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O que você está vendo?</a:t>
            </a:r>
          </a:p>
          <a:p>
            <a:pPr algn="just"/>
            <a:r>
              <a:rPr lang="pt-BR" dirty="0" smtClean="0"/>
              <a:t>Qual a provável ideia que o artista quis passar?</a:t>
            </a:r>
          </a:p>
          <a:p>
            <a:pPr algn="just"/>
            <a:r>
              <a:rPr lang="pt-BR" dirty="0" smtClean="0"/>
              <a:t>Isso é arte contemporânea? Por quê?</a:t>
            </a:r>
          </a:p>
          <a:p>
            <a:pPr algn="just"/>
            <a:r>
              <a:rPr lang="pt-BR" dirty="0" smtClean="0"/>
              <a:t>Qual a maneira usada pelo artista para expor suas ideias e questionamentos?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Após as colocações dos alunos, apresentei </a:t>
            </a:r>
            <a:r>
              <a:rPr lang="pt-BR" dirty="0"/>
              <a:t>informações da obra: título, artista, um breve relato sobre o acidente do </a:t>
            </a:r>
            <a:r>
              <a:rPr lang="pt-BR" dirty="0" smtClean="0"/>
              <a:t>Césio-137. Na </a:t>
            </a:r>
            <a:r>
              <a:rPr lang="pt-BR" dirty="0"/>
              <a:t>sequência os alunos foram relacionando as ideias citadas por eles no primeiro momento às questões ambientais </a:t>
            </a:r>
            <a:r>
              <a:rPr lang="pt-BR" dirty="0" smtClean="0"/>
              <a:t>e </a:t>
            </a:r>
            <a:r>
              <a:rPr lang="pt-BR" dirty="0"/>
              <a:t>também </a:t>
            </a:r>
            <a:r>
              <a:rPr lang="pt-BR" dirty="0" smtClean="0"/>
              <a:t>sobre saúde”. </a:t>
            </a:r>
            <a:endParaRPr lang="pt-BR" dirty="0"/>
          </a:p>
          <a:p>
            <a:pPr algn="just"/>
            <a:r>
              <a:rPr lang="pt-BR" dirty="0"/>
              <a:t/>
            </a:r>
            <a:br>
              <a:rPr lang="pt-BR" dirty="0"/>
            </a:br>
            <a:r>
              <a:rPr lang="pt-BR" dirty="0"/>
              <a:t>Para encerrar a conversa, </a:t>
            </a:r>
            <a:r>
              <a:rPr lang="pt-BR" dirty="0" smtClean="0"/>
              <a:t>uma provocação aos alunos:</a:t>
            </a:r>
          </a:p>
          <a:p>
            <a:pPr algn="just"/>
            <a:r>
              <a:rPr lang="pt-BR" dirty="0"/>
              <a:t>É</a:t>
            </a:r>
            <a:r>
              <a:rPr lang="pt-BR" dirty="0" smtClean="0"/>
              <a:t> </a:t>
            </a:r>
            <a:r>
              <a:rPr lang="pt-BR" dirty="0"/>
              <a:t>possível produzir uma obra, para expor na escola, e provocar as pessoas a pensarem sobre </a:t>
            </a:r>
            <a:r>
              <a:rPr lang="pt-BR" dirty="0" smtClean="0"/>
              <a:t>cuidados com a saúde? O que você faria?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 smtClean="0"/>
          </a:p>
          <a:p>
            <a:pPr algn="just"/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17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Contextualização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525491" y="1273258"/>
            <a:ext cx="515316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Os alunos realizaram pesquisas no laboratório de informática, para investigações de artistas contemporâneos, técnicas, materialidades e informações sobre algumas temas propostos para reflexão e diálogo sobre a vida:</a:t>
            </a:r>
          </a:p>
          <a:p>
            <a:pPr algn="just"/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Sustentabilidade;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Saúde e o trabalho;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Doenças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que ameaçam a saúde da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população atualmente;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Alimentação e hábitos saudáveis;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Campanha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contra o câncer de mama - Outubro Rosa e doenças que afetam a saúde da mulher.</a:t>
            </a:r>
            <a:endParaRPr lang="pt-BR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algn="just"/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06" y="2061468"/>
            <a:ext cx="489689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3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1" y="1538399"/>
            <a:ext cx="528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https://lh3.googleusercontent.com/nedl2fCI9ATrmHOzot7v9pU1vfJCs5FmraFPKTbDwLA8UqW0OpVDAGd0Ec1P2E9lVBg5501UF6t4ecSdDATB5ZRb0rCUVB_klsE8KcFKR5_3f0sRdtJs4M7N6r7wmJebWeY3gsORBpcTsp7GjPCahDGvWAxh9TeGhRkya8Mg6pGDLxtjsxrjf2964HelnzpHbizfp9-rUUJf7a_Oc48KRPHLY67zzS32WcckXWM_mkx6m0sCIZUYogNc9XTnSgkh9Ob25tfvSsuoQ0IbAcdryEEYy8gFV9xJ2T30vtYACeSaaRPdp3uywNiVM4OGFLORUYK57z5BoI1mj_Ggsxp4lWw9Md6aEzUEL0u1sXrvGWr9H0WKIth89qYKHKU3IGs88szjGJUtCcGX9J4_LEbarQotrVtnJe7s3wATCgesinN7CAGXnr5qN9lG1QlrbwzloN44UtDyRJjA_eAAwkkYGoyrW5TiNa2hGhJSw2iTfdI7LXL5qdBsH0QlN5Q95x3BmIiwgSKghCwHijpJDJnh-THV6SUNHHAO4R56YEOrdklieqS0Ssfrd4dmjvmaQfhxnporUxe35X1iDO7Z_ckjyH9-C9rg_R6_jyW4GnuCflH_VEvfg7ye1jNNhyd6tV5SIZiSgjPouQeYiblfE6-BTMfeVuULAMDkxSTDGi4139EyZS6PrW7o_ySHn_xaYGs=w456-h60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" t="2737" r="3120" b="2249"/>
          <a:stretch/>
        </p:blipFill>
        <p:spPr bwMode="auto">
          <a:xfrm>
            <a:off x="1477701" y="1387063"/>
            <a:ext cx="3531453" cy="49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674631" y="6299025"/>
            <a:ext cx="31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Planejamento e Esboço da obra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95348" y="505721"/>
            <a:ext cx="4696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/>
              <a:t>Processo de criação</a:t>
            </a:r>
            <a:endParaRPr lang="pt-BR" sz="4400" dirty="0"/>
          </a:p>
        </p:txBody>
      </p:sp>
      <p:sp>
        <p:nvSpPr>
          <p:cNvPr id="3" name="Retângulo 2"/>
          <p:cNvSpPr/>
          <p:nvPr/>
        </p:nvSpPr>
        <p:spPr>
          <a:xfrm>
            <a:off x="8378769" y="5738153"/>
            <a:ext cx="1841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Produção da </a:t>
            </a:r>
            <a:r>
              <a:rPr lang="pt-BR" dirty="0"/>
              <a:t>obra</a:t>
            </a:r>
          </a:p>
        </p:txBody>
      </p:sp>
    </p:spTree>
    <p:extLst>
      <p:ext uri="{BB962C8B-B14F-4D97-AF65-F5344CB8AC3E}">
        <p14:creationId xmlns:p14="http://schemas.microsoft.com/office/powerpoint/2010/main" val="8706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0" y="630656"/>
            <a:ext cx="528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567">
            <a:off x="6825916" y="2242886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ângulo 3"/>
          <p:cNvSpPr/>
          <p:nvPr/>
        </p:nvSpPr>
        <p:spPr>
          <a:xfrm>
            <a:off x="9225916" y="445990"/>
            <a:ext cx="202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Produção </a:t>
            </a:r>
            <a:r>
              <a:rPr lang="pt-BR" dirty="0" smtClean="0"/>
              <a:t>das obras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8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1098</Words>
  <Application>Microsoft Office PowerPoint</Application>
  <PresentationFormat>Widescreen</PresentationFormat>
  <Paragraphs>101</Paragraphs>
  <Slides>18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Freestyle Script</vt:lpstr>
      <vt:lpstr>Tema do Office</vt:lpstr>
      <vt:lpstr>Apresentação do PowerPoint</vt:lpstr>
      <vt:lpstr> Juliana Avelino de Miranda Arte Educadora</vt:lpstr>
      <vt:lpstr>EMEF PROF. MOACYR BENEDICTO DE SOUZA</vt:lpstr>
      <vt:lpstr>ARTE A FAVOR DA VIDA  </vt:lpstr>
      <vt:lpstr>Desenvolvimento do Projeto</vt:lpstr>
      <vt:lpstr>Apreciação</vt:lpstr>
      <vt:lpstr>Contextualização</vt:lpstr>
      <vt:lpstr>Apresentação do PowerPoint</vt:lpstr>
      <vt:lpstr>Apresentação do PowerPoint</vt:lpstr>
      <vt:lpstr>Apresentação do PowerPoint</vt:lpstr>
      <vt:lpstr>Curadoria e expografia</vt:lpstr>
      <vt:lpstr>Apresentação do PowerPoint</vt:lpstr>
      <vt:lpstr>Apresentação do PowerPoint</vt:lpstr>
      <vt:lpstr>Livro dos alunos artistas</vt:lpstr>
      <vt:lpstr>Apresentação do PowerPoint</vt:lpstr>
      <vt:lpstr>Avaliação</vt:lpstr>
      <vt:lpstr>Depoimento de alunos</vt:lpstr>
      <vt:lpstr>Referências</vt:lpstr>
    </vt:vector>
  </TitlesOfParts>
  <Company>PMSJC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de Arte 6º ano D  Prof. Juliana Avelino</dc:title>
  <dc:creator>Professor</dc:creator>
  <cp:lastModifiedBy>Professor</cp:lastModifiedBy>
  <cp:revision>60</cp:revision>
  <dcterms:created xsi:type="dcterms:W3CDTF">2020-07-22T18:00:04Z</dcterms:created>
  <dcterms:modified xsi:type="dcterms:W3CDTF">2020-08-03T14:12:19Z</dcterms:modified>
</cp:coreProperties>
</file>