
<file path=[Content_Types].xml><?xml version="1.0" encoding="utf-8"?>
<Types xmlns="http://schemas.openxmlformats.org/package/2006/content-types">
  <Default Extension="bmp" ContentType="image/bmp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81" r:id="rId4"/>
    <p:sldId id="257" r:id="rId5"/>
    <p:sldId id="260" r:id="rId6"/>
    <p:sldId id="262" r:id="rId7"/>
    <p:sldId id="272" r:id="rId8"/>
    <p:sldId id="265" r:id="rId9"/>
    <p:sldId id="269" r:id="rId10"/>
    <p:sldId id="276" r:id="rId11"/>
    <p:sldId id="259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3331" y="2848909"/>
            <a:ext cx="9068586" cy="2590800"/>
          </a:xfrm>
        </p:spPr>
        <p:txBody>
          <a:bodyPr/>
          <a:lstStyle/>
          <a:p>
            <a:r>
              <a:rPr lang="pt-BR" dirty="0">
                <a:effectLst/>
              </a:rPr>
              <a:t> </a:t>
            </a:r>
            <a:r>
              <a:rPr lang="pt-BR" sz="3600" dirty="0">
                <a:effectLst/>
              </a:rPr>
              <a:t>Curta metragem com livre adaptação regional da obra o </a:t>
            </a:r>
            <a:r>
              <a:rPr lang="pt-BR" sz="3600" dirty="0" smtClean="0">
                <a:effectLst/>
              </a:rPr>
              <a:t>cortiço, </a:t>
            </a:r>
            <a:r>
              <a:rPr lang="pt-BR" sz="3600" dirty="0">
                <a:effectLst/>
              </a:rPr>
              <a:t>de Aluísio Azevedo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3331" y="1869194"/>
            <a:ext cx="9070848" cy="457201"/>
          </a:xfrm>
        </p:spPr>
        <p:txBody>
          <a:bodyPr>
            <a:noAutofit/>
          </a:bodyPr>
          <a:lstStyle/>
          <a:p>
            <a:r>
              <a:rPr lang="pt-BR" sz="7200" dirty="0" smtClean="0"/>
              <a:t>A Baixada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41744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701" y="5603965"/>
            <a:ext cx="10058400" cy="89078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>A Arte é libertadora: até o mais tímido dos alunos atuou!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2233" r="15866" b="26041"/>
          <a:stretch/>
        </p:blipFill>
        <p:spPr>
          <a:xfrm>
            <a:off x="1769524" y="666206"/>
            <a:ext cx="8369886" cy="46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497946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Dia da estreia, auditório organizado para as sessões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2" y="510176"/>
            <a:ext cx="3351965" cy="44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80" y="5447211"/>
            <a:ext cx="10058400" cy="9822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>Arte do Banner para a divulgação na comunidade escolar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3" y="653143"/>
            <a:ext cx="10258989" cy="4728753"/>
          </a:xfrm>
        </p:spPr>
      </p:pic>
    </p:spTree>
    <p:extLst>
      <p:ext uri="{BB962C8B-B14F-4D97-AF65-F5344CB8AC3E}">
        <p14:creationId xmlns:p14="http://schemas.microsoft.com/office/powerpoint/2010/main" val="371167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5789758"/>
            <a:ext cx="10058400" cy="68178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/>
              <a:t>Leitura em sala da obra O cortiço, de Aluísio Azevedo. Bibliografia que deu base para o projeto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522818"/>
            <a:ext cx="3735975" cy="52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82789"/>
            <a:ext cx="11181805" cy="42052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/>
              <a:t> </a:t>
            </a:r>
            <a:r>
              <a:rPr lang="pt-BR" sz="2700" dirty="0" smtClean="0"/>
              <a:t>Trecho do r</a:t>
            </a:r>
            <a:r>
              <a:rPr lang="pt-BR" sz="2700" dirty="0" smtClean="0"/>
              <a:t>oteiro </a:t>
            </a:r>
            <a:r>
              <a:rPr lang="pt-BR" sz="2700" dirty="0" smtClean="0"/>
              <a:t>original da adaptação literária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34023" y="453628"/>
            <a:ext cx="451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DOCUMENTO 1 (CLIQUE NO ÍCONE)</a:t>
            </a:r>
            <a:endParaRPr lang="pt-BR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07423"/>
              </p:ext>
            </p:extLst>
          </p:nvPr>
        </p:nvGraphicFramePr>
        <p:xfrm>
          <a:off x="3605349" y="1034480"/>
          <a:ext cx="4389119" cy="4744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3" imgW="5397137" imgH="8777835" progId="Word.Document.12">
                  <p:embed/>
                </p:oleObj>
              </mc:Choice>
              <mc:Fallback>
                <p:oleObj name="Document" r:id="rId3" imgW="5397137" imgH="87778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5349" y="1034480"/>
                        <a:ext cx="4389119" cy="474426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4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497946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Dia das gravações: Ponto de encontro para irmos para a locação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4" y="638071"/>
            <a:ext cx="3252652" cy="43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497946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 smtClean="0"/>
              <a:t>Making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: concentração para uma cena perfeita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4" y="1042035"/>
            <a:ext cx="66865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497946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 um orçamento apertado: todos ajudam na maquiagem e figurino</a:t>
            </a:r>
            <a:endParaRPr lang="pt-BR" dirty="0"/>
          </a:p>
        </p:txBody>
      </p:sp>
      <p:pic>
        <p:nvPicPr>
          <p:cNvPr id="1026" name="Picture 2" descr="https://lh3.googleusercontent.com/txtDcmShW10_XQ8r45h9KXeP7-eB0Tx85y6nh_sidqkkr9iTrkpABKSgmd_r-QcBLLxXUBBJhCz7fRyESGgGQDN_HKiJbEngtkY9lfkqScvzz3km_DoP_ZJulfXbjgyD4jNXTU9C9o02Mm1JlDouS-KtAqasJoc5j2g9dCcdgaI_BZzBsn5aA_tgnVsPyaWn3HRkGKxey_T73kOo6YOYKJtg-60quYzrz-el0LwosNajKGiN766QheeBozHbhoT8mnIInxTD3PkFIxpAc7p8m9MM3GJ8vH0j8N-epUQcz6zONwdkiYTs1dBBZ4roALtbUBjbhPrtFGrOS_y13ruKSKY7iHrdgd7GEKL1ulDU6yZhyV0IOyEBC5R1U0Ma1UxCgxfqryArZ6oJ9s4JNGc8Rhpo25eyW9z6Xa7FcYkIIUJSVRglmEF6dpreimDbYmLfIDiuZIl9_2b_3B9yAd6aKZqMSEqEoK_5waZ4mUMb6ZXCpK0zH48mO5C_8NhkvutNvsoSALAugUGU5dxmsUhHasmXDmlJBFCNDDfY36oiNIC9Ik7GSWP1tppx3urtn6oeHtKZhOOB-fyQWUhNq8Fg9GNPf_GwWuGqFEH3q3xchwOl41REweI11g9UdH8VSYytiR5mkin4ZFOYEp-EyHETNhIwVcNnl1RpnChn-lM9RraO1A53LB5BO7MWo-p5=w432-h576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73" y="427809"/>
            <a:ext cx="3332208" cy="44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5473337"/>
            <a:ext cx="10058400" cy="877726"/>
          </a:xfrm>
        </p:spPr>
        <p:txBody>
          <a:bodyPr/>
          <a:lstStyle/>
          <a:p>
            <a:r>
              <a:rPr lang="pt-BR" dirty="0" err="1" smtClean="0"/>
              <a:t>Making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: maquiando a Diva</a:t>
            </a:r>
            <a:endParaRPr lang="pt-BR" dirty="0"/>
          </a:p>
        </p:txBody>
      </p:sp>
      <p:pic>
        <p:nvPicPr>
          <p:cNvPr id="11266" name="Picture 2" descr="https://lh3.googleusercontent.com/LKGuK9c713CkYk6aJpxOM1VlGg-8l7tBwyhkap0VKv6VD5a-OY09llbUjmZ7UdklQUlzcEhf_uf6QVrHtTYn5LchSE7L_8MrLoiQT6LpIRdGtjgRHuD0NXTl1fh3LV7fZSlEnCUri9TOx-TIYttYv-xtwLoecIEOzs11q4ZxZKfdJiKdy5EnlnP7Qb8lO2qbSNFBo08VsP3NR4QatRNl56umNzoPaeKsvc-hE8QkEjzsVZAi6CI3Z6bm6OGcgUD6XHyRPZzskQ9CyGHwNSnixZoI5KVwRIC_-lCUU8V3RYe6oAJedwEzjYhMudAt4l_v3YVl3XzUbqDLs9JSMW4T-IyLCft7F6CabSGzRh0UQCMjbCOOyYKw8Mc5VXRD4iJxApl72jKI7bDc4syRDqZeDjhflK03R0w-cHAFHo9QmHp8E0ikRrZv8HSUWfL1U5Bj--pF-VgOluguFh2CCZYh3P8v7ISyGypmrNMOY9eVMOSiGKaMyG8XkIjaKlDQmftGATWZBMAECkMtNfytooU8YTG1BsgHYmPyUPTk90swthioOir4OoSeip5LuFN5QjVdzzG2r__g21phR5_Tib1No3jRmyGop1XXQA9IP0JESe2INMdIyE5kVNJZwnJ0347T91lBntI7ezxJQGnWi2iz6Gexji9h56GTTuly35HftevCy2xNraAXtbb1dlWZ=w432-h576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43" y="574765"/>
            <a:ext cx="3920037" cy="502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em Curva 3"/>
          <p:cNvCxnSpPr/>
          <p:nvPr/>
        </p:nvCxnSpPr>
        <p:spPr>
          <a:xfrm>
            <a:off x="7223760" y="1854926"/>
            <a:ext cx="1776549" cy="1071154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222377" y="1629565"/>
            <a:ext cx="2455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Dona Lourdes, proprietária do conjunto de </a:t>
            </a:r>
            <a:r>
              <a:rPr lang="pt-BR" dirty="0" err="1" smtClean="0"/>
              <a:t>kitnetes</a:t>
            </a:r>
            <a:r>
              <a:rPr lang="pt-BR" dirty="0" smtClean="0"/>
              <a:t>, cedido gentilmente para as gravações </a:t>
            </a:r>
            <a:endParaRPr lang="pt-BR" dirty="0"/>
          </a:p>
        </p:txBody>
      </p:sp>
      <p:sp>
        <p:nvSpPr>
          <p:cNvPr id="6" name="Coração 5"/>
          <p:cNvSpPr/>
          <p:nvPr/>
        </p:nvSpPr>
        <p:spPr>
          <a:xfrm>
            <a:off x="10581911" y="3088444"/>
            <a:ext cx="422365" cy="34085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5238205"/>
            <a:ext cx="10058400" cy="1112857"/>
          </a:xfrm>
        </p:spPr>
        <p:txBody>
          <a:bodyPr>
            <a:normAutofit/>
          </a:bodyPr>
          <a:lstStyle/>
          <a:p>
            <a:pPr algn="ctr"/>
            <a:r>
              <a:rPr lang="pt-BR" sz="3600" dirty="0" err="1" smtClean="0"/>
              <a:t>Making</a:t>
            </a:r>
            <a:r>
              <a:rPr lang="pt-BR" sz="3600" dirty="0" smtClean="0"/>
              <a:t> </a:t>
            </a:r>
            <a:r>
              <a:rPr lang="pt-BR" sz="3600" dirty="0" err="1" smtClean="0"/>
              <a:t>of</a:t>
            </a:r>
            <a:r>
              <a:rPr lang="pt-BR" sz="3600" dirty="0" smtClean="0"/>
              <a:t>: Gravações externas. Estrutura cedida pela secretaria municipal de cultura</a:t>
            </a:r>
            <a:endParaRPr lang="pt-BR" sz="3600" dirty="0"/>
          </a:p>
        </p:txBody>
      </p:sp>
      <p:pic>
        <p:nvPicPr>
          <p:cNvPr id="4098" name="Picture 2" descr="https://lh3.googleusercontent.com/kDn3WJjdn7nKsEPeZ9ym5uute_JX5dCjIb5nW9KRwMgM8Flvp0K37vJ0HP6Jy2BCe3o4QNrtlc1EEK8-6MGtdrsMF4Pt3mWQcBNlp1QRaJ9_Fn-FbgLBnrEronyTSpxtaeGXhPZ4TYoJwKnzZeFz7zKUNn134wLuNjR5uPTcFohaF_VnEfCH-mGtUOz2vKXyjeBFH9TKnHAGW6kqG6R1mesLS3I6fkriYZ89ayH8QZPwX9FSjIuQP70B9ORPWA8snq_GSjiNNvyLRLzQ-eWlhslE1_-qJJETTyHAy2oNGnJogU-2_FUyaVWvyrYxX-e_tSLKe4N4uMuPjwMdOSKGtDxRW3NNr2qI_kw7Ux4y2nACZH79meJoH9UAiDcbwyDiBtHrUb_yBPCI1RWeHxR76MNWPPKRvWuFz0QqhZHIXnaWLx0U0ucrnHBZngIROk1RjYv687kMGnc_eEF40Pel6xhem6NJFHsbvIjzxgExsfgRYU9pSQK7jvf6JtwEC9KBYeFewj6WVVGkn22m_9AsFDG9T_IkSklOCX4RRKX0bQO-ESq6qbr25HjIyF5zx5KfWkd5X7M47fD5cI9AIxSqBcBUSOBb_Gn8NeaMd4c-dhLLv_LJPside54BKHuw0aELm3LgkgQvuEHJZNtlnOyNMWcuoarepTPHBmyxA8YP_MSpHcexDcIl7iWF_dSC=w768-h576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10" y="498902"/>
            <a:ext cx="6319070" cy="47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497946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 smtClean="0"/>
              <a:t>Making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: Maquiagem e caracterização do mendigo</a:t>
            </a:r>
            <a:endParaRPr lang="pt-BR" dirty="0"/>
          </a:p>
        </p:txBody>
      </p:sp>
      <p:pic>
        <p:nvPicPr>
          <p:cNvPr id="8194" name="Picture 2" descr="https://lh3.googleusercontent.com/jvAs0t7UKZzhHrwapYaakKYD9lgOzoz5KLv6jgEajlhy5FZbYcLuFBOXbczQQwGK1ILwU8l60TTzSf_OQkxarkZ4ZIVpqSp4V_X8T9qXqmWLKQ_tJW62r8lntkzNliTc0W0INFopAWtBiwi8gEg2WS_hfycqGGLz3UImeVPthVujkesRAv1GHWACxx4vms-aC-rG0esttgcs5aYzV6yI7h2E0b0m-uxxOAg4NUIRdpka6DK567PsFQf-yneG4ciYLLMI2eOsb4AflWXstlCsvVQdrsxhvv2g9Z10LHFPoKXvqKEmeb8bBq1Sh9DedQ3m-VxWGh82Kbfe0j8ofBpEWpISJE_z_F9KxyZ5ahgKpteljKtGLKaIc-spD7JxBkIN1eGndZookw0ZH1UImRGx-BAmty_TP2KHxz5ClaLcTYvMvrJCHEA5F9qeAMiRu2mdDJqNPnHAmNf_UZNrPQSFbuuYTOxAslELQAOtc9guunzrQ25ktRGaOl-6D-cpQ_fEm75nCjH6XO8mJEzrf2WVYVmNxWWGkAbF35SrFLmNIswEi5gyrVBETfkNwZo0DuKZtZvGiES3OkJLS2JMHr2ruJXu20cvDQOEPxn3GmsS2Adynumy6cI_qw6P-tl6kxhggydQlGDSGdqICw1bF31jDZGqxEwJ4o7Lso9gq0cu6ZE65WBuQ1dCfB8_KOyW=w432-h576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27807"/>
            <a:ext cx="3293020" cy="43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2381</TotalTime>
  <Words>139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Savon</vt:lpstr>
      <vt:lpstr>Documento do Microsoft Word</vt:lpstr>
      <vt:lpstr> Curta metragem com livre adaptação regional da obra o cortiço, de Aluísio Azevedo</vt:lpstr>
      <vt:lpstr>Leitura em sala da obra O cortiço, de Aluísio Azevedo. Bibliografia que deu base para o projeto</vt:lpstr>
      <vt:lpstr> Trecho do roteiro original da adaptação literária </vt:lpstr>
      <vt:lpstr>Dia das gravações: Ponto de encontro para irmos para a locação</vt:lpstr>
      <vt:lpstr>Making of: concentração para uma cena perfeita</vt:lpstr>
      <vt:lpstr>Com um orçamento apertado: todos ajudam na maquiagem e figurino</vt:lpstr>
      <vt:lpstr>Making of: maquiando a Diva</vt:lpstr>
      <vt:lpstr>Making of: Gravações externas. Estrutura cedida pela secretaria municipal de cultura</vt:lpstr>
      <vt:lpstr>Making of: Maquiagem e caracterização do mendigo</vt:lpstr>
      <vt:lpstr>A Arte é libertadora: até o mais tímido dos alunos atuou!</vt:lpstr>
      <vt:lpstr>Dia da estreia, auditório organizado para as sessões</vt:lpstr>
      <vt:lpstr>Arte do Banner para a divulgação na comunidade escolar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Curta metragem com livre adaptação regional da obra o cortiço, de Aluísio Azevedo</dc:title>
  <dc:creator>USER</dc:creator>
  <cp:lastModifiedBy>USER</cp:lastModifiedBy>
  <cp:revision>23</cp:revision>
  <dcterms:created xsi:type="dcterms:W3CDTF">2020-07-31T21:14:50Z</dcterms:created>
  <dcterms:modified xsi:type="dcterms:W3CDTF">2020-08-03T05:42:40Z</dcterms:modified>
</cp:coreProperties>
</file>